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72" r:id="rId2"/>
    <p:sldId id="297" r:id="rId3"/>
    <p:sldId id="304" r:id="rId4"/>
    <p:sldId id="308" r:id="rId5"/>
    <p:sldId id="305" r:id="rId6"/>
    <p:sldId id="306" r:id="rId7"/>
    <p:sldId id="307" r:id="rId8"/>
    <p:sldId id="273" r:id="rId9"/>
    <p:sldId id="274" r:id="rId10"/>
    <p:sldId id="295" r:id="rId11"/>
    <p:sldId id="314" r:id="rId12"/>
    <p:sldId id="275" r:id="rId13"/>
    <p:sldId id="298" r:id="rId14"/>
    <p:sldId id="276" r:id="rId15"/>
    <p:sldId id="303" r:id="rId16"/>
    <p:sldId id="277" r:id="rId17"/>
    <p:sldId id="313" r:id="rId18"/>
    <p:sldId id="315" r:id="rId19"/>
    <p:sldId id="278" r:id="rId20"/>
    <p:sldId id="300" r:id="rId21"/>
    <p:sldId id="301" r:id="rId22"/>
    <p:sldId id="302" r:id="rId23"/>
    <p:sldId id="309" r:id="rId24"/>
    <p:sldId id="310" r:id="rId25"/>
    <p:sldId id="311" r:id="rId26"/>
    <p:sldId id="312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8"/>
    <p:restoredTop sz="94638"/>
  </p:normalViewPr>
  <p:slideViewPr>
    <p:cSldViewPr snapToGrid="0">
      <p:cViewPr varScale="1">
        <p:scale>
          <a:sx n="118" d="100"/>
          <a:sy n="118" d="100"/>
        </p:scale>
        <p:origin x="143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2.xml"/><Relationship Id="rId1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B864BAA-8532-09CB-2185-BD19B21E45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8B3DFFA-2E40-1A8F-300B-FB9F07CB84B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D670092B-E67C-4198-A560-DD7D0DA0C39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/>
          </a:extLst>
        </p:spPr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C043C276-778B-1671-8AE1-ABED51A96EF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AE02480F-C7E5-131C-CF31-70B07B38A76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AE8234DF-E735-7450-B423-CA5204E34A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B57635E-7F17-9E4A-A336-094BCB8DAE1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CD20F2-18AC-6834-1B64-A1E74625A5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(C) 2005 Güner Arslan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281F82-D91D-B5E3-56D6-BF33487931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351M Digital Signal Processing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839C8A8-3D30-353E-8F87-0A8068C0A5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9E149-EEF6-5F41-8BD4-FAC27B42F8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390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132D81-5B86-64EA-7357-A5FC36C51D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(C) 2005 Güner Arslan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720F91C-3061-2C0E-C4C8-D00F6D01AA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351M Digital Signal Processing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F8DC983-0F3A-9F87-2BFC-764686E680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76F3CF-0922-F943-83DC-17EE89F658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2432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228600"/>
            <a:ext cx="215265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30555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1D52F3-CBF9-491B-AAB2-07588A00F7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(C) 2005 Güner Arslan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B51D364-5BC7-51D0-5FC2-4859D066D4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351M Digital Signal Processing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1989E3E-8ECE-3A0C-37BA-1AF5214A7A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015533-35E4-694A-889D-92B205F7DB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8829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0B53625-7CD9-E951-DF74-0AC4A3AE93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(C) 2005 Güner Arslan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8417B61-8734-C541-D28E-0BBBD875BB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351M Digital Signal Processing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95DDF09-AEDC-75FD-D27D-2BF9F1B4CA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C932D8-E416-8248-8011-CAF7292BBA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7339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581046-1A13-EB90-1164-DAF765C394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(C) 2005 Güner Arslan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76D8FEB-888F-6D80-A6EF-AD26D69532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351M Digital Signal Processing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0EB4A90-F3B7-DA42-D106-46AEE0A02E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A10355-2BB3-394C-9853-CD2E7C5991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381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685800"/>
            <a:ext cx="42291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685800"/>
            <a:ext cx="42291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E3549A-BC52-2534-98EE-0B809FF9CB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(C) 2005 Güner Arslan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33B85D-E3F1-B7ED-F788-718B1322DB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351M Digital Signal 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D65B24-6487-FEF6-BE1F-B349D7DC06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D40B8C-95C5-1145-8107-93BE945658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4831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92149E0-065C-97D8-0FA7-6205C7AEFE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(C) 2005 Güner Arslan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8FA5027-BE4F-866B-11CC-F77D691827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351M Digital Signal Processing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15B921D-643D-EC56-3338-30BA6E1E6B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94CC29-0219-E24F-882F-E38245F37E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239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43C0E1-A878-4C6C-3C20-97C9C72AB8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(C) 2005 Güner Arslan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A358784-5F12-F23A-BA5F-4004FC1C00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351M Digital Signal Processing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3458C5-B947-278C-8136-2AF0C8FD58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5E460A-9C1B-0649-B507-A5682175C2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63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93D8C42-5F54-A0F7-7893-0C9118D830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(C) 2005 Güner Arslan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BAC2996-5CCD-B25F-1493-855D31109F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351M Digital Signal Processing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202FD5F-7FBA-0D21-9455-4CCF70EF75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724070-A249-5E4C-A319-ED14BD776E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18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47F37B-315A-CE0E-1F92-4F2BCA4669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(C) 2005 Güner Arslan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4E3E02-EA5E-2A4A-CDC2-0796E3D1D3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351M Digital Signal 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FA6F3-0ED5-D982-B7D3-1CD9E23DF2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86AC19-FC08-F14C-BFF3-834088C162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3556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98557D-FB78-363B-8B5A-29F88D143E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(C) 2005 Güner Arslan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ABBB3-6C1A-8573-30DF-27715C4D2A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351M Digital Signal 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7A53F8-8E25-DF02-3B51-C23D200B1D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CCBE1F-95F0-BF40-9200-E4934423E1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0405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6702FC5-9C5A-D40D-6DC8-F84ED0C743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28600"/>
            <a:ext cx="8610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566E970-4C93-9BEE-2C3D-ADD8ED4FB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685800"/>
            <a:ext cx="86106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1F36053-D27E-5C5F-70EE-8C201848DC2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8400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Verdana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r>
              <a:rPr lang="en-US"/>
              <a:t>Copyright (C) 2005 Güner Arslan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A752329-AB58-2E6F-C52E-DABBECF3B17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33600" y="6248400"/>
            <a:ext cx="525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351M Digital Signal Processing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D092FBC-0FD5-9E3C-1346-2B6CD9C9082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67600" y="6248400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Verdana" panose="020B0604030504040204" pitchFamily="34" charset="0"/>
              </a:defRPr>
            </a:lvl1pPr>
          </a:lstStyle>
          <a:p>
            <a:fld id="{63AD8927-B14D-BF46-906B-051C99C0BD7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file:///C:\Users\Ahmad\Desktop\DSP6\alias1%20(Converted)-windows.wmv" TargetMode="External"/><Relationship Id="rId1" Type="http://schemas.microsoft.com/office/2007/relationships/media" Target="file:///C:\Users\Ahmad\Desktop\DSP6\alias1%20(Converted)-windows.wmv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7.emf"/><Relationship Id="rId5" Type="http://schemas.openxmlformats.org/officeDocument/2006/relationships/image" Target="../media/image14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oleObject" Target="../embeddings/oleObject12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3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2.emf"/><Relationship Id="rId4" Type="http://schemas.openxmlformats.org/officeDocument/2006/relationships/image" Target="../media/image19.e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28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8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26.emf"/><Relationship Id="rId7" Type="http://schemas.openxmlformats.org/officeDocument/2006/relationships/image" Target="../media/image28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29.emf"/><Relationship Id="rId7" Type="http://schemas.openxmlformats.org/officeDocument/2006/relationships/image" Target="../media/image31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2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33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4.emf"/><Relationship Id="rId12" Type="http://schemas.openxmlformats.org/officeDocument/2006/relationships/oleObject" Target="../embeddings/oleObject39.bin"/><Relationship Id="rId17" Type="http://schemas.openxmlformats.org/officeDocument/2006/relationships/image" Target="../media/image49.emf"/><Relationship Id="rId2" Type="http://schemas.openxmlformats.org/officeDocument/2006/relationships/oleObject" Target="../embeddings/oleObject34.bin"/><Relationship Id="rId16" Type="http://schemas.openxmlformats.org/officeDocument/2006/relationships/oleObject" Target="../embeddings/oleObject4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46.emf"/><Relationship Id="rId5" Type="http://schemas.openxmlformats.org/officeDocument/2006/relationships/image" Target="../media/image43.emf"/><Relationship Id="rId15" Type="http://schemas.openxmlformats.org/officeDocument/2006/relationships/image" Target="../media/image48.emf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45.emf"/><Relationship Id="rId14" Type="http://schemas.openxmlformats.org/officeDocument/2006/relationships/oleObject" Target="../embeddings/oleObject40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3387BE5A-E241-AEAD-CA45-2994DBF7C6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01675" y="909638"/>
            <a:ext cx="7772400" cy="25177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Sampling of Continuous-Time Signals</a:t>
            </a:r>
            <a:br>
              <a:rPr lang="en-US" altLang="en-US" dirty="0"/>
            </a:br>
            <a:r>
              <a:rPr lang="en-US" altLang="en-US" dirty="0"/>
              <a:t>(Chapter-4)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sz="1800" dirty="0"/>
              <a:t>Dr. Ahmad Salman</a:t>
            </a:r>
            <a:br>
              <a:rPr lang="en-US" altLang="en-US" sz="1800" dirty="0"/>
            </a:br>
            <a:r>
              <a:rPr lang="en-US" altLang="en-US" sz="1800" dirty="0"/>
              <a:t>BEE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5F8A4C7F-2579-4508-2EB0-ABEE81697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6350000"/>
            <a:ext cx="79883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400" baseline="-25000">
                <a:latin typeface="Verdana" pitchFamily="34" charset="0"/>
              </a:rPr>
              <a:t>Content and Figures are from Discrete-Time Signal Processing, 2e by Oppenheim, Shafer, and Buck, ©1999-2000 Prentice Hall Inc.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A83AAB9B-1349-B88D-0AF8-4AF62CEB2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Sampling Demo</a:t>
            </a:r>
          </a:p>
        </p:txBody>
      </p:sp>
      <p:sp>
        <p:nvSpPr>
          <p:cNvPr id="45066" name="Rectangle 10">
            <a:extLst>
              <a:ext uri="{FF2B5EF4-FFF2-40B4-BE49-F238E27FC236}">
                <a16:creationId xmlns:a16="http://schemas.microsoft.com/office/drawing/2014/main" id="{CE3C246D-B80B-3D58-FD06-7D62358CB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85800"/>
            <a:ext cx="86106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altLang="en-US" sz="2000">
                <a:latin typeface="Verdana" charset="0"/>
              </a:rPr>
              <a:t>In this movie the video camera is sampling at a fixed rate of 30 frames/second. </a:t>
            </a: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altLang="en-US" sz="2000">
                <a:latin typeface="Verdana" charset="0"/>
              </a:rPr>
              <a:t>Observe how the rotating phasor </a:t>
            </a:r>
            <a:r>
              <a:rPr lang="en-US" altLang="en-US" sz="2000" b="1">
                <a:latin typeface="Verdana" charset="0"/>
              </a:rPr>
              <a:t>aliases</a:t>
            </a:r>
            <a:r>
              <a:rPr lang="en-US" altLang="en-US" sz="2000">
                <a:latin typeface="Verdana" charset="0"/>
              </a:rPr>
              <a:t> to different speeds as it spins faster.</a:t>
            </a: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 altLang="en-US" sz="2000">
              <a:latin typeface="Verdana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 altLang="en-US" sz="2000">
              <a:latin typeface="Verdana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 altLang="en-US" sz="2000">
              <a:latin typeface="Verdana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 altLang="en-US" sz="2000">
              <a:latin typeface="Verdana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 altLang="en-US" sz="2000">
              <a:latin typeface="Verdana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 altLang="en-US" sz="2000">
              <a:latin typeface="Verdana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 altLang="en-US" sz="2000">
              <a:latin typeface="Verdana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 altLang="en-US" sz="2000">
              <a:latin typeface="Verdana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 altLang="en-US" sz="2000">
              <a:latin typeface="Verdana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 altLang="en-US" sz="2000">
              <a:latin typeface="Verdana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 altLang="en-US" sz="1600">
              <a:latin typeface="Verdana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altLang="en-US" sz="1600">
                <a:latin typeface="Verdana" charset="0"/>
              </a:rPr>
              <a:t>Demo from </a:t>
            </a:r>
            <a:r>
              <a:rPr lang="en-US" altLang="en-US" sz="1600" i="1">
                <a:latin typeface="Verdana" charset="0"/>
              </a:rPr>
              <a:t>DSP First: A Multimedia Approach</a:t>
            </a:r>
            <a:r>
              <a:rPr lang="en-US" altLang="en-US" sz="1600">
                <a:latin typeface="Verdana" charset="0"/>
              </a:rPr>
              <a:t> by  McClellan, Schafer, Yoder</a:t>
            </a:r>
            <a:endParaRPr lang="en-US" altLang="en-US" sz="2000">
              <a:latin typeface="Verdana" charset="0"/>
            </a:endParaRPr>
          </a:p>
        </p:txBody>
      </p:sp>
      <p:pic>
        <p:nvPicPr>
          <p:cNvPr id="2" name="alias1 (Converted)-windows.wmv">
            <a:hlinkClick r:id="" action="ppaction://media"/>
            <a:extLst>
              <a:ext uri="{FF2B5EF4-FFF2-40B4-BE49-F238E27FC236}">
                <a16:creationId xmlns:a16="http://schemas.microsoft.com/office/drawing/2014/main" id="{66E95F19-BEE3-D6C9-51A9-D048CE86D6A6}"/>
              </a:ext>
            </a:extLst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88" y="2136775"/>
            <a:ext cx="3908425" cy="371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A83AAB9B-1349-B88D-0AF8-4AF62CEB2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Sampling Demo</a:t>
            </a:r>
          </a:p>
        </p:txBody>
      </p:sp>
      <p:sp>
        <p:nvSpPr>
          <p:cNvPr id="45066" name="Rectangle 10">
            <a:extLst>
              <a:ext uri="{FF2B5EF4-FFF2-40B4-BE49-F238E27FC236}">
                <a16:creationId xmlns:a16="http://schemas.microsoft.com/office/drawing/2014/main" id="{CE3C246D-B80B-3D58-FD06-7D62358CB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85800"/>
            <a:ext cx="86106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altLang="en-US" sz="2000" dirty="0">
                <a:latin typeface="Verdana" charset="0"/>
              </a:rPr>
              <a:t>In this movie the video camera is sampling at a fixed rate of 30 frames/second. </a:t>
            </a: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altLang="en-US" sz="2000" dirty="0">
                <a:latin typeface="Verdana" charset="0"/>
              </a:rPr>
              <a:t>Observe how the rotating phasor </a:t>
            </a:r>
            <a:r>
              <a:rPr lang="en-US" altLang="en-US" sz="2000" b="1" dirty="0">
                <a:latin typeface="Verdana" charset="0"/>
              </a:rPr>
              <a:t>aliases</a:t>
            </a:r>
            <a:r>
              <a:rPr lang="en-US" altLang="en-US" sz="2000" dirty="0">
                <a:latin typeface="Verdana" charset="0"/>
              </a:rPr>
              <a:t> to different speeds as it spins faster.</a:t>
            </a: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 altLang="en-US" sz="2000" dirty="0">
              <a:latin typeface="Verdana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 altLang="en-US" sz="2000" dirty="0">
              <a:latin typeface="Verdana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 altLang="en-US" sz="2000" dirty="0">
              <a:latin typeface="Verdana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 altLang="en-US" sz="2000" dirty="0">
              <a:latin typeface="Verdana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 altLang="en-US" sz="2000" dirty="0">
              <a:latin typeface="Verdana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 altLang="en-US" sz="2000" dirty="0">
              <a:latin typeface="Verdana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 altLang="en-US" sz="2000" dirty="0">
              <a:latin typeface="Verdana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 altLang="en-US" sz="2000" dirty="0">
              <a:latin typeface="Verdana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 altLang="en-US" sz="2000" dirty="0">
              <a:latin typeface="Verdana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 altLang="en-US" sz="2000" dirty="0">
              <a:latin typeface="Verdana" charset="0"/>
            </a:endParaRPr>
          </a:p>
          <a:p>
            <a:pPr marL="0" indent="0" eaLnBrk="1" hangingPunct="1">
              <a:spcBef>
                <a:spcPct val="20000"/>
              </a:spcBef>
              <a:defRPr/>
            </a:pPr>
            <a:endParaRPr lang="en-US" altLang="en-US" sz="1600" dirty="0">
              <a:latin typeface="Verdana" charset="0"/>
            </a:endParaRPr>
          </a:p>
        </p:txBody>
      </p:sp>
      <p:pic>
        <p:nvPicPr>
          <p:cNvPr id="3" name="Helicopter Rises Without Moving Its Rotor || ViralHog.mp4">
            <a:hlinkClick r:id="" action="ppaction://media"/>
            <a:extLst>
              <a:ext uri="{FF2B5EF4-FFF2-40B4-BE49-F238E27FC236}">
                <a16:creationId xmlns:a16="http://schemas.microsoft.com/office/drawing/2014/main" id="{3842E8C7-C813-D58C-566C-3DDF0604AA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8571" y="2038349"/>
            <a:ext cx="6966857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4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A140DCB7-C6B6-0511-3003-54F9A790D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Representation of Sampling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B9602B49-12DF-34AB-F020-D60D002499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610600" cy="1676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/>
              <a:t>Mathematically convenient to represent in two stages</a:t>
            </a:r>
          </a:p>
          <a:p>
            <a:pPr lvl="1" eaLnBrk="1" hangingPunct="1">
              <a:defRPr/>
            </a:pPr>
            <a:r>
              <a:rPr lang="en-US" altLang="en-US"/>
              <a:t>Impulse train modulator</a:t>
            </a:r>
          </a:p>
          <a:p>
            <a:pPr lvl="1" eaLnBrk="1" hangingPunct="1">
              <a:defRPr/>
            </a:pPr>
            <a:r>
              <a:rPr lang="en-US" altLang="en-US"/>
              <a:t>Conversion of impulse train to a sequence</a:t>
            </a:r>
          </a:p>
          <a:p>
            <a:pPr lvl="1" eaLnBrk="1" hangingPunct="1">
              <a:defRPr/>
            </a:pPr>
            <a:endParaRPr lang="en-US" altLang="en-US"/>
          </a:p>
          <a:p>
            <a:pPr eaLnBrk="1" hangingPunct="1">
              <a:defRPr/>
            </a:pPr>
            <a:endParaRPr lang="en-US" altLang="en-US"/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89BDC977-18B7-2C36-E745-28435DE19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743200"/>
            <a:ext cx="1371600" cy="914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400">
                <a:latin typeface="Times New Roman" charset="0"/>
                <a:ea typeface="ＭＳ Ｐゴシック" charset="0"/>
              </a:rPr>
              <a:t>Convert impulse train to discrete-time sequence</a:t>
            </a:r>
          </a:p>
        </p:txBody>
      </p:sp>
      <p:sp>
        <p:nvSpPr>
          <p:cNvPr id="23558" name="Rectangle 6">
            <a:extLst>
              <a:ext uri="{FF2B5EF4-FFF2-40B4-BE49-F238E27FC236}">
                <a16:creationId xmlns:a16="http://schemas.microsoft.com/office/drawing/2014/main" id="{C7F670EC-2118-A5DF-3418-7FDC3781F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9718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2000" dirty="0">
                <a:latin typeface="Verdana" charset="0"/>
                <a:ea typeface="ＭＳ Ｐゴシック" charset="0"/>
              </a:rPr>
              <a:t>x</a:t>
            </a:r>
            <a:r>
              <a:rPr lang="en-US" sz="2000" baseline="-25000" dirty="0">
                <a:latin typeface="Verdana" charset="0"/>
                <a:ea typeface="ＭＳ Ｐゴシック" charset="0"/>
              </a:rPr>
              <a:t>c</a:t>
            </a:r>
            <a:r>
              <a:rPr lang="en-US" sz="2000" dirty="0">
                <a:latin typeface="Verdana" charset="0"/>
                <a:ea typeface="ＭＳ Ｐゴシック" charset="0"/>
              </a:rPr>
              <a:t>(t)</a:t>
            </a:r>
          </a:p>
        </p:txBody>
      </p:sp>
      <p:sp>
        <p:nvSpPr>
          <p:cNvPr id="23561" name="Rectangle 9">
            <a:extLst>
              <a:ext uri="{FF2B5EF4-FFF2-40B4-BE49-F238E27FC236}">
                <a16:creationId xmlns:a16="http://schemas.microsoft.com/office/drawing/2014/main" id="{AD4E5BD5-A34B-5B55-F8DB-F391A133D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2971800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2000">
                <a:latin typeface="Verdana" charset="0"/>
                <a:ea typeface="ＭＳ Ｐゴシック" charset="0"/>
              </a:rPr>
              <a:t>x[n]=x</a:t>
            </a:r>
            <a:r>
              <a:rPr lang="en-US" sz="2000" baseline="-25000">
                <a:latin typeface="Verdana" charset="0"/>
                <a:ea typeface="ＭＳ Ｐゴシック" charset="0"/>
              </a:rPr>
              <a:t>c</a:t>
            </a:r>
            <a:r>
              <a:rPr lang="en-US" sz="2000">
                <a:latin typeface="Verdana" charset="0"/>
                <a:ea typeface="ＭＳ Ｐゴシック" charset="0"/>
              </a:rPr>
              <a:t>(nT)</a:t>
            </a:r>
          </a:p>
        </p:txBody>
      </p:sp>
      <p:sp>
        <p:nvSpPr>
          <p:cNvPr id="23562" name="Oval 10">
            <a:extLst>
              <a:ext uri="{FF2B5EF4-FFF2-40B4-BE49-F238E27FC236}">
                <a16:creationId xmlns:a16="http://schemas.microsoft.com/office/drawing/2014/main" id="{76B07275-E53B-E84C-FD4A-6BE1D2C0D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2971800"/>
            <a:ext cx="457200" cy="4572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Arial" charset="0"/>
                <a:ea typeface="ＭＳ Ｐゴシック" charset="0"/>
              </a:rPr>
              <a:t>x</a:t>
            </a:r>
          </a:p>
        </p:txBody>
      </p:sp>
      <p:cxnSp>
        <p:nvCxnSpPr>
          <p:cNvPr id="23563" name="AutoShape 11">
            <a:extLst>
              <a:ext uri="{FF2B5EF4-FFF2-40B4-BE49-F238E27FC236}">
                <a16:creationId xmlns:a16="http://schemas.microsoft.com/office/drawing/2014/main" id="{A6FD25E0-7334-9968-A98B-5B1C377713B9}"/>
              </a:ext>
            </a:extLst>
          </p:cNvPr>
          <p:cNvCxnSpPr>
            <a:cxnSpLocks noChangeShapeType="1"/>
            <a:stCxn id="23562" idx="6"/>
            <a:endCxn id="23557" idx="1"/>
          </p:cNvCxnSpPr>
          <p:nvPr/>
        </p:nvCxnSpPr>
        <p:spPr bwMode="auto">
          <a:xfrm>
            <a:off x="3476625" y="3200400"/>
            <a:ext cx="7810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23564" name="Rectangle 12">
            <a:extLst>
              <a:ext uri="{FF2B5EF4-FFF2-40B4-BE49-F238E27FC236}">
                <a16:creationId xmlns:a16="http://schemas.microsoft.com/office/drawing/2014/main" id="{5C9B051B-74F1-9B87-DF95-51DA09BD7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1336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2000">
                <a:latin typeface="Verdana" charset="0"/>
                <a:ea typeface="ＭＳ Ｐゴシック" charset="0"/>
              </a:rPr>
              <a:t>s(t)</a:t>
            </a:r>
          </a:p>
        </p:txBody>
      </p:sp>
      <p:cxnSp>
        <p:nvCxnSpPr>
          <p:cNvPr id="23565" name="AutoShape 13">
            <a:extLst>
              <a:ext uri="{FF2B5EF4-FFF2-40B4-BE49-F238E27FC236}">
                <a16:creationId xmlns:a16="http://schemas.microsoft.com/office/drawing/2014/main" id="{24B808CE-50E4-08C2-576F-428B6FDA7AD2}"/>
              </a:ext>
            </a:extLst>
          </p:cNvPr>
          <p:cNvCxnSpPr>
            <a:cxnSpLocks noChangeShapeType="1"/>
            <a:stCxn id="23564" idx="2"/>
            <a:endCxn id="23562" idx="0"/>
          </p:cNvCxnSpPr>
          <p:nvPr/>
        </p:nvCxnSpPr>
        <p:spPr bwMode="auto">
          <a:xfrm>
            <a:off x="3238500" y="2590800"/>
            <a:ext cx="0" cy="371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23566" name="AutoShape 14">
            <a:extLst>
              <a:ext uri="{FF2B5EF4-FFF2-40B4-BE49-F238E27FC236}">
                <a16:creationId xmlns:a16="http://schemas.microsoft.com/office/drawing/2014/main" id="{397CA9C3-4733-CCCB-BD1D-B756821011E2}"/>
              </a:ext>
            </a:extLst>
          </p:cNvPr>
          <p:cNvCxnSpPr>
            <a:cxnSpLocks noChangeShapeType="1"/>
            <a:stCxn id="23558" idx="3"/>
            <a:endCxn id="23562" idx="2"/>
          </p:cNvCxnSpPr>
          <p:nvPr/>
        </p:nvCxnSpPr>
        <p:spPr bwMode="auto">
          <a:xfrm>
            <a:off x="2362200" y="3200400"/>
            <a:ext cx="6381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23567" name="AutoShape 15">
            <a:extLst>
              <a:ext uri="{FF2B5EF4-FFF2-40B4-BE49-F238E27FC236}">
                <a16:creationId xmlns:a16="http://schemas.microsoft.com/office/drawing/2014/main" id="{FC660378-3571-355D-6404-D0C24B1C6455}"/>
              </a:ext>
            </a:extLst>
          </p:cNvPr>
          <p:cNvCxnSpPr>
            <a:cxnSpLocks noChangeShapeType="1"/>
            <a:stCxn id="23557" idx="3"/>
            <a:endCxn id="23561" idx="1"/>
          </p:cNvCxnSpPr>
          <p:nvPr/>
        </p:nvCxnSpPr>
        <p:spPr bwMode="auto">
          <a:xfrm>
            <a:off x="5648325" y="3200400"/>
            <a:ext cx="6762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23568" name="Rectangle 16">
            <a:extLst>
              <a:ext uri="{FF2B5EF4-FFF2-40B4-BE49-F238E27FC236}">
                <a16:creationId xmlns:a16="http://schemas.microsoft.com/office/drawing/2014/main" id="{B51F664F-2F75-B921-26EB-1FF13782C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057400"/>
            <a:ext cx="3352800" cy="21336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3572" name="Freeform 20">
            <a:extLst>
              <a:ext uri="{FF2B5EF4-FFF2-40B4-BE49-F238E27FC236}">
                <a16:creationId xmlns:a16="http://schemas.microsoft.com/office/drawing/2014/main" id="{B0CE1D8D-E25F-26CC-64DC-667DE26C7868}"/>
              </a:ext>
            </a:extLst>
          </p:cNvPr>
          <p:cNvSpPr>
            <a:spLocks/>
          </p:cNvSpPr>
          <p:nvPr/>
        </p:nvSpPr>
        <p:spPr bwMode="auto">
          <a:xfrm>
            <a:off x="1524000" y="4622800"/>
            <a:ext cx="1676400" cy="406400"/>
          </a:xfrm>
          <a:custGeom>
            <a:avLst/>
            <a:gdLst>
              <a:gd name="T0" fmla="*/ 0 w 1056"/>
              <a:gd name="T1" fmla="*/ 2147483646 h 256"/>
              <a:gd name="T2" fmla="*/ 2147483646 w 1056"/>
              <a:gd name="T3" fmla="*/ 2147483646 h 256"/>
              <a:gd name="T4" fmla="*/ 2147483646 w 1056"/>
              <a:gd name="T5" fmla="*/ 2147483646 h 256"/>
              <a:gd name="T6" fmla="*/ 2147483646 w 1056"/>
              <a:gd name="T7" fmla="*/ 2147483646 h 2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56" h="256">
                <a:moveTo>
                  <a:pt x="0" y="160"/>
                </a:moveTo>
                <a:cubicBezTo>
                  <a:pt x="128" y="80"/>
                  <a:pt x="256" y="0"/>
                  <a:pt x="384" y="16"/>
                </a:cubicBezTo>
                <a:cubicBezTo>
                  <a:pt x="512" y="32"/>
                  <a:pt x="656" y="256"/>
                  <a:pt x="768" y="256"/>
                </a:cubicBezTo>
                <a:cubicBezTo>
                  <a:pt x="880" y="256"/>
                  <a:pt x="1008" y="56"/>
                  <a:pt x="1056" y="1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3574" name="Line 22">
            <a:extLst>
              <a:ext uri="{FF2B5EF4-FFF2-40B4-BE49-F238E27FC236}">
                <a16:creationId xmlns:a16="http://schemas.microsoft.com/office/drawing/2014/main" id="{44900972-5CD1-8F92-C8C0-97513F90C9E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54102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3576" name="Line 24">
            <a:extLst>
              <a:ext uri="{FF2B5EF4-FFF2-40B4-BE49-F238E27FC236}">
                <a16:creationId xmlns:a16="http://schemas.microsoft.com/office/drawing/2014/main" id="{FD6B9058-F95D-ADEE-4658-A988AA7314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4838700"/>
            <a:ext cx="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3586" name="Line 34">
            <a:extLst>
              <a:ext uri="{FF2B5EF4-FFF2-40B4-BE49-F238E27FC236}">
                <a16:creationId xmlns:a16="http://schemas.microsoft.com/office/drawing/2014/main" id="{B9ADE94A-6ACD-731C-5676-0EFF0E8078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4705350"/>
            <a:ext cx="0" cy="70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3587" name="Line 35">
            <a:extLst>
              <a:ext uri="{FF2B5EF4-FFF2-40B4-BE49-F238E27FC236}">
                <a16:creationId xmlns:a16="http://schemas.microsoft.com/office/drawing/2014/main" id="{754E3884-7930-44B8-E6A4-33A781A9D2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7400" y="4648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3588" name="Line 36">
            <a:extLst>
              <a:ext uri="{FF2B5EF4-FFF2-40B4-BE49-F238E27FC236}">
                <a16:creationId xmlns:a16="http://schemas.microsoft.com/office/drawing/2014/main" id="{D3522E79-E60C-FC9B-2262-CAEFD9329C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6000" y="47244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3589" name="Line 37">
            <a:extLst>
              <a:ext uri="{FF2B5EF4-FFF2-40B4-BE49-F238E27FC236}">
                <a16:creationId xmlns:a16="http://schemas.microsoft.com/office/drawing/2014/main" id="{0EC96FEE-471E-5C18-937B-AA38DFCAF5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4914900"/>
            <a:ext cx="0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3590" name="Line 38">
            <a:extLst>
              <a:ext uri="{FF2B5EF4-FFF2-40B4-BE49-F238E27FC236}">
                <a16:creationId xmlns:a16="http://schemas.microsoft.com/office/drawing/2014/main" id="{BAD59283-1C09-CB37-D299-92189C2BBD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3200" y="5035550"/>
            <a:ext cx="0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3591" name="Line 39">
            <a:extLst>
              <a:ext uri="{FF2B5EF4-FFF2-40B4-BE49-F238E27FC236}">
                <a16:creationId xmlns:a16="http://schemas.microsoft.com/office/drawing/2014/main" id="{60C6F7DC-B087-1EE5-7B94-A0BB3FCFE2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4908550"/>
            <a:ext cx="0" cy="501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3592" name="Line 40">
            <a:extLst>
              <a:ext uri="{FF2B5EF4-FFF2-40B4-BE49-F238E27FC236}">
                <a16:creationId xmlns:a16="http://schemas.microsoft.com/office/drawing/2014/main" id="{0E3A1C0E-8275-407A-D3F3-D230108D02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0400" y="4648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3603" name="Text Box 51">
            <a:extLst>
              <a:ext uri="{FF2B5EF4-FFF2-40B4-BE49-F238E27FC236}">
                <a16:creationId xmlns:a16="http://schemas.microsoft.com/office/drawing/2014/main" id="{B18C53B8-0E84-2EDA-CAC8-3E9AB1847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0" y="5381625"/>
            <a:ext cx="49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-3T</a:t>
            </a:r>
          </a:p>
        </p:txBody>
      </p:sp>
      <p:sp>
        <p:nvSpPr>
          <p:cNvPr id="23604" name="Text Box 52">
            <a:extLst>
              <a:ext uri="{FF2B5EF4-FFF2-40B4-BE49-F238E27FC236}">
                <a16:creationId xmlns:a16="http://schemas.microsoft.com/office/drawing/2014/main" id="{94092A92-38A2-89FC-9C4F-D837DA0CF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8450" y="5381625"/>
            <a:ext cx="482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-2T</a:t>
            </a:r>
          </a:p>
        </p:txBody>
      </p:sp>
      <p:sp>
        <p:nvSpPr>
          <p:cNvPr id="23605" name="Text Box 53">
            <a:extLst>
              <a:ext uri="{FF2B5EF4-FFF2-40B4-BE49-F238E27FC236}">
                <a16:creationId xmlns:a16="http://schemas.microsoft.com/office/drawing/2014/main" id="{BC6E25F7-8BFA-93AA-D1C0-6973F4768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7300" y="5381625"/>
            <a:ext cx="412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2T</a:t>
            </a:r>
          </a:p>
        </p:txBody>
      </p:sp>
      <p:sp>
        <p:nvSpPr>
          <p:cNvPr id="23606" name="Text Box 54">
            <a:extLst>
              <a:ext uri="{FF2B5EF4-FFF2-40B4-BE49-F238E27FC236}">
                <a16:creationId xmlns:a16="http://schemas.microsoft.com/office/drawing/2014/main" id="{C212623E-7C15-14D3-AD9E-56CE8B8C3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5900" y="5381625"/>
            <a:ext cx="412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3T</a:t>
            </a:r>
          </a:p>
        </p:txBody>
      </p:sp>
      <p:sp>
        <p:nvSpPr>
          <p:cNvPr id="23607" name="Text Box 55">
            <a:extLst>
              <a:ext uri="{FF2B5EF4-FFF2-40B4-BE49-F238E27FC236}">
                <a16:creationId xmlns:a16="http://schemas.microsoft.com/office/drawing/2014/main" id="{EDABEE57-2E7F-87F0-7502-42FD63D2A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0" y="5381625"/>
            <a:ext cx="412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4T</a:t>
            </a:r>
          </a:p>
        </p:txBody>
      </p:sp>
      <p:sp>
        <p:nvSpPr>
          <p:cNvPr id="23608" name="Text Box 56">
            <a:extLst>
              <a:ext uri="{FF2B5EF4-FFF2-40B4-BE49-F238E27FC236}">
                <a16:creationId xmlns:a16="http://schemas.microsoft.com/office/drawing/2014/main" id="{5D4BBF27-6CC1-0FC4-948B-3AC15F1C9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5381625"/>
            <a:ext cx="412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-T</a:t>
            </a:r>
          </a:p>
        </p:txBody>
      </p:sp>
      <p:sp>
        <p:nvSpPr>
          <p:cNvPr id="23609" name="Text Box 57">
            <a:extLst>
              <a:ext uri="{FF2B5EF4-FFF2-40B4-BE49-F238E27FC236}">
                <a16:creationId xmlns:a16="http://schemas.microsoft.com/office/drawing/2014/main" id="{8F4C635C-8774-14CE-6B2E-AEA65EA85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5381625"/>
            <a:ext cx="412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T</a:t>
            </a:r>
          </a:p>
        </p:txBody>
      </p:sp>
      <p:sp>
        <p:nvSpPr>
          <p:cNvPr id="23610" name="Text Box 58">
            <a:extLst>
              <a:ext uri="{FF2B5EF4-FFF2-40B4-BE49-F238E27FC236}">
                <a16:creationId xmlns:a16="http://schemas.microsoft.com/office/drawing/2014/main" id="{1845F736-A358-80D0-F469-1DF311EB0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4550" y="5381625"/>
            <a:ext cx="412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0</a:t>
            </a:r>
          </a:p>
        </p:txBody>
      </p:sp>
      <p:sp>
        <p:nvSpPr>
          <p:cNvPr id="23617" name="AutoShape 65">
            <a:extLst>
              <a:ext uri="{FF2B5EF4-FFF2-40B4-BE49-F238E27FC236}">
                <a16:creationId xmlns:a16="http://schemas.microsoft.com/office/drawing/2014/main" id="{A65BD47C-C030-0FCA-DA6E-5DB600A4EA4A}"/>
              </a:ext>
            </a:extLst>
          </p:cNvPr>
          <p:cNvSpPr>
            <a:spLocks/>
          </p:cNvSpPr>
          <p:nvPr/>
        </p:nvSpPr>
        <p:spPr bwMode="auto">
          <a:xfrm>
            <a:off x="3609975" y="4495800"/>
            <a:ext cx="760413" cy="361950"/>
          </a:xfrm>
          <a:prstGeom prst="callout2">
            <a:avLst>
              <a:gd name="adj1" fmla="val 31579"/>
              <a:gd name="adj2" fmla="val -10023"/>
              <a:gd name="adj3" fmla="val 31579"/>
              <a:gd name="adj4" fmla="val -30898"/>
              <a:gd name="adj5" fmla="val 165792"/>
              <a:gd name="adj6" fmla="val -5261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sz="1800">
                <a:latin typeface="Verdana" charset="0"/>
                <a:ea typeface="ＭＳ Ｐゴシック" charset="0"/>
              </a:rPr>
              <a:t>s(t)</a:t>
            </a:r>
          </a:p>
        </p:txBody>
      </p:sp>
      <p:sp>
        <p:nvSpPr>
          <p:cNvPr id="23618" name="AutoShape 66">
            <a:extLst>
              <a:ext uri="{FF2B5EF4-FFF2-40B4-BE49-F238E27FC236}">
                <a16:creationId xmlns:a16="http://schemas.microsoft.com/office/drawing/2014/main" id="{AE030D81-1267-7B7C-E69C-E518BD35B684}"/>
              </a:ext>
            </a:extLst>
          </p:cNvPr>
          <p:cNvSpPr>
            <a:spLocks/>
          </p:cNvSpPr>
          <p:nvPr/>
        </p:nvSpPr>
        <p:spPr bwMode="auto">
          <a:xfrm>
            <a:off x="484188" y="4324350"/>
            <a:ext cx="715962" cy="333375"/>
          </a:xfrm>
          <a:prstGeom prst="callout2">
            <a:avLst>
              <a:gd name="adj1" fmla="val 34287"/>
              <a:gd name="adj2" fmla="val 110644"/>
              <a:gd name="adj3" fmla="val 34287"/>
              <a:gd name="adj4" fmla="val 139468"/>
              <a:gd name="adj5" fmla="val 131431"/>
              <a:gd name="adj6" fmla="val 16918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 sz="1800">
                <a:latin typeface="Verdana" charset="0"/>
              </a:rPr>
              <a:t>x</a:t>
            </a:r>
            <a:r>
              <a:rPr lang="en-US" altLang="en-US" sz="1800" baseline="-25000">
                <a:latin typeface="Verdana" charset="0"/>
              </a:rPr>
              <a:t>c</a:t>
            </a:r>
            <a:r>
              <a:rPr lang="en-US" altLang="en-US" sz="1800">
                <a:latin typeface="Verdana" charset="0"/>
              </a:rPr>
              <a:t>(t)</a:t>
            </a:r>
            <a:endParaRPr lang="en-US" altLang="en-US" sz="2000">
              <a:latin typeface="Verdana" charset="0"/>
            </a:endParaRPr>
          </a:p>
        </p:txBody>
      </p:sp>
      <p:sp>
        <p:nvSpPr>
          <p:cNvPr id="23628" name="Text Box 76">
            <a:extLst>
              <a:ext uri="{FF2B5EF4-FFF2-40B4-BE49-F238E27FC236}">
                <a16:creationId xmlns:a16="http://schemas.microsoft.com/office/drawing/2014/main" id="{B40291BE-E23D-104D-B7AB-58C89DCC5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0" y="5164138"/>
            <a:ext cx="419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000">
                <a:latin typeface="Verdana" charset="0"/>
                <a:ea typeface="ＭＳ Ｐゴシック" charset="0"/>
              </a:rPr>
              <a:t>t</a:t>
            </a:r>
          </a:p>
        </p:txBody>
      </p:sp>
      <p:sp>
        <p:nvSpPr>
          <p:cNvPr id="23573" name="Freeform 21">
            <a:extLst>
              <a:ext uri="{FF2B5EF4-FFF2-40B4-BE49-F238E27FC236}">
                <a16:creationId xmlns:a16="http://schemas.microsoft.com/office/drawing/2014/main" id="{6026F2BF-D26C-45DC-F09A-96D4D7F284B3}"/>
              </a:ext>
            </a:extLst>
          </p:cNvPr>
          <p:cNvSpPr>
            <a:spLocks/>
          </p:cNvSpPr>
          <p:nvPr/>
        </p:nvSpPr>
        <p:spPr bwMode="auto">
          <a:xfrm>
            <a:off x="4800600" y="4648200"/>
            <a:ext cx="1676400" cy="406400"/>
          </a:xfrm>
          <a:custGeom>
            <a:avLst/>
            <a:gdLst>
              <a:gd name="T0" fmla="*/ 0 w 1056"/>
              <a:gd name="T1" fmla="*/ 2147483646 h 256"/>
              <a:gd name="T2" fmla="*/ 2147483646 w 1056"/>
              <a:gd name="T3" fmla="*/ 2147483646 h 256"/>
              <a:gd name="T4" fmla="*/ 2147483646 w 1056"/>
              <a:gd name="T5" fmla="*/ 2147483646 h 256"/>
              <a:gd name="T6" fmla="*/ 2147483646 w 1056"/>
              <a:gd name="T7" fmla="*/ 2147483646 h 2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56" h="256">
                <a:moveTo>
                  <a:pt x="0" y="160"/>
                </a:moveTo>
                <a:cubicBezTo>
                  <a:pt x="128" y="80"/>
                  <a:pt x="256" y="0"/>
                  <a:pt x="384" y="16"/>
                </a:cubicBezTo>
                <a:cubicBezTo>
                  <a:pt x="512" y="32"/>
                  <a:pt x="656" y="256"/>
                  <a:pt x="768" y="256"/>
                </a:cubicBezTo>
                <a:cubicBezTo>
                  <a:pt x="880" y="256"/>
                  <a:pt x="1008" y="56"/>
                  <a:pt x="1056" y="16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3594" name="Line 42">
            <a:extLst>
              <a:ext uri="{FF2B5EF4-FFF2-40B4-BE49-F238E27FC236}">
                <a16:creationId xmlns:a16="http://schemas.microsoft.com/office/drawing/2014/main" id="{53A55D15-5348-390A-1F5A-440DC3BFF97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54356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3595" name="Line 43">
            <a:extLst>
              <a:ext uri="{FF2B5EF4-FFF2-40B4-BE49-F238E27FC236}">
                <a16:creationId xmlns:a16="http://schemas.microsoft.com/office/drawing/2014/main" id="{88EDF183-F292-9587-6937-7443C8F7CB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4864100"/>
            <a:ext cx="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3596" name="Line 44">
            <a:extLst>
              <a:ext uri="{FF2B5EF4-FFF2-40B4-BE49-F238E27FC236}">
                <a16:creationId xmlns:a16="http://schemas.microsoft.com/office/drawing/2014/main" id="{506B253F-E7A6-0B75-866D-88D1ED4CAD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5400" y="4730750"/>
            <a:ext cx="0" cy="70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3597" name="Line 45">
            <a:extLst>
              <a:ext uri="{FF2B5EF4-FFF2-40B4-BE49-F238E27FC236}">
                <a16:creationId xmlns:a16="http://schemas.microsoft.com/office/drawing/2014/main" id="{6CA3F568-9978-D666-9313-8748A56975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0" y="4673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3598" name="Line 46">
            <a:extLst>
              <a:ext uri="{FF2B5EF4-FFF2-40B4-BE49-F238E27FC236}">
                <a16:creationId xmlns:a16="http://schemas.microsoft.com/office/drawing/2014/main" id="{9BAC4782-5721-D74B-04C9-D0D2710DC3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4749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3599" name="Line 47">
            <a:extLst>
              <a:ext uri="{FF2B5EF4-FFF2-40B4-BE49-F238E27FC236}">
                <a16:creationId xmlns:a16="http://schemas.microsoft.com/office/drawing/2014/main" id="{5424655E-B75D-AD9E-5BDC-5EBC60271F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940300"/>
            <a:ext cx="0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3600" name="Line 48">
            <a:extLst>
              <a:ext uri="{FF2B5EF4-FFF2-40B4-BE49-F238E27FC236}">
                <a16:creationId xmlns:a16="http://schemas.microsoft.com/office/drawing/2014/main" id="{BF715FBD-F8EE-66CC-B0FC-CF82A4AD9E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9800" y="5060950"/>
            <a:ext cx="0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3601" name="Line 49">
            <a:extLst>
              <a:ext uri="{FF2B5EF4-FFF2-40B4-BE49-F238E27FC236}">
                <a16:creationId xmlns:a16="http://schemas.microsoft.com/office/drawing/2014/main" id="{75292E3B-5942-4B1E-24CC-9AA384D59C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400" y="4933950"/>
            <a:ext cx="0" cy="501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3602" name="Line 50">
            <a:extLst>
              <a:ext uri="{FF2B5EF4-FFF2-40B4-BE49-F238E27FC236}">
                <a16:creationId xmlns:a16="http://schemas.microsoft.com/office/drawing/2014/main" id="{4C782854-B477-0EE0-834A-19FEDE0A7D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77000" y="4673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3616" name="AutoShape 64">
            <a:extLst>
              <a:ext uri="{FF2B5EF4-FFF2-40B4-BE49-F238E27FC236}">
                <a16:creationId xmlns:a16="http://schemas.microsoft.com/office/drawing/2014/main" id="{09992481-EB14-7236-C734-28E0ECAB4D77}"/>
              </a:ext>
            </a:extLst>
          </p:cNvPr>
          <p:cNvSpPr>
            <a:spLocks/>
          </p:cNvSpPr>
          <p:nvPr/>
        </p:nvSpPr>
        <p:spPr bwMode="auto">
          <a:xfrm>
            <a:off x="7458075" y="4438650"/>
            <a:ext cx="696913" cy="352425"/>
          </a:xfrm>
          <a:prstGeom prst="callout2">
            <a:avLst>
              <a:gd name="adj1" fmla="val 32431"/>
              <a:gd name="adj2" fmla="val -10935"/>
              <a:gd name="adj3" fmla="val 32431"/>
              <a:gd name="adj4" fmla="val -74713"/>
              <a:gd name="adj5" fmla="val 221620"/>
              <a:gd name="adj6" fmla="val -14077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 sz="1800">
                <a:latin typeface="Verdana" charset="0"/>
              </a:rPr>
              <a:t>x[n]</a:t>
            </a:r>
          </a:p>
          <a:p>
            <a:pPr algn="ctr" eaLnBrk="1" hangingPunct="1">
              <a:defRPr/>
            </a:pPr>
            <a:endParaRPr lang="en-US" altLang="en-US" sz="2000">
              <a:latin typeface="Verdana" charset="0"/>
            </a:endParaRPr>
          </a:p>
        </p:txBody>
      </p:sp>
      <p:sp>
        <p:nvSpPr>
          <p:cNvPr id="23620" name="Text Box 68">
            <a:extLst>
              <a:ext uri="{FF2B5EF4-FFF2-40B4-BE49-F238E27FC236}">
                <a16:creationId xmlns:a16="http://schemas.microsoft.com/office/drawing/2014/main" id="{ECCFBE06-213C-65E1-04BF-82097407B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9150" y="5408613"/>
            <a:ext cx="49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-3</a:t>
            </a:r>
          </a:p>
        </p:txBody>
      </p:sp>
      <p:sp>
        <p:nvSpPr>
          <p:cNvPr id="23621" name="Text Box 69">
            <a:extLst>
              <a:ext uri="{FF2B5EF4-FFF2-40B4-BE49-F238E27FC236}">
                <a16:creationId xmlns:a16="http://schemas.microsoft.com/office/drawing/2014/main" id="{66CBBA8C-F474-A1ED-311D-D33BF4F0E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3150" y="5408613"/>
            <a:ext cx="482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-2</a:t>
            </a:r>
          </a:p>
        </p:txBody>
      </p:sp>
      <p:sp>
        <p:nvSpPr>
          <p:cNvPr id="23622" name="Text Box 70">
            <a:extLst>
              <a:ext uri="{FF2B5EF4-FFF2-40B4-BE49-F238E27FC236}">
                <a16:creationId xmlns:a16="http://schemas.microsoft.com/office/drawing/2014/main" id="{3CED0952-A3E6-C5FF-AF8C-98BD0BF9A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0" y="5408613"/>
            <a:ext cx="412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2</a:t>
            </a:r>
          </a:p>
        </p:txBody>
      </p:sp>
      <p:sp>
        <p:nvSpPr>
          <p:cNvPr id="23623" name="Text Box 71">
            <a:extLst>
              <a:ext uri="{FF2B5EF4-FFF2-40B4-BE49-F238E27FC236}">
                <a16:creationId xmlns:a16="http://schemas.microsoft.com/office/drawing/2014/main" id="{6E7D230B-2697-DEB5-E8C5-DF7E08503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700" y="5408613"/>
            <a:ext cx="412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3</a:t>
            </a:r>
          </a:p>
        </p:txBody>
      </p:sp>
      <p:sp>
        <p:nvSpPr>
          <p:cNvPr id="23624" name="Text Box 72">
            <a:extLst>
              <a:ext uri="{FF2B5EF4-FFF2-40B4-BE49-F238E27FC236}">
                <a16:creationId xmlns:a16="http://schemas.microsoft.com/office/drawing/2014/main" id="{AB884C4A-B194-CF4B-EDE7-6B554FE24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300" y="5408613"/>
            <a:ext cx="412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4</a:t>
            </a:r>
          </a:p>
        </p:txBody>
      </p:sp>
      <p:sp>
        <p:nvSpPr>
          <p:cNvPr id="23625" name="Text Box 73">
            <a:extLst>
              <a:ext uri="{FF2B5EF4-FFF2-40B4-BE49-F238E27FC236}">
                <a16:creationId xmlns:a16="http://schemas.microsoft.com/office/drawing/2014/main" id="{B3CA1179-269E-38B2-C91B-7622D2D55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2550" y="5408613"/>
            <a:ext cx="412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-1</a:t>
            </a:r>
          </a:p>
        </p:txBody>
      </p:sp>
      <p:sp>
        <p:nvSpPr>
          <p:cNvPr id="23626" name="Text Box 74">
            <a:extLst>
              <a:ext uri="{FF2B5EF4-FFF2-40B4-BE49-F238E27FC236}">
                <a16:creationId xmlns:a16="http://schemas.microsoft.com/office/drawing/2014/main" id="{77627508-93DA-DD4C-E50C-285F61D27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850" y="5408613"/>
            <a:ext cx="412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1</a:t>
            </a:r>
          </a:p>
        </p:txBody>
      </p:sp>
      <p:sp>
        <p:nvSpPr>
          <p:cNvPr id="23627" name="Text Box 75">
            <a:extLst>
              <a:ext uri="{FF2B5EF4-FFF2-40B4-BE49-F238E27FC236}">
                <a16:creationId xmlns:a16="http://schemas.microsoft.com/office/drawing/2014/main" id="{0E4631D4-113F-7C79-1A4D-EAE1BA815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0" y="5408613"/>
            <a:ext cx="412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0</a:t>
            </a:r>
          </a:p>
        </p:txBody>
      </p:sp>
      <p:sp>
        <p:nvSpPr>
          <p:cNvPr id="23629" name="Text Box 77">
            <a:extLst>
              <a:ext uri="{FF2B5EF4-FFF2-40B4-BE49-F238E27FC236}">
                <a16:creationId xmlns:a16="http://schemas.microsoft.com/office/drawing/2014/main" id="{6EB75889-62C4-5B85-6167-80D9580A0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0" y="5157788"/>
            <a:ext cx="419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000" i="1">
                <a:latin typeface="Verdana" charset="0"/>
                <a:ea typeface="ＭＳ Ｐゴシック" charset="0"/>
              </a:rPr>
              <a:t>n</a:t>
            </a:r>
          </a:p>
        </p:txBody>
      </p:sp>
      <p:sp>
        <p:nvSpPr>
          <p:cNvPr id="55" name="Rectangle 6">
            <a:extLst>
              <a:ext uri="{FF2B5EF4-FFF2-40B4-BE49-F238E27FC236}">
                <a16:creationId xmlns:a16="http://schemas.microsoft.com/office/drawing/2014/main" id="{B24A8D95-1C8F-B586-6456-6D1478DEF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088" y="2808288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2000" dirty="0" err="1">
                <a:latin typeface="Verdana" charset="0"/>
                <a:ea typeface="ＭＳ Ｐゴシック" charset="0"/>
              </a:rPr>
              <a:t>x</a:t>
            </a:r>
            <a:r>
              <a:rPr lang="en-US" sz="2000" baseline="-25000" dirty="0" err="1">
                <a:latin typeface="Verdana" charset="0"/>
                <a:ea typeface="ＭＳ Ｐゴシック" charset="0"/>
              </a:rPr>
              <a:t>s</a:t>
            </a:r>
            <a:r>
              <a:rPr lang="en-US" sz="2000" dirty="0">
                <a:latin typeface="Verdana" charset="0"/>
                <a:ea typeface="ＭＳ Ｐゴシック" charset="0"/>
              </a:rPr>
              <a:t>(t)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91393AAA-B0C6-D18F-6890-4921020764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Continuous-Time Fourier Transform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EDA878B2-D1B7-D775-DCA7-7E1AB91BBF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Continuous-Time Fourier transform pair is defined as</a:t>
            </a:r>
          </a:p>
          <a:p>
            <a:pPr eaLnBrk="1" hangingPunct="1">
              <a:defRPr/>
            </a:pPr>
            <a:endParaRPr lang="en-US" altLang="en-US"/>
          </a:p>
          <a:p>
            <a:pPr eaLnBrk="1" hangingPunct="1">
              <a:defRPr/>
            </a:pPr>
            <a:endParaRPr lang="en-US" altLang="en-US"/>
          </a:p>
          <a:p>
            <a:pPr eaLnBrk="1" hangingPunct="1">
              <a:defRPr/>
            </a:pPr>
            <a:endParaRPr lang="en-US" altLang="en-US"/>
          </a:p>
          <a:p>
            <a:pPr eaLnBrk="1" hangingPunct="1">
              <a:defRPr/>
            </a:pPr>
            <a:endParaRPr lang="en-US" altLang="en-US"/>
          </a:p>
          <a:p>
            <a:pPr eaLnBrk="1" hangingPunct="1">
              <a:defRPr/>
            </a:pPr>
            <a:endParaRPr lang="en-US" altLang="en-US"/>
          </a:p>
          <a:p>
            <a:pPr eaLnBrk="1" hangingPunct="1">
              <a:defRPr/>
            </a:pPr>
            <a:r>
              <a:rPr lang="en-US" altLang="en-US"/>
              <a:t>We write x</a:t>
            </a:r>
            <a:r>
              <a:rPr lang="en-US" altLang="en-US" baseline="-25000"/>
              <a:t>c</a:t>
            </a:r>
            <a:r>
              <a:rPr lang="en-US" altLang="en-US"/>
              <a:t>(t) as a weighted sum of complex exponentials</a:t>
            </a:r>
          </a:p>
          <a:p>
            <a:pPr eaLnBrk="1" hangingPunct="1">
              <a:defRPr/>
            </a:pPr>
            <a:r>
              <a:rPr lang="en-US" altLang="en-US">
                <a:sym typeface="Symbol" panose="05050102010706020507" pitchFamily="18" charset="2"/>
              </a:rPr>
              <a:t>Remember some Fourier Transform properties</a:t>
            </a:r>
          </a:p>
          <a:p>
            <a:pPr lvl="1" eaLnBrk="1" hangingPunct="1">
              <a:defRPr/>
            </a:pPr>
            <a:r>
              <a:rPr lang="en-US" altLang="en-US">
                <a:sym typeface="Symbol" panose="05050102010706020507" pitchFamily="18" charset="2"/>
              </a:rPr>
              <a:t>Time Convolution (frequency domain multiplication)</a:t>
            </a:r>
          </a:p>
          <a:p>
            <a:pPr lvl="1" eaLnBrk="1" hangingPunct="1">
              <a:defRPr/>
            </a:pPr>
            <a:endParaRPr lang="en-US" altLang="en-US">
              <a:sym typeface="Symbol" panose="05050102010706020507" pitchFamily="18" charset="2"/>
            </a:endParaRPr>
          </a:p>
          <a:p>
            <a:pPr lvl="1" eaLnBrk="1" hangingPunct="1">
              <a:defRPr/>
            </a:pPr>
            <a:r>
              <a:rPr lang="en-US" altLang="en-US">
                <a:sym typeface="Symbol" panose="05050102010706020507" pitchFamily="18" charset="2"/>
              </a:rPr>
              <a:t>Frequency Convolution (time domain multiplication)</a:t>
            </a:r>
          </a:p>
          <a:p>
            <a:pPr lvl="1" eaLnBrk="1" hangingPunct="1">
              <a:defRPr/>
            </a:pPr>
            <a:endParaRPr lang="en-US" altLang="en-US">
              <a:sym typeface="Symbol" panose="05050102010706020507" pitchFamily="18" charset="2"/>
            </a:endParaRPr>
          </a:p>
          <a:p>
            <a:pPr lvl="1" eaLnBrk="1" hangingPunct="1">
              <a:defRPr/>
            </a:pPr>
            <a:r>
              <a:rPr lang="en-US" altLang="en-US"/>
              <a:t>Modulation (Frequency shift)</a:t>
            </a:r>
          </a:p>
          <a:p>
            <a:pPr lvl="1" eaLnBrk="1" hangingPunct="1">
              <a:defRPr/>
            </a:pPr>
            <a:endParaRPr lang="en-US" altLang="en-US"/>
          </a:p>
          <a:p>
            <a:pPr eaLnBrk="1" hangingPunct="1">
              <a:buFontTx/>
              <a:buNone/>
              <a:defRPr/>
            </a:pPr>
            <a:endParaRPr lang="en-US" altLang="en-US"/>
          </a:p>
        </p:txBody>
      </p:sp>
      <p:graphicFrame>
        <p:nvGraphicFramePr>
          <p:cNvPr id="14340" name="Object 4">
            <a:extLst>
              <a:ext uri="{FF2B5EF4-FFF2-40B4-BE49-F238E27FC236}">
                <a16:creationId xmlns:a16="http://schemas.microsoft.com/office/drawing/2014/main" id="{631E7E18-ADE8-5B1C-B359-F973015700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5813" y="1100138"/>
          <a:ext cx="275907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991800" imgH="10820400" progId="Equation.3">
                  <p:embed/>
                </p:oleObj>
              </mc:Choice>
              <mc:Fallback>
                <p:oleObj name="Equation" r:id="rId2" imgW="35991800" imgH="10820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5813" y="1100138"/>
                        <a:ext cx="2759075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5">
            <a:extLst>
              <a:ext uri="{FF2B5EF4-FFF2-40B4-BE49-F238E27FC236}">
                <a16:creationId xmlns:a16="http://schemas.microsoft.com/office/drawing/2014/main" id="{738597A2-8681-9400-7E26-AAD21F2E3F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4200" y="1989138"/>
          <a:ext cx="31623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249600" imgH="10820400" progId="Equation.3">
                  <p:embed/>
                </p:oleObj>
              </mc:Choice>
              <mc:Fallback>
                <p:oleObj name="Equation" r:id="rId4" imgW="41249600" imgH="10820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989138"/>
                        <a:ext cx="316230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Object 6">
            <a:extLst>
              <a:ext uri="{FF2B5EF4-FFF2-40B4-BE49-F238E27FC236}">
                <a16:creationId xmlns:a16="http://schemas.microsoft.com/office/drawing/2014/main" id="{CB733E2C-19B8-DC55-52DB-D4B65C1AD1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14675" y="3917950"/>
          <a:ext cx="31813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1541700" imgH="4978400" progId="Equation.3">
                  <p:embed/>
                </p:oleObj>
              </mc:Choice>
              <mc:Fallback>
                <p:oleObj name="Equation" r:id="rId6" imgW="41541700" imgH="4978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4675" y="3917950"/>
                        <a:ext cx="31813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3" name="Object 9">
            <a:extLst>
              <a:ext uri="{FF2B5EF4-FFF2-40B4-BE49-F238E27FC236}">
                <a16:creationId xmlns:a16="http://schemas.microsoft.com/office/drawing/2014/main" id="{794ABFD1-663E-C15F-6F5C-2689717814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14675" y="4587875"/>
          <a:ext cx="31813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1541700" imgH="4978400" progId="Equation.3">
                  <p:embed/>
                </p:oleObj>
              </mc:Choice>
              <mc:Fallback>
                <p:oleObj name="Equation" r:id="rId8" imgW="41541700" imgH="4978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4675" y="4587875"/>
                        <a:ext cx="31813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4" name="Object 10">
            <a:extLst>
              <a:ext uri="{FF2B5EF4-FFF2-40B4-BE49-F238E27FC236}">
                <a16:creationId xmlns:a16="http://schemas.microsoft.com/office/drawing/2014/main" id="{1556A5B8-EC6B-D0B2-87F5-57876BDDE2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6275" y="5233988"/>
          <a:ext cx="29813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8912800" imgH="5854700" progId="Equation.3">
                  <p:embed/>
                </p:oleObj>
              </mc:Choice>
              <mc:Fallback>
                <p:oleObj name="Equation" r:id="rId10" imgW="38912800" imgH="58547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5233988"/>
                        <a:ext cx="298132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E270DD4-DBC9-9923-BE0A-0E314929FD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Frequency Domain Representation of Sampling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FD915393-799A-A7FD-4F0C-F92F16FB84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blipFill>
            <a:blip r:embed="rId2"/>
            <a:stretch>
              <a:fillRect l="-778" t="-778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graphicFrame>
        <p:nvGraphicFramePr>
          <p:cNvPr id="15364" name="Object 4">
            <a:extLst>
              <a:ext uri="{FF2B5EF4-FFF2-40B4-BE49-F238E27FC236}">
                <a16:creationId xmlns:a16="http://schemas.microsoft.com/office/drawing/2014/main" id="{07F96952-E504-D74B-C5CE-330FAC3457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7213" y="1290638"/>
          <a:ext cx="225583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845000" imgH="9944100" progId="Equation.3">
                  <p:embed/>
                </p:oleObj>
              </mc:Choice>
              <mc:Fallback>
                <p:oleObj name="Equation" r:id="rId3" imgW="29845000" imgH="9944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7213" y="1290638"/>
                        <a:ext cx="2255837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Object 5">
            <a:extLst>
              <a:ext uri="{FF2B5EF4-FFF2-40B4-BE49-F238E27FC236}">
                <a16:creationId xmlns:a16="http://schemas.microsoft.com/office/drawing/2014/main" id="{C5D320E7-BC72-200F-382D-6A209C4577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4675" y="1284288"/>
          <a:ext cx="42132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5003700" imgH="9944100" progId="Equation.3">
                  <p:embed/>
                </p:oleObj>
              </mc:Choice>
              <mc:Fallback>
                <p:oleObj name="Equation" r:id="rId5" imgW="55003700" imgH="9944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" y="1284288"/>
                        <a:ext cx="42132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7">
            <a:extLst>
              <a:ext uri="{FF2B5EF4-FFF2-40B4-BE49-F238E27FC236}">
                <a16:creationId xmlns:a16="http://schemas.microsoft.com/office/drawing/2014/main" id="{EAEB0C5A-0B8D-A22E-DC48-0F86699884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0638" y="2722563"/>
          <a:ext cx="31146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0665400" imgH="9944100" progId="Equation.3">
                  <p:embed/>
                </p:oleObj>
              </mc:Choice>
              <mc:Fallback>
                <p:oleObj name="Equation" r:id="rId7" imgW="40665400" imgH="9944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0638" y="2722563"/>
                        <a:ext cx="311467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8">
            <a:extLst>
              <a:ext uri="{FF2B5EF4-FFF2-40B4-BE49-F238E27FC236}">
                <a16:creationId xmlns:a16="http://schemas.microsoft.com/office/drawing/2014/main" id="{F183C5E7-B96F-14D2-570D-6C251D764D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8538" y="2663825"/>
          <a:ext cx="327342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2710100" imgH="9359900" progId="Equation.3">
                  <p:embed/>
                </p:oleObj>
              </mc:Choice>
              <mc:Fallback>
                <p:oleObj name="Equation" r:id="rId9" imgW="42710100" imgH="9359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538" y="2663825"/>
                        <a:ext cx="3273425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609" name="AutoShape 9">
            <a:extLst>
              <a:ext uri="{FF2B5EF4-FFF2-40B4-BE49-F238E27FC236}">
                <a16:creationId xmlns:a16="http://schemas.microsoft.com/office/drawing/2014/main" id="{C7728837-BB3D-7872-5D18-76DAD99A7404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 flipV="1">
            <a:off x="574675" y="1665288"/>
            <a:ext cx="423863" cy="1357312"/>
          </a:xfrm>
          <a:prstGeom prst="bentConnector3">
            <a:avLst>
              <a:gd name="adj1" fmla="val -5393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25610" name="AutoShape 10">
            <a:extLst>
              <a:ext uri="{FF2B5EF4-FFF2-40B4-BE49-F238E27FC236}">
                <a16:creationId xmlns:a16="http://schemas.microsoft.com/office/drawing/2014/main" id="{FD832B67-8230-A72E-6BA4-4AA5125BD6D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93050" y="1666875"/>
            <a:ext cx="322263" cy="1436688"/>
          </a:xfrm>
          <a:prstGeom prst="bentConnector3">
            <a:avLst>
              <a:gd name="adj1" fmla="val 17093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15370" name="Object 11">
            <a:extLst>
              <a:ext uri="{FF2B5EF4-FFF2-40B4-BE49-F238E27FC236}">
                <a16:creationId xmlns:a16="http://schemas.microsoft.com/office/drawing/2014/main" id="{EFC80E2F-997F-025D-793F-94DFCB4F1E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3525" y="4678363"/>
          <a:ext cx="35655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6520100" imgH="9944100" progId="Equation.3">
                  <p:embed/>
                </p:oleObj>
              </mc:Choice>
              <mc:Fallback>
                <p:oleObj name="Equation" r:id="rId11" imgW="46520100" imgH="9944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3525" y="4678363"/>
                        <a:ext cx="35655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4164FF1-3C47-C65B-35D4-05085FCA1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0638" y="2722563"/>
            <a:ext cx="3424237" cy="762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2400">
              <a:solidFill>
                <a:srgbClr val="FFFFCC"/>
              </a:solidFill>
            </a:endParaRPr>
          </a:p>
        </p:txBody>
      </p:sp>
      <p:sp>
        <p:nvSpPr>
          <p:cNvPr id="15372" name="TextBox 2">
            <a:extLst>
              <a:ext uri="{FF2B5EF4-FFF2-40B4-BE49-F238E27FC236}">
                <a16:creationId xmlns:a16="http://schemas.microsoft.com/office/drawing/2014/main" id="{C08F4FFD-9BF9-51A2-AA69-6DCB8E61D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6650" y="2247900"/>
            <a:ext cx="933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Why?</a:t>
            </a:r>
          </a:p>
        </p:txBody>
      </p:sp>
      <p:graphicFrame>
        <p:nvGraphicFramePr>
          <p:cNvPr id="15373" name="Object 11">
            <a:extLst>
              <a:ext uri="{FF2B5EF4-FFF2-40B4-BE49-F238E27FC236}">
                <a16:creationId xmlns:a16="http://schemas.microsoft.com/office/drawing/2014/main" id="{D2ACD9A3-02F1-ABE8-EBE6-E060C879D4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9075" y="5875338"/>
          <a:ext cx="3633788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7396400" imgH="10528300" progId="Equation.3">
                  <p:embed/>
                </p:oleObj>
              </mc:Choice>
              <mc:Fallback>
                <p:oleObj name="Equation" r:id="rId13" imgW="47396400" imgH="105283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9075" y="5875338"/>
                        <a:ext cx="3633788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D92241C-CB65-1889-70FC-5E03F22F58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Very Important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8A017D93-7BFF-3A1B-A989-C95C2CFF6D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blipFill>
            <a:blip r:embed="rId2"/>
            <a:stretch>
              <a:fillRect l="-778" t="-778" r="-1203"/>
            </a:stretch>
          </a:blip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noFill/>
                <a:cs typeface="ＭＳ Ｐゴシック" charset="0"/>
              </a:rPr>
              <a:t> </a:t>
            </a:r>
          </a:p>
        </p:txBody>
      </p:sp>
      <p:sp>
        <p:nvSpPr>
          <p:cNvPr id="16388" name="TextBox 1">
            <a:extLst>
              <a:ext uri="{FF2B5EF4-FFF2-40B4-BE49-F238E27FC236}">
                <a16:creationId xmlns:a16="http://schemas.microsoft.com/office/drawing/2014/main" id="{3022D781-0927-2991-F4E0-B66332DB5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413" y="657225"/>
            <a:ext cx="292100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6389" name="TextBox 4">
            <a:extLst>
              <a:ext uri="{FF2B5EF4-FFF2-40B4-BE49-F238E27FC236}">
                <a16:creationId xmlns:a16="http://schemas.microsoft.com/office/drawing/2014/main" id="{8C52797A-FF54-1C03-81C3-4F6F6E084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1992313"/>
            <a:ext cx="293688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6390" name="TextBox 5">
            <a:extLst>
              <a:ext uri="{FF2B5EF4-FFF2-40B4-BE49-F238E27FC236}">
                <a16:creationId xmlns:a16="http://schemas.microsoft.com/office/drawing/2014/main" id="{588BB75A-AF1A-3BAD-361B-D76D9D914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3997325"/>
            <a:ext cx="293687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6391" name="TextBox 6">
            <a:extLst>
              <a:ext uri="{FF2B5EF4-FFF2-40B4-BE49-F238E27FC236}">
                <a16:creationId xmlns:a16="http://schemas.microsoft.com/office/drawing/2014/main" id="{95DB2D9F-9A65-7618-3B30-6BD559FA9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3024188"/>
            <a:ext cx="315912" cy="473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85679D-4C4D-3B4A-1A0F-288709721C32}"/>
              </a:ext>
            </a:extLst>
          </p:cNvPr>
          <p:cNvSpPr/>
          <p:nvPr/>
        </p:nvSpPr>
        <p:spPr>
          <a:xfrm>
            <a:off x="1676400" y="2790825"/>
            <a:ext cx="200025" cy="233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E09DD2-5956-C472-5E77-5FD659A31E74}"/>
              </a:ext>
            </a:extLst>
          </p:cNvPr>
          <p:cNvSpPr/>
          <p:nvPr/>
        </p:nvSpPr>
        <p:spPr>
          <a:xfrm>
            <a:off x="3482975" y="2454275"/>
            <a:ext cx="150813" cy="241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598C8FCF-49F7-05C0-C4B8-82FEBC3A8E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Frequency Domain Representation of Sampling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9E3AC64-D493-A521-C5E4-0513AA3CDE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610600" cy="54737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/>
              <a:t>Convolution with pulse creates replicas at pulse location:</a:t>
            </a:r>
          </a:p>
          <a:p>
            <a:pPr eaLnBrk="1" hangingPunct="1">
              <a:defRPr/>
            </a:pPr>
            <a:endParaRPr lang="en-US" altLang="en-US"/>
          </a:p>
          <a:p>
            <a:pPr eaLnBrk="1" hangingPunct="1">
              <a:defRPr/>
            </a:pPr>
            <a:endParaRPr lang="en-US" altLang="en-US"/>
          </a:p>
          <a:p>
            <a:pPr eaLnBrk="1" hangingPunct="1">
              <a:defRPr/>
            </a:pPr>
            <a:r>
              <a:rPr lang="en-US" altLang="en-US"/>
              <a:t>This tells us that the impulse train modulator</a:t>
            </a:r>
          </a:p>
          <a:p>
            <a:pPr lvl="1" eaLnBrk="1" hangingPunct="1">
              <a:defRPr/>
            </a:pPr>
            <a:r>
              <a:rPr lang="en-US" altLang="en-US"/>
              <a:t>Creates images of the Fourier transform of the input signal </a:t>
            </a:r>
          </a:p>
          <a:p>
            <a:pPr lvl="1" eaLnBrk="1" hangingPunct="1">
              <a:defRPr/>
            </a:pPr>
            <a:r>
              <a:rPr lang="en-US" altLang="en-US"/>
              <a:t>Images are periodic with sampling frequency</a:t>
            </a:r>
          </a:p>
          <a:p>
            <a:pPr lvl="1" eaLnBrk="1" hangingPunct="1">
              <a:defRPr/>
            </a:pPr>
            <a:r>
              <a:rPr lang="en-US" altLang="en-US"/>
              <a:t>If </a:t>
            </a:r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lang="en-US" altLang="en-US" baseline="-25000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&lt; 2</a:t>
            </a:r>
            <a:r>
              <a:rPr lang="en-US" altLang="en-US" baseline="-2500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sampling maybe irreversible due to aliasing of images</a:t>
            </a:r>
            <a:r>
              <a:rPr lang="en-US" altLang="en-US" baseline="-250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</p:txBody>
      </p:sp>
      <p:graphicFrame>
        <p:nvGraphicFramePr>
          <p:cNvPr id="17412" name="Object 6">
            <a:extLst>
              <a:ext uri="{FF2B5EF4-FFF2-40B4-BE49-F238E27FC236}">
                <a16:creationId xmlns:a16="http://schemas.microsoft.com/office/drawing/2014/main" id="{FBBEC0F8-298E-089F-5B31-3ADACD6D90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9700" y="1063625"/>
          <a:ext cx="35655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6520100" imgH="9944100" progId="Equation.3">
                  <p:embed/>
                </p:oleObj>
              </mc:Choice>
              <mc:Fallback>
                <p:oleObj name="Equation" r:id="rId2" imgW="46520100" imgH="9944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9700" y="1063625"/>
                        <a:ext cx="35655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413" name="Group 200">
            <a:extLst>
              <a:ext uri="{FF2B5EF4-FFF2-40B4-BE49-F238E27FC236}">
                <a16:creationId xmlns:a16="http://schemas.microsoft.com/office/drawing/2014/main" id="{DA53AAED-C01A-4319-DF08-5D945AC1B740}"/>
              </a:ext>
            </a:extLst>
          </p:cNvPr>
          <p:cNvGrpSpPr>
            <a:grpSpLocks/>
          </p:cNvGrpSpPr>
          <p:nvPr/>
        </p:nvGrpSpPr>
        <p:grpSpPr bwMode="auto">
          <a:xfrm>
            <a:off x="368300" y="3414713"/>
            <a:ext cx="8467725" cy="2965450"/>
            <a:chOff x="232" y="2151"/>
            <a:chExt cx="5334" cy="1868"/>
          </a:xfrm>
        </p:grpSpPr>
        <p:sp>
          <p:nvSpPr>
            <p:cNvPr id="17414" name="Rectangle 40">
              <a:extLst>
                <a:ext uri="{FF2B5EF4-FFF2-40B4-BE49-F238E27FC236}">
                  <a16:creationId xmlns:a16="http://schemas.microsoft.com/office/drawing/2014/main" id="{C545B455-4F50-E082-45B2-67BDB6865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" y="2151"/>
              <a:ext cx="4020" cy="471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7415" name="Line 41">
              <a:extLst>
                <a:ext uri="{FF2B5EF4-FFF2-40B4-BE49-F238E27FC236}">
                  <a16:creationId xmlns:a16="http://schemas.microsoft.com/office/drawing/2014/main" id="{FF7B5002-E15F-EED3-EC53-F853058121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151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16" name="Line 42">
              <a:extLst>
                <a:ext uri="{FF2B5EF4-FFF2-40B4-BE49-F238E27FC236}">
                  <a16:creationId xmlns:a16="http://schemas.microsoft.com/office/drawing/2014/main" id="{1BEA7A87-401C-BEE5-5DA8-0F68C4D5E5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62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17" name="Line 43">
              <a:extLst>
                <a:ext uri="{FF2B5EF4-FFF2-40B4-BE49-F238E27FC236}">
                  <a16:creationId xmlns:a16="http://schemas.microsoft.com/office/drawing/2014/main" id="{1462E1F2-5A9C-0E6E-2BB5-234D884F9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2151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18" name="Line 44">
              <a:extLst>
                <a:ext uri="{FF2B5EF4-FFF2-40B4-BE49-F238E27FC236}">
                  <a16:creationId xmlns:a16="http://schemas.microsoft.com/office/drawing/2014/main" id="{DEB0014E-4014-F696-3616-14BB26DB9E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151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19" name="Line 45">
              <a:extLst>
                <a:ext uri="{FF2B5EF4-FFF2-40B4-BE49-F238E27FC236}">
                  <a16:creationId xmlns:a16="http://schemas.microsoft.com/office/drawing/2014/main" id="{09866720-AC53-AD5B-3CE2-C7B411F787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62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0" name="Line 46">
              <a:extLst>
                <a:ext uri="{FF2B5EF4-FFF2-40B4-BE49-F238E27FC236}">
                  <a16:creationId xmlns:a16="http://schemas.microsoft.com/office/drawing/2014/main" id="{A8B89383-B1AF-0126-17CB-6111D9895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151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1" name="Line 47">
              <a:extLst>
                <a:ext uri="{FF2B5EF4-FFF2-40B4-BE49-F238E27FC236}">
                  <a16:creationId xmlns:a16="http://schemas.microsoft.com/office/drawing/2014/main" id="{E915A819-9894-F9DA-727A-83F5D870D4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2" name="Line 48">
              <a:extLst>
                <a:ext uri="{FF2B5EF4-FFF2-40B4-BE49-F238E27FC236}">
                  <a16:creationId xmlns:a16="http://schemas.microsoft.com/office/drawing/2014/main" id="{54CE2C5B-6235-5132-A766-020CCE2B1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3" name="Line 49">
              <a:extLst>
                <a:ext uri="{FF2B5EF4-FFF2-40B4-BE49-F238E27FC236}">
                  <a16:creationId xmlns:a16="http://schemas.microsoft.com/office/drawing/2014/main" id="{975ADBA2-E541-32C9-A91D-CD75952B84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7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4" name="Line 50">
              <a:extLst>
                <a:ext uri="{FF2B5EF4-FFF2-40B4-BE49-F238E27FC236}">
                  <a16:creationId xmlns:a16="http://schemas.microsoft.com/office/drawing/2014/main" id="{6CF23B58-D793-4A8F-93C9-A1A8F95C99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7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5" name="Line 51">
              <a:extLst>
                <a:ext uri="{FF2B5EF4-FFF2-40B4-BE49-F238E27FC236}">
                  <a16:creationId xmlns:a16="http://schemas.microsoft.com/office/drawing/2014/main" id="{D0FD2E22-0994-7CB6-8CA8-940F2479C4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0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6" name="Line 52">
              <a:extLst>
                <a:ext uri="{FF2B5EF4-FFF2-40B4-BE49-F238E27FC236}">
                  <a16:creationId xmlns:a16="http://schemas.microsoft.com/office/drawing/2014/main" id="{7B68203A-0797-B086-F2DE-A6604A1C4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0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7" name="Line 53">
              <a:extLst>
                <a:ext uri="{FF2B5EF4-FFF2-40B4-BE49-F238E27FC236}">
                  <a16:creationId xmlns:a16="http://schemas.microsoft.com/office/drawing/2014/main" id="{99649B0A-52FB-8842-66AC-E1B9E22C1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3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8" name="Line 54">
              <a:extLst>
                <a:ext uri="{FF2B5EF4-FFF2-40B4-BE49-F238E27FC236}">
                  <a16:creationId xmlns:a16="http://schemas.microsoft.com/office/drawing/2014/main" id="{F0AA1DF9-FF44-A037-B460-69BABDB0E1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3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9" name="Line 55">
              <a:extLst>
                <a:ext uri="{FF2B5EF4-FFF2-40B4-BE49-F238E27FC236}">
                  <a16:creationId xmlns:a16="http://schemas.microsoft.com/office/drawing/2014/main" id="{60056B2E-4B59-72A1-C442-EB1F702E7B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0" name="Line 56">
              <a:extLst>
                <a:ext uri="{FF2B5EF4-FFF2-40B4-BE49-F238E27FC236}">
                  <a16:creationId xmlns:a16="http://schemas.microsoft.com/office/drawing/2014/main" id="{7971D2D2-9F9F-AFD3-97BC-890E494BBC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1" name="Line 57">
              <a:extLst>
                <a:ext uri="{FF2B5EF4-FFF2-40B4-BE49-F238E27FC236}">
                  <a16:creationId xmlns:a16="http://schemas.microsoft.com/office/drawing/2014/main" id="{B4C1CAB8-EF95-2C3C-3B55-246B08486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0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2" name="Line 58">
              <a:extLst>
                <a:ext uri="{FF2B5EF4-FFF2-40B4-BE49-F238E27FC236}">
                  <a16:creationId xmlns:a16="http://schemas.microsoft.com/office/drawing/2014/main" id="{4F744037-9B69-4737-14AC-0AC844C98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0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3" name="Line 59">
              <a:extLst>
                <a:ext uri="{FF2B5EF4-FFF2-40B4-BE49-F238E27FC236}">
                  <a16:creationId xmlns:a16="http://schemas.microsoft.com/office/drawing/2014/main" id="{719CBEB7-C08B-D333-180D-52013C7F50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3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4" name="Line 60">
              <a:extLst>
                <a:ext uri="{FF2B5EF4-FFF2-40B4-BE49-F238E27FC236}">
                  <a16:creationId xmlns:a16="http://schemas.microsoft.com/office/drawing/2014/main" id="{AC9A09FD-1A51-10BD-3D3A-76055702FB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3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5" name="Line 61">
              <a:extLst>
                <a:ext uri="{FF2B5EF4-FFF2-40B4-BE49-F238E27FC236}">
                  <a16:creationId xmlns:a16="http://schemas.microsoft.com/office/drawing/2014/main" id="{3EBF0B6C-9C1E-29D9-347E-339ED6DD0A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6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6" name="Line 62">
              <a:extLst>
                <a:ext uri="{FF2B5EF4-FFF2-40B4-BE49-F238E27FC236}">
                  <a16:creationId xmlns:a16="http://schemas.microsoft.com/office/drawing/2014/main" id="{732203A9-CDC5-1E24-83A3-FD2A85307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6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7" name="Line 63">
              <a:extLst>
                <a:ext uri="{FF2B5EF4-FFF2-40B4-BE49-F238E27FC236}">
                  <a16:creationId xmlns:a16="http://schemas.microsoft.com/office/drawing/2014/main" id="{E5168274-23A5-4F9D-BDD7-FE36CFF116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8" name="Line 64">
              <a:extLst>
                <a:ext uri="{FF2B5EF4-FFF2-40B4-BE49-F238E27FC236}">
                  <a16:creationId xmlns:a16="http://schemas.microsoft.com/office/drawing/2014/main" id="{ACF4EA26-C7FE-7B23-67DD-C0274C39D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9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9" name="Line 65">
              <a:extLst>
                <a:ext uri="{FF2B5EF4-FFF2-40B4-BE49-F238E27FC236}">
                  <a16:creationId xmlns:a16="http://schemas.microsoft.com/office/drawing/2014/main" id="{DCF485C0-96E2-791D-3799-53F017B30B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622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0" name="Line 66">
              <a:extLst>
                <a:ext uri="{FF2B5EF4-FFF2-40B4-BE49-F238E27FC236}">
                  <a16:creationId xmlns:a16="http://schemas.microsoft.com/office/drawing/2014/main" id="{8F739533-AB41-6894-705A-12AB93541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2622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1" name="Line 67">
              <a:extLst>
                <a:ext uri="{FF2B5EF4-FFF2-40B4-BE49-F238E27FC236}">
                  <a16:creationId xmlns:a16="http://schemas.microsoft.com/office/drawing/2014/main" id="{30CED8B7-F8CB-F71A-AFD1-2D958A042B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465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2" name="Line 68">
              <a:extLst>
                <a:ext uri="{FF2B5EF4-FFF2-40B4-BE49-F238E27FC236}">
                  <a16:creationId xmlns:a16="http://schemas.microsoft.com/office/drawing/2014/main" id="{8E33554B-146C-5930-B894-BB8C2A496D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2465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3" name="Line 69">
              <a:extLst>
                <a:ext uri="{FF2B5EF4-FFF2-40B4-BE49-F238E27FC236}">
                  <a16:creationId xmlns:a16="http://schemas.microsoft.com/office/drawing/2014/main" id="{96D203AD-548A-8EA1-0494-2C32BF7149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308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4" name="Line 70">
              <a:extLst>
                <a:ext uri="{FF2B5EF4-FFF2-40B4-BE49-F238E27FC236}">
                  <a16:creationId xmlns:a16="http://schemas.microsoft.com/office/drawing/2014/main" id="{3DA3FC88-BB6D-FB98-BEF6-D53274C3C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2308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5" name="Line 71">
              <a:extLst>
                <a:ext uri="{FF2B5EF4-FFF2-40B4-BE49-F238E27FC236}">
                  <a16:creationId xmlns:a16="http://schemas.microsoft.com/office/drawing/2014/main" id="{AAF8DA0F-5B82-C3E5-0AA1-BDD9ACDC83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151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6" name="Line 72">
              <a:extLst>
                <a:ext uri="{FF2B5EF4-FFF2-40B4-BE49-F238E27FC236}">
                  <a16:creationId xmlns:a16="http://schemas.microsoft.com/office/drawing/2014/main" id="{821CEC98-4D54-118C-EE11-0318536F0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2151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7" name="Line 73">
              <a:extLst>
                <a:ext uri="{FF2B5EF4-FFF2-40B4-BE49-F238E27FC236}">
                  <a16:creationId xmlns:a16="http://schemas.microsoft.com/office/drawing/2014/main" id="{FA5FEAB7-669A-519B-3981-14E4747D8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151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8" name="Line 74">
              <a:extLst>
                <a:ext uri="{FF2B5EF4-FFF2-40B4-BE49-F238E27FC236}">
                  <a16:creationId xmlns:a16="http://schemas.microsoft.com/office/drawing/2014/main" id="{7988D76A-E416-332F-CB51-D46635982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62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9" name="Line 75">
              <a:extLst>
                <a:ext uri="{FF2B5EF4-FFF2-40B4-BE49-F238E27FC236}">
                  <a16:creationId xmlns:a16="http://schemas.microsoft.com/office/drawing/2014/main" id="{822904F1-41CA-A2DE-B0B3-8FFF572405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2151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0" name="Line 76">
              <a:extLst>
                <a:ext uri="{FF2B5EF4-FFF2-40B4-BE49-F238E27FC236}">
                  <a16:creationId xmlns:a16="http://schemas.microsoft.com/office/drawing/2014/main" id="{03D7C2AF-1BA7-DDA9-C18C-E364FE49FE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151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1" name="Freeform 77">
              <a:extLst>
                <a:ext uri="{FF2B5EF4-FFF2-40B4-BE49-F238E27FC236}">
                  <a16:creationId xmlns:a16="http://schemas.microsoft.com/office/drawing/2014/main" id="{BBA3C576-C16F-50B9-55A1-F9FFF8F11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" y="2619"/>
              <a:ext cx="710" cy="1"/>
            </a:xfrm>
            <a:custGeom>
              <a:avLst/>
              <a:gdLst>
                <a:gd name="T0" fmla="*/ 12 w 710"/>
                <a:gd name="T1" fmla="*/ 0 h 1"/>
                <a:gd name="T2" fmla="*/ 28 w 710"/>
                <a:gd name="T3" fmla="*/ 0 h 1"/>
                <a:gd name="T4" fmla="*/ 45 w 710"/>
                <a:gd name="T5" fmla="*/ 0 h 1"/>
                <a:gd name="T6" fmla="*/ 62 w 710"/>
                <a:gd name="T7" fmla="*/ 0 h 1"/>
                <a:gd name="T8" fmla="*/ 79 w 710"/>
                <a:gd name="T9" fmla="*/ 0 h 1"/>
                <a:gd name="T10" fmla="*/ 96 w 710"/>
                <a:gd name="T11" fmla="*/ 0 h 1"/>
                <a:gd name="T12" fmla="*/ 112 w 710"/>
                <a:gd name="T13" fmla="*/ 0 h 1"/>
                <a:gd name="T14" fmla="*/ 129 w 710"/>
                <a:gd name="T15" fmla="*/ 0 h 1"/>
                <a:gd name="T16" fmla="*/ 146 w 710"/>
                <a:gd name="T17" fmla="*/ 0 h 1"/>
                <a:gd name="T18" fmla="*/ 163 w 710"/>
                <a:gd name="T19" fmla="*/ 0 h 1"/>
                <a:gd name="T20" fmla="*/ 179 w 710"/>
                <a:gd name="T21" fmla="*/ 0 h 1"/>
                <a:gd name="T22" fmla="*/ 196 w 710"/>
                <a:gd name="T23" fmla="*/ 0 h 1"/>
                <a:gd name="T24" fmla="*/ 213 w 710"/>
                <a:gd name="T25" fmla="*/ 0 h 1"/>
                <a:gd name="T26" fmla="*/ 230 w 710"/>
                <a:gd name="T27" fmla="*/ 0 h 1"/>
                <a:gd name="T28" fmla="*/ 246 w 710"/>
                <a:gd name="T29" fmla="*/ 0 h 1"/>
                <a:gd name="T30" fmla="*/ 263 w 710"/>
                <a:gd name="T31" fmla="*/ 0 h 1"/>
                <a:gd name="T32" fmla="*/ 280 w 710"/>
                <a:gd name="T33" fmla="*/ 0 h 1"/>
                <a:gd name="T34" fmla="*/ 297 w 710"/>
                <a:gd name="T35" fmla="*/ 0 h 1"/>
                <a:gd name="T36" fmla="*/ 314 w 710"/>
                <a:gd name="T37" fmla="*/ 0 h 1"/>
                <a:gd name="T38" fmla="*/ 330 w 710"/>
                <a:gd name="T39" fmla="*/ 0 h 1"/>
                <a:gd name="T40" fmla="*/ 347 w 710"/>
                <a:gd name="T41" fmla="*/ 0 h 1"/>
                <a:gd name="T42" fmla="*/ 364 w 710"/>
                <a:gd name="T43" fmla="*/ 0 h 1"/>
                <a:gd name="T44" fmla="*/ 381 w 710"/>
                <a:gd name="T45" fmla="*/ 0 h 1"/>
                <a:gd name="T46" fmla="*/ 397 w 710"/>
                <a:gd name="T47" fmla="*/ 0 h 1"/>
                <a:gd name="T48" fmla="*/ 414 w 710"/>
                <a:gd name="T49" fmla="*/ 0 h 1"/>
                <a:gd name="T50" fmla="*/ 431 w 710"/>
                <a:gd name="T51" fmla="*/ 0 h 1"/>
                <a:gd name="T52" fmla="*/ 448 w 710"/>
                <a:gd name="T53" fmla="*/ 0 h 1"/>
                <a:gd name="T54" fmla="*/ 464 w 710"/>
                <a:gd name="T55" fmla="*/ 0 h 1"/>
                <a:gd name="T56" fmla="*/ 481 w 710"/>
                <a:gd name="T57" fmla="*/ 0 h 1"/>
                <a:gd name="T58" fmla="*/ 498 w 710"/>
                <a:gd name="T59" fmla="*/ 0 h 1"/>
                <a:gd name="T60" fmla="*/ 515 w 710"/>
                <a:gd name="T61" fmla="*/ 0 h 1"/>
                <a:gd name="T62" fmla="*/ 532 w 710"/>
                <a:gd name="T63" fmla="*/ 0 h 1"/>
                <a:gd name="T64" fmla="*/ 548 w 710"/>
                <a:gd name="T65" fmla="*/ 0 h 1"/>
                <a:gd name="T66" fmla="*/ 565 w 710"/>
                <a:gd name="T67" fmla="*/ 0 h 1"/>
                <a:gd name="T68" fmla="*/ 582 w 710"/>
                <a:gd name="T69" fmla="*/ 0 h 1"/>
                <a:gd name="T70" fmla="*/ 599 w 710"/>
                <a:gd name="T71" fmla="*/ 0 h 1"/>
                <a:gd name="T72" fmla="*/ 615 w 710"/>
                <a:gd name="T73" fmla="*/ 0 h 1"/>
                <a:gd name="T74" fmla="*/ 632 w 710"/>
                <a:gd name="T75" fmla="*/ 0 h 1"/>
                <a:gd name="T76" fmla="*/ 649 w 710"/>
                <a:gd name="T77" fmla="*/ 0 h 1"/>
                <a:gd name="T78" fmla="*/ 666 w 710"/>
                <a:gd name="T79" fmla="*/ 0 h 1"/>
                <a:gd name="T80" fmla="*/ 683 w 710"/>
                <a:gd name="T81" fmla="*/ 0 h 1"/>
                <a:gd name="T82" fmla="*/ 699 w 710"/>
                <a:gd name="T83" fmla="*/ 0 h 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0" h="1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7" y="0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51" y="0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3" y="0"/>
                  </a:lnTo>
                  <a:lnTo>
                    <a:pt x="79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1" y="0"/>
                  </a:lnTo>
                  <a:lnTo>
                    <a:pt x="107" y="0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29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7" y="0"/>
                  </a:lnTo>
                  <a:lnTo>
                    <a:pt x="163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79" y="0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6" y="0"/>
                  </a:lnTo>
                  <a:lnTo>
                    <a:pt x="202" y="0"/>
                  </a:lnTo>
                  <a:lnTo>
                    <a:pt x="207" y="0"/>
                  </a:lnTo>
                  <a:lnTo>
                    <a:pt x="213" y="0"/>
                  </a:lnTo>
                  <a:lnTo>
                    <a:pt x="219" y="0"/>
                  </a:lnTo>
                  <a:lnTo>
                    <a:pt x="224" y="0"/>
                  </a:lnTo>
                  <a:lnTo>
                    <a:pt x="230" y="0"/>
                  </a:lnTo>
                  <a:lnTo>
                    <a:pt x="235" y="0"/>
                  </a:lnTo>
                  <a:lnTo>
                    <a:pt x="241" y="0"/>
                  </a:lnTo>
                  <a:lnTo>
                    <a:pt x="246" y="0"/>
                  </a:lnTo>
                  <a:lnTo>
                    <a:pt x="252" y="0"/>
                  </a:lnTo>
                  <a:lnTo>
                    <a:pt x="258" y="0"/>
                  </a:lnTo>
                  <a:lnTo>
                    <a:pt x="263" y="0"/>
                  </a:lnTo>
                  <a:lnTo>
                    <a:pt x="269" y="0"/>
                  </a:lnTo>
                  <a:lnTo>
                    <a:pt x="274" y="0"/>
                  </a:lnTo>
                  <a:lnTo>
                    <a:pt x="280" y="0"/>
                  </a:lnTo>
                  <a:lnTo>
                    <a:pt x="286" y="0"/>
                  </a:lnTo>
                  <a:lnTo>
                    <a:pt x="291" y="0"/>
                  </a:lnTo>
                  <a:lnTo>
                    <a:pt x="297" y="0"/>
                  </a:lnTo>
                  <a:lnTo>
                    <a:pt x="302" y="0"/>
                  </a:lnTo>
                  <a:lnTo>
                    <a:pt x="308" y="0"/>
                  </a:lnTo>
                  <a:lnTo>
                    <a:pt x="314" y="0"/>
                  </a:lnTo>
                  <a:lnTo>
                    <a:pt x="319" y="0"/>
                  </a:lnTo>
                  <a:lnTo>
                    <a:pt x="325" y="0"/>
                  </a:lnTo>
                  <a:lnTo>
                    <a:pt x="330" y="0"/>
                  </a:lnTo>
                  <a:lnTo>
                    <a:pt x="336" y="0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3" y="0"/>
                  </a:lnTo>
                  <a:lnTo>
                    <a:pt x="358" y="0"/>
                  </a:lnTo>
                  <a:lnTo>
                    <a:pt x="364" y="0"/>
                  </a:lnTo>
                  <a:lnTo>
                    <a:pt x="369" y="0"/>
                  </a:lnTo>
                  <a:lnTo>
                    <a:pt x="375" y="0"/>
                  </a:lnTo>
                  <a:lnTo>
                    <a:pt x="381" y="0"/>
                  </a:lnTo>
                  <a:lnTo>
                    <a:pt x="386" y="0"/>
                  </a:lnTo>
                  <a:lnTo>
                    <a:pt x="392" y="0"/>
                  </a:lnTo>
                  <a:lnTo>
                    <a:pt x="397" y="0"/>
                  </a:lnTo>
                  <a:lnTo>
                    <a:pt x="403" y="0"/>
                  </a:lnTo>
                  <a:lnTo>
                    <a:pt x="409" y="0"/>
                  </a:lnTo>
                  <a:lnTo>
                    <a:pt x="414" y="0"/>
                  </a:lnTo>
                  <a:lnTo>
                    <a:pt x="420" y="0"/>
                  </a:lnTo>
                  <a:lnTo>
                    <a:pt x="425" y="0"/>
                  </a:lnTo>
                  <a:lnTo>
                    <a:pt x="431" y="0"/>
                  </a:lnTo>
                  <a:lnTo>
                    <a:pt x="437" y="0"/>
                  </a:lnTo>
                  <a:lnTo>
                    <a:pt x="442" y="0"/>
                  </a:lnTo>
                  <a:lnTo>
                    <a:pt x="448" y="0"/>
                  </a:lnTo>
                  <a:lnTo>
                    <a:pt x="453" y="0"/>
                  </a:lnTo>
                  <a:lnTo>
                    <a:pt x="459" y="0"/>
                  </a:lnTo>
                  <a:lnTo>
                    <a:pt x="464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1" y="0"/>
                  </a:lnTo>
                  <a:lnTo>
                    <a:pt x="487" y="0"/>
                  </a:lnTo>
                  <a:lnTo>
                    <a:pt x="492" y="0"/>
                  </a:lnTo>
                  <a:lnTo>
                    <a:pt x="498" y="0"/>
                  </a:lnTo>
                  <a:lnTo>
                    <a:pt x="504" y="0"/>
                  </a:lnTo>
                  <a:lnTo>
                    <a:pt x="509" y="0"/>
                  </a:lnTo>
                  <a:lnTo>
                    <a:pt x="515" y="0"/>
                  </a:lnTo>
                  <a:lnTo>
                    <a:pt x="520" y="0"/>
                  </a:lnTo>
                  <a:lnTo>
                    <a:pt x="526" y="0"/>
                  </a:lnTo>
                  <a:lnTo>
                    <a:pt x="532" y="0"/>
                  </a:lnTo>
                  <a:lnTo>
                    <a:pt x="537" y="0"/>
                  </a:lnTo>
                  <a:lnTo>
                    <a:pt x="543" y="0"/>
                  </a:lnTo>
                  <a:lnTo>
                    <a:pt x="548" y="0"/>
                  </a:lnTo>
                  <a:lnTo>
                    <a:pt x="554" y="0"/>
                  </a:lnTo>
                  <a:lnTo>
                    <a:pt x="560" y="0"/>
                  </a:lnTo>
                  <a:lnTo>
                    <a:pt x="565" y="0"/>
                  </a:lnTo>
                  <a:lnTo>
                    <a:pt x="571" y="0"/>
                  </a:lnTo>
                  <a:lnTo>
                    <a:pt x="576" y="0"/>
                  </a:lnTo>
                  <a:lnTo>
                    <a:pt x="582" y="0"/>
                  </a:lnTo>
                  <a:lnTo>
                    <a:pt x="587" y="0"/>
                  </a:lnTo>
                  <a:lnTo>
                    <a:pt x="593" y="0"/>
                  </a:lnTo>
                  <a:lnTo>
                    <a:pt x="599" y="0"/>
                  </a:lnTo>
                  <a:lnTo>
                    <a:pt x="604" y="0"/>
                  </a:lnTo>
                  <a:lnTo>
                    <a:pt x="610" y="0"/>
                  </a:lnTo>
                  <a:lnTo>
                    <a:pt x="615" y="0"/>
                  </a:lnTo>
                  <a:lnTo>
                    <a:pt x="621" y="0"/>
                  </a:lnTo>
                  <a:lnTo>
                    <a:pt x="627" y="0"/>
                  </a:lnTo>
                  <a:lnTo>
                    <a:pt x="632" y="0"/>
                  </a:lnTo>
                  <a:lnTo>
                    <a:pt x="638" y="0"/>
                  </a:lnTo>
                  <a:lnTo>
                    <a:pt x="643" y="0"/>
                  </a:lnTo>
                  <a:lnTo>
                    <a:pt x="649" y="0"/>
                  </a:lnTo>
                  <a:lnTo>
                    <a:pt x="655" y="0"/>
                  </a:lnTo>
                  <a:lnTo>
                    <a:pt x="660" y="0"/>
                  </a:lnTo>
                  <a:lnTo>
                    <a:pt x="666" y="0"/>
                  </a:lnTo>
                  <a:lnTo>
                    <a:pt x="671" y="0"/>
                  </a:lnTo>
                  <a:lnTo>
                    <a:pt x="677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4" y="0"/>
                  </a:lnTo>
                  <a:lnTo>
                    <a:pt x="699" y="0"/>
                  </a:lnTo>
                  <a:lnTo>
                    <a:pt x="705" y="0"/>
                  </a:lnTo>
                  <a:lnTo>
                    <a:pt x="710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2" name="Freeform 78">
              <a:extLst>
                <a:ext uri="{FF2B5EF4-FFF2-40B4-BE49-F238E27FC236}">
                  <a16:creationId xmlns:a16="http://schemas.microsoft.com/office/drawing/2014/main" id="{E025AC01-61DF-6F88-920B-1F44F71FB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" y="2619"/>
              <a:ext cx="710" cy="1"/>
            </a:xfrm>
            <a:custGeom>
              <a:avLst/>
              <a:gdLst>
                <a:gd name="T0" fmla="*/ 12 w 710"/>
                <a:gd name="T1" fmla="*/ 0 h 1"/>
                <a:gd name="T2" fmla="*/ 28 w 710"/>
                <a:gd name="T3" fmla="*/ 0 h 1"/>
                <a:gd name="T4" fmla="*/ 45 w 710"/>
                <a:gd name="T5" fmla="*/ 0 h 1"/>
                <a:gd name="T6" fmla="*/ 62 w 710"/>
                <a:gd name="T7" fmla="*/ 0 h 1"/>
                <a:gd name="T8" fmla="*/ 79 w 710"/>
                <a:gd name="T9" fmla="*/ 0 h 1"/>
                <a:gd name="T10" fmla="*/ 95 w 710"/>
                <a:gd name="T11" fmla="*/ 0 h 1"/>
                <a:gd name="T12" fmla="*/ 112 w 710"/>
                <a:gd name="T13" fmla="*/ 0 h 1"/>
                <a:gd name="T14" fmla="*/ 129 w 710"/>
                <a:gd name="T15" fmla="*/ 0 h 1"/>
                <a:gd name="T16" fmla="*/ 146 w 710"/>
                <a:gd name="T17" fmla="*/ 0 h 1"/>
                <a:gd name="T18" fmla="*/ 163 w 710"/>
                <a:gd name="T19" fmla="*/ 0 h 1"/>
                <a:gd name="T20" fmla="*/ 179 w 710"/>
                <a:gd name="T21" fmla="*/ 0 h 1"/>
                <a:gd name="T22" fmla="*/ 196 w 710"/>
                <a:gd name="T23" fmla="*/ 0 h 1"/>
                <a:gd name="T24" fmla="*/ 213 w 710"/>
                <a:gd name="T25" fmla="*/ 0 h 1"/>
                <a:gd name="T26" fmla="*/ 230 w 710"/>
                <a:gd name="T27" fmla="*/ 0 h 1"/>
                <a:gd name="T28" fmla="*/ 246 w 710"/>
                <a:gd name="T29" fmla="*/ 0 h 1"/>
                <a:gd name="T30" fmla="*/ 263 w 710"/>
                <a:gd name="T31" fmla="*/ 0 h 1"/>
                <a:gd name="T32" fmla="*/ 280 w 710"/>
                <a:gd name="T33" fmla="*/ 0 h 1"/>
                <a:gd name="T34" fmla="*/ 297 w 710"/>
                <a:gd name="T35" fmla="*/ 0 h 1"/>
                <a:gd name="T36" fmla="*/ 314 w 710"/>
                <a:gd name="T37" fmla="*/ 0 h 1"/>
                <a:gd name="T38" fmla="*/ 330 w 710"/>
                <a:gd name="T39" fmla="*/ 0 h 1"/>
                <a:gd name="T40" fmla="*/ 347 w 710"/>
                <a:gd name="T41" fmla="*/ 0 h 1"/>
                <a:gd name="T42" fmla="*/ 364 w 710"/>
                <a:gd name="T43" fmla="*/ 0 h 1"/>
                <a:gd name="T44" fmla="*/ 381 w 710"/>
                <a:gd name="T45" fmla="*/ 0 h 1"/>
                <a:gd name="T46" fmla="*/ 397 w 710"/>
                <a:gd name="T47" fmla="*/ 0 h 1"/>
                <a:gd name="T48" fmla="*/ 414 w 710"/>
                <a:gd name="T49" fmla="*/ 0 h 1"/>
                <a:gd name="T50" fmla="*/ 431 w 710"/>
                <a:gd name="T51" fmla="*/ 0 h 1"/>
                <a:gd name="T52" fmla="*/ 448 w 710"/>
                <a:gd name="T53" fmla="*/ 0 h 1"/>
                <a:gd name="T54" fmla="*/ 464 w 710"/>
                <a:gd name="T55" fmla="*/ 0 h 1"/>
                <a:gd name="T56" fmla="*/ 481 w 710"/>
                <a:gd name="T57" fmla="*/ 0 h 1"/>
                <a:gd name="T58" fmla="*/ 498 w 710"/>
                <a:gd name="T59" fmla="*/ 0 h 1"/>
                <a:gd name="T60" fmla="*/ 515 w 710"/>
                <a:gd name="T61" fmla="*/ 0 h 1"/>
                <a:gd name="T62" fmla="*/ 532 w 710"/>
                <a:gd name="T63" fmla="*/ 0 h 1"/>
                <a:gd name="T64" fmla="*/ 548 w 710"/>
                <a:gd name="T65" fmla="*/ 0 h 1"/>
                <a:gd name="T66" fmla="*/ 565 w 710"/>
                <a:gd name="T67" fmla="*/ 0 h 1"/>
                <a:gd name="T68" fmla="*/ 582 w 710"/>
                <a:gd name="T69" fmla="*/ 0 h 1"/>
                <a:gd name="T70" fmla="*/ 599 w 710"/>
                <a:gd name="T71" fmla="*/ 0 h 1"/>
                <a:gd name="T72" fmla="*/ 615 w 710"/>
                <a:gd name="T73" fmla="*/ 0 h 1"/>
                <a:gd name="T74" fmla="*/ 632 w 710"/>
                <a:gd name="T75" fmla="*/ 0 h 1"/>
                <a:gd name="T76" fmla="*/ 649 w 710"/>
                <a:gd name="T77" fmla="*/ 0 h 1"/>
                <a:gd name="T78" fmla="*/ 666 w 710"/>
                <a:gd name="T79" fmla="*/ 0 h 1"/>
                <a:gd name="T80" fmla="*/ 682 w 710"/>
                <a:gd name="T81" fmla="*/ 0 h 1"/>
                <a:gd name="T82" fmla="*/ 699 w 710"/>
                <a:gd name="T83" fmla="*/ 0 h 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0" h="1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7" y="0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51" y="0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3" y="0"/>
                  </a:lnTo>
                  <a:lnTo>
                    <a:pt x="79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101" y="0"/>
                  </a:lnTo>
                  <a:lnTo>
                    <a:pt x="107" y="0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29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7" y="0"/>
                  </a:lnTo>
                  <a:lnTo>
                    <a:pt x="163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79" y="0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6" y="0"/>
                  </a:lnTo>
                  <a:lnTo>
                    <a:pt x="202" y="0"/>
                  </a:lnTo>
                  <a:lnTo>
                    <a:pt x="207" y="0"/>
                  </a:lnTo>
                  <a:lnTo>
                    <a:pt x="213" y="0"/>
                  </a:lnTo>
                  <a:lnTo>
                    <a:pt x="218" y="0"/>
                  </a:lnTo>
                  <a:lnTo>
                    <a:pt x="224" y="0"/>
                  </a:lnTo>
                  <a:lnTo>
                    <a:pt x="230" y="0"/>
                  </a:lnTo>
                  <a:lnTo>
                    <a:pt x="235" y="0"/>
                  </a:lnTo>
                  <a:lnTo>
                    <a:pt x="241" y="0"/>
                  </a:lnTo>
                  <a:lnTo>
                    <a:pt x="246" y="0"/>
                  </a:lnTo>
                  <a:lnTo>
                    <a:pt x="252" y="0"/>
                  </a:lnTo>
                  <a:lnTo>
                    <a:pt x="258" y="0"/>
                  </a:lnTo>
                  <a:lnTo>
                    <a:pt x="263" y="0"/>
                  </a:lnTo>
                  <a:lnTo>
                    <a:pt x="269" y="0"/>
                  </a:lnTo>
                  <a:lnTo>
                    <a:pt x="274" y="0"/>
                  </a:lnTo>
                  <a:lnTo>
                    <a:pt x="280" y="0"/>
                  </a:lnTo>
                  <a:lnTo>
                    <a:pt x="286" y="0"/>
                  </a:lnTo>
                  <a:lnTo>
                    <a:pt x="291" y="0"/>
                  </a:lnTo>
                  <a:lnTo>
                    <a:pt x="297" y="0"/>
                  </a:lnTo>
                  <a:lnTo>
                    <a:pt x="302" y="0"/>
                  </a:lnTo>
                  <a:lnTo>
                    <a:pt x="308" y="0"/>
                  </a:lnTo>
                  <a:lnTo>
                    <a:pt x="314" y="0"/>
                  </a:lnTo>
                  <a:lnTo>
                    <a:pt x="319" y="0"/>
                  </a:lnTo>
                  <a:lnTo>
                    <a:pt x="325" y="0"/>
                  </a:lnTo>
                  <a:lnTo>
                    <a:pt x="330" y="0"/>
                  </a:lnTo>
                  <a:lnTo>
                    <a:pt x="336" y="0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3" y="0"/>
                  </a:lnTo>
                  <a:lnTo>
                    <a:pt x="358" y="0"/>
                  </a:lnTo>
                  <a:lnTo>
                    <a:pt x="364" y="0"/>
                  </a:lnTo>
                  <a:lnTo>
                    <a:pt x="369" y="0"/>
                  </a:lnTo>
                  <a:lnTo>
                    <a:pt x="375" y="0"/>
                  </a:lnTo>
                  <a:lnTo>
                    <a:pt x="381" y="0"/>
                  </a:lnTo>
                  <a:lnTo>
                    <a:pt x="386" y="0"/>
                  </a:lnTo>
                  <a:lnTo>
                    <a:pt x="392" y="0"/>
                  </a:lnTo>
                  <a:lnTo>
                    <a:pt x="397" y="0"/>
                  </a:lnTo>
                  <a:lnTo>
                    <a:pt x="403" y="0"/>
                  </a:lnTo>
                  <a:lnTo>
                    <a:pt x="409" y="0"/>
                  </a:lnTo>
                  <a:lnTo>
                    <a:pt x="414" y="0"/>
                  </a:lnTo>
                  <a:lnTo>
                    <a:pt x="420" y="0"/>
                  </a:lnTo>
                  <a:lnTo>
                    <a:pt x="425" y="0"/>
                  </a:lnTo>
                  <a:lnTo>
                    <a:pt x="431" y="0"/>
                  </a:lnTo>
                  <a:lnTo>
                    <a:pt x="437" y="0"/>
                  </a:lnTo>
                  <a:lnTo>
                    <a:pt x="442" y="0"/>
                  </a:lnTo>
                  <a:lnTo>
                    <a:pt x="448" y="0"/>
                  </a:lnTo>
                  <a:lnTo>
                    <a:pt x="453" y="0"/>
                  </a:lnTo>
                  <a:lnTo>
                    <a:pt x="459" y="0"/>
                  </a:lnTo>
                  <a:lnTo>
                    <a:pt x="464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1" y="0"/>
                  </a:lnTo>
                  <a:lnTo>
                    <a:pt x="487" y="0"/>
                  </a:lnTo>
                  <a:lnTo>
                    <a:pt x="492" y="0"/>
                  </a:lnTo>
                  <a:lnTo>
                    <a:pt x="498" y="0"/>
                  </a:lnTo>
                  <a:lnTo>
                    <a:pt x="504" y="0"/>
                  </a:lnTo>
                  <a:lnTo>
                    <a:pt x="509" y="0"/>
                  </a:lnTo>
                  <a:lnTo>
                    <a:pt x="515" y="0"/>
                  </a:lnTo>
                  <a:lnTo>
                    <a:pt x="520" y="0"/>
                  </a:lnTo>
                  <a:lnTo>
                    <a:pt x="526" y="0"/>
                  </a:lnTo>
                  <a:lnTo>
                    <a:pt x="532" y="0"/>
                  </a:lnTo>
                  <a:lnTo>
                    <a:pt x="537" y="0"/>
                  </a:lnTo>
                  <a:lnTo>
                    <a:pt x="543" y="0"/>
                  </a:lnTo>
                  <a:lnTo>
                    <a:pt x="548" y="0"/>
                  </a:lnTo>
                  <a:lnTo>
                    <a:pt x="554" y="0"/>
                  </a:lnTo>
                  <a:lnTo>
                    <a:pt x="560" y="0"/>
                  </a:lnTo>
                  <a:lnTo>
                    <a:pt x="565" y="0"/>
                  </a:lnTo>
                  <a:lnTo>
                    <a:pt x="571" y="0"/>
                  </a:lnTo>
                  <a:lnTo>
                    <a:pt x="576" y="0"/>
                  </a:lnTo>
                  <a:lnTo>
                    <a:pt x="582" y="0"/>
                  </a:lnTo>
                  <a:lnTo>
                    <a:pt x="587" y="0"/>
                  </a:lnTo>
                  <a:lnTo>
                    <a:pt x="593" y="0"/>
                  </a:lnTo>
                  <a:lnTo>
                    <a:pt x="599" y="0"/>
                  </a:lnTo>
                  <a:lnTo>
                    <a:pt x="604" y="0"/>
                  </a:lnTo>
                  <a:lnTo>
                    <a:pt x="610" y="0"/>
                  </a:lnTo>
                  <a:lnTo>
                    <a:pt x="615" y="0"/>
                  </a:lnTo>
                  <a:lnTo>
                    <a:pt x="621" y="0"/>
                  </a:lnTo>
                  <a:lnTo>
                    <a:pt x="627" y="0"/>
                  </a:lnTo>
                  <a:lnTo>
                    <a:pt x="632" y="0"/>
                  </a:lnTo>
                  <a:lnTo>
                    <a:pt x="638" y="0"/>
                  </a:lnTo>
                  <a:lnTo>
                    <a:pt x="643" y="0"/>
                  </a:lnTo>
                  <a:lnTo>
                    <a:pt x="649" y="0"/>
                  </a:lnTo>
                  <a:lnTo>
                    <a:pt x="655" y="0"/>
                  </a:lnTo>
                  <a:lnTo>
                    <a:pt x="660" y="0"/>
                  </a:lnTo>
                  <a:lnTo>
                    <a:pt x="666" y="0"/>
                  </a:lnTo>
                  <a:lnTo>
                    <a:pt x="671" y="0"/>
                  </a:lnTo>
                  <a:lnTo>
                    <a:pt x="677" y="0"/>
                  </a:lnTo>
                  <a:lnTo>
                    <a:pt x="682" y="0"/>
                  </a:lnTo>
                  <a:lnTo>
                    <a:pt x="688" y="0"/>
                  </a:lnTo>
                  <a:lnTo>
                    <a:pt x="694" y="0"/>
                  </a:lnTo>
                  <a:lnTo>
                    <a:pt x="699" y="0"/>
                  </a:lnTo>
                  <a:lnTo>
                    <a:pt x="705" y="0"/>
                  </a:lnTo>
                  <a:lnTo>
                    <a:pt x="710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3" name="Freeform 79">
              <a:extLst>
                <a:ext uri="{FF2B5EF4-FFF2-40B4-BE49-F238E27FC236}">
                  <a16:creationId xmlns:a16="http://schemas.microsoft.com/office/drawing/2014/main" id="{4F0AE5F2-0329-487F-8625-4B63ABB9B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" y="2335"/>
              <a:ext cx="548" cy="284"/>
            </a:xfrm>
            <a:custGeom>
              <a:avLst/>
              <a:gdLst>
                <a:gd name="T0" fmla="*/ 12 w 548"/>
                <a:gd name="T1" fmla="*/ 284 h 284"/>
                <a:gd name="T2" fmla="*/ 28 w 548"/>
                <a:gd name="T3" fmla="*/ 284 h 284"/>
                <a:gd name="T4" fmla="*/ 45 w 548"/>
                <a:gd name="T5" fmla="*/ 284 h 284"/>
                <a:gd name="T6" fmla="*/ 62 w 548"/>
                <a:gd name="T7" fmla="*/ 284 h 284"/>
                <a:gd name="T8" fmla="*/ 79 w 548"/>
                <a:gd name="T9" fmla="*/ 284 h 284"/>
                <a:gd name="T10" fmla="*/ 95 w 548"/>
                <a:gd name="T11" fmla="*/ 284 h 284"/>
                <a:gd name="T12" fmla="*/ 112 w 548"/>
                <a:gd name="T13" fmla="*/ 284 h 284"/>
                <a:gd name="T14" fmla="*/ 129 w 548"/>
                <a:gd name="T15" fmla="*/ 284 h 284"/>
                <a:gd name="T16" fmla="*/ 146 w 548"/>
                <a:gd name="T17" fmla="*/ 284 h 284"/>
                <a:gd name="T18" fmla="*/ 163 w 548"/>
                <a:gd name="T19" fmla="*/ 284 h 284"/>
                <a:gd name="T20" fmla="*/ 179 w 548"/>
                <a:gd name="T21" fmla="*/ 284 h 284"/>
                <a:gd name="T22" fmla="*/ 196 w 548"/>
                <a:gd name="T23" fmla="*/ 284 h 284"/>
                <a:gd name="T24" fmla="*/ 213 w 548"/>
                <a:gd name="T25" fmla="*/ 284 h 284"/>
                <a:gd name="T26" fmla="*/ 230 w 548"/>
                <a:gd name="T27" fmla="*/ 284 h 284"/>
                <a:gd name="T28" fmla="*/ 246 w 548"/>
                <a:gd name="T29" fmla="*/ 284 h 284"/>
                <a:gd name="T30" fmla="*/ 263 w 548"/>
                <a:gd name="T31" fmla="*/ 284 h 284"/>
                <a:gd name="T32" fmla="*/ 280 w 548"/>
                <a:gd name="T33" fmla="*/ 284 h 284"/>
                <a:gd name="T34" fmla="*/ 297 w 548"/>
                <a:gd name="T35" fmla="*/ 284 h 284"/>
                <a:gd name="T36" fmla="*/ 314 w 548"/>
                <a:gd name="T37" fmla="*/ 284 h 284"/>
                <a:gd name="T38" fmla="*/ 330 w 548"/>
                <a:gd name="T39" fmla="*/ 284 h 284"/>
                <a:gd name="T40" fmla="*/ 347 w 548"/>
                <a:gd name="T41" fmla="*/ 284 h 284"/>
                <a:gd name="T42" fmla="*/ 364 w 548"/>
                <a:gd name="T43" fmla="*/ 284 h 284"/>
                <a:gd name="T44" fmla="*/ 386 w 548"/>
                <a:gd name="T45" fmla="*/ 278 h 284"/>
                <a:gd name="T46" fmla="*/ 392 w 548"/>
                <a:gd name="T47" fmla="*/ 259 h 284"/>
                <a:gd name="T48" fmla="*/ 403 w 548"/>
                <a:gd name="T49" fmla="*/ 247 h 284"/>
                <a:gd name="T50" fmla="*/ 409 w 548"/>
                <a:gd name="T51" fmla="*/ 232 h 284"/>
                <a:gd name="T52" fmla="*/ 420 w 548"/>
                <a:gd name="T53" fmla="*/ 220 h 284"/>
                <a:gd name="T54" fmla="*/ 425 w 548"/>
                <a:gd name="T55" fmla="*/ 205 h 284"/>
                <a:gd name="T56" fmla="*/ 437 w 548"/>
                <a:gd name="T57" fmla="*/ 190 h 284"/>
                <a:gd name="T58" fmla="*/ 442 w 548"/>
                <a:gd name="T59" fmla="*/ 175 h 284"/>
                <a:gd name="T60" fmla="*/ 453 w 548"/>
                <a:gd name="T61" fmla="*/ 163 h 284"/>
                <a:gd name="T62" fmla="*/ 459 w 548"/>
                <a:gd name="T63" fmla="*/ 148 h 284"/>
                <a:gd name="T64" fmla="*/ 470 w 548"/>
                <a:gd name="T65" fmla="*/ 136 h 284"/>
                <a:gd name="T66" fmla="*/ 476 w 548"/>
                <a:gd name="T67" fmla="*/ 121 h 284"/>
                <a:gd name="T68" fmla="*/ 487 w 548"/>
                <a:gd name="T69" fmla="*/ 109 h 284"/>
                <a:gd name="T70" fmla="*/ 492 w 548"/>
                <a:gd name="T71" fmla="*/ 94 h 284"/>
                <a:gd name="T72" fmla="*/ 504 w 548"/>
                <a:gd name="T73" fmla="*/ 81 h 284"/>
                <a:gd name="T74" fmla="*/ 509 w 548"/>
                <a:gd name="T75" fmla="*/ 66 h 284"/>
                <a:gd name="T76" fmla="*/ 520 w 548"/>
                <a:gd name="T77" fmla="*/ 54 h 284"/>
                <a:gd name="T78" fmla="*/ 526 w 548"/>
                <a:gd name="T79" fmla="*/ 39 h 284"/>
                <a:gd name="T80" fmla="*/ 537 w 548"/>
                <a:gd name="T81" fmla="*/ 24 h 284"/>
                <a:gd name="T82" fmla="*/ 543 w 548"/>
                <a:gd name="T83" fmla="*/ 9 h 2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48" h="284">
                  <a:moveTo>
                    <a:pt x="0" y="284"/>
                  </a:moveTo>
                  <a:lnTo>
                    <a:pt x="6" y="284"/>
                  </a:lnTo>
                  <a:lnTo>
                    <a:pt x="12" y="284"/>
                  </a:lnTo>
                  <a:lnTo>
                    <a:pt x="17" y="284"/>
                  </a:lnTo>
                  <a:lnTo>
                    <a:pt x="23" y="284"/>
                  </a:lnTo>
                  <a:lnTo>
                    <a:pt x="28" y="284"/>
                  </a:lnTo>
                  <a:lnTo>
                    <a:pt x="34" y="284"/>
                  </a:lnTo>
                  <a:lnTo>
                    <a:pt x="40" y="284"/>
                  </a:lnTo>
                  <a:lnTo>
                    <a:pt x="45" y="284"/>
                  </a:lnTo>
                  <a:lnTo>
                    <a:pt x="51" y="284"/>
                  </a:lnTo>
                  <a:lnTo>
                    <a:pt x="56" y="284"/>
                  </a:lnTo>
                  <a:lnTo>
                    <a:pt x="62" y="284"/>
                  </a:lnTo>
                  <a:lnTo>
                    <a:pt x="68" y="284"/>
                  </a:lnTo>
                  <a:lnTo>
                    <a:pt x="73" y="284"/>
                  </a:lnTo>
                  <a:lnTo>
                    <a:pt x="79" y="284"/>
                  </a:lnTo>
                  <a:lnTo>
                    <a:pt x="84" y="284"/>
                  </a:lnTo>
                  <a:lnTo>
                    <a:pt x="90" y="284"/>
                  </a:lnTo>
                  <a:lnTo>
                    <a:pt x="95" y="284"/>
                  </a:lnTo>
                  <a:lnTo>
                    <a:pt x="101" y="284"/>
                  </a:lnTo>
                  <a:lnTo>
                    <a:pt x="107" y="284"/>
                  </a:lnTo>
                  <a:lnTo>
                    <a:pt x="112" y="284"/>
                  </a:lnTo>
                  <a:lnTo>
                    <a:pt x="118" y="284"/>
                  </a:lnTo>
                  <a:lnTo>
                    <a:pt x="123" y="284"/>
                  </a:lnTo>
                  <a:lnTo>
                    <a:pt x="129" y="284"/>
                  </a:lnTo>
                  <a:lnTo>
                    <a:pt x="135" y="284"/>
                  </a:lnTo>
                  <a:lnTo>
                    <a:pt x="140" y="284"/>
                  </a:lnTo>
                  <a:lnTo>
                    <a:pt x="146" y="284"/>
                  </a:lnTo>
                  <a:lnTo>
                    <a:pt x="151" y="284"/>
                  </a:lnTo>
                  <a:lnTo>
                    <a:pt x="157" y="284"/>
                  </a:lnTo>
                  <a:lnTo>
                    <a:pt x="163" y="284"/>
                  </a:lnTo>
                  <a:lnTo>
                    <a:pt x="168" y="284"/>
                  </a:lnTo>
                  <a:lnTo>
                    <a:pt x="174" y="284"/>
                  </a:lnTo>
                  <a:lnTo>
                    <a:pt x="179" y="284"/>
                  </a:lnTo>
                  <a:lnTo>
                    <a:pt x="185" y="284"/>
                  </a:lnTo>
                  <a:lnTo>
                    <a:pt x="191" y="284"/>
                  </a:lnTo>
                  <a:lnTo>
                    <a:pt x="196" y="284"/>
                  </a:lnTo>
                  <a:lnTo>
                    <a:pt x="202" y="284"/>
                  </a:lnTo>
                  <a:lnTo>
                    <a:pt x="207" y="284"/>
                  </a:lnTo>
                  <a:lnTo>
                    <a:pt x="213" y="284"/>
                  </a:lnTo>
                  <a:lnTo>
                    <a:pt x="218" y="284"/>
                  </a:lnTo>
                  <a:lnTo>
                    <a:pt x="224" y="284"/>
                  </a:lnTo>
                  <a:lnTo>
                    <a:pt x="230" y="284"/>
                  </a:lnTo>
                  <a:lnTo>
                    <a:pt x="235" y="284"/>
                  </a:lnTo>
                  <a:lnTo>
                    <a:pt x="241" y="284"/>
                  </a:lnTo>
                  <a:lnTo>
                    <a:pt x="246" y="284"/>
                  </a:lnTo>
                  <a:lnTo>
                    <a:pt x="252" y="284"/>
                  </a:lnTo>
                  <a:lnTo>
                    <a:pt x="258" y="284"/>
                  </a:lnTo>
                  <a:lnTo>
                    <a:pt x="263" y="284"/>
                  </a:lnTo>
                  <a:lnTo>
                    <a:pt x="269" y="284"/>
                  </a:lnTo>
                  <a:lnTo>
                    <a:pt x="274" y="284"/>
                  </a:lnTo>
                  <a:lnTo>
                    <a:pt x="280" y="284"/>
                  </a:lnTo>
                  <a:lnTo>
                    <a:pt x="286" y="284"/>
                  </a:lnTo>
                  <a:lnTo>
                    <a:pt x="291" y="284"/>
                  </a:lnTo>
                  <a:lnTo>
                    <a:pt x="297" y="284"/>
                  </a:lnTo>
                  <a:lnTo>
                    <a:pt x="302" y="284"/>
                  </a:lnTo>
                  <a:lnTo>
                    <a:pt x="308" y="284"/>
                  </a:lnTo>
                  <a:lnTo>
                    <a:pt x="314" y="284"/>
                  </a:lnTo>
                  <a:lnTo>
                    <a:pt x="319" y="284"/>
                  </a:lnTo>
                  <a:lnTo>
                    <a:pt x="325" y="284"/>
                  </a:lnTo>
                  <a:lnTo>
                    <a:pt x="330" y="284"/>
                  </a:lnTo>
                  <a:lnTo>
                    <a:pt x="336" y="284"/>
                  </a:lnTo>
                  <a:lnTo>
                    <a:pt x="341" y="284"/>
                  </a:lnTo>
                  <a:lnTo>
                    <a:pt x="347" y="284"/>
                  </a:lnTo>
                  <a:lnTo>
                    <a:pt x="353" y="284"/>
                  </a:lnTo>
                  <a:lnTo>
                    <a:pt x="358" y="284"/>
                  </a:lnTo>
                  <a:lnTo>
                    <a:pt x="364" y="284"/>
                  </a:lnTo>
                  <a:lnTo>
                    <a:pt x="369" y="284"/>
                  </a:lnTo>
                  <a:lnTo>
                    <a:pt x="375" y="284"/>
                  </a:lnTo>
                  <a:lnTo>
                    <a:pt x="386" y="278"/>
                  </a:lnTo>
                  <a:lnTo>
                    <a:pt x="386" y="268"/>
                  </a:lnTo>
                  <a:lnTo>
                    <a:pt x="392" y="265"/>
                  </a:lnTo>
                  <a:lnTo>
                    <a:pt x="392" y="259"/>
                  </a:lnTo>
                  <a:lnTo>
                    <a:pt x="397" y="256"/>
                  </a:lnTo>
                  <a:lnTo>
                    <a:pt x="397" y="250"/>
                  </a:lnTo>
                  <a:lnTo>
                    <a:pt x="403" y="247"/>
                  </a:lnTo>
                  <a:lnTo>
                    <a:pt x="403" y="241"/>
                  </a:lnTo>
                  <a:lnTo>
                    <a:pt x="409" y="238"/>
                  </a:lnTo>
                  <a:lnTo>
                    <a:pt x="409" y="232"/>
                  </a:lnTo>
                  <a:lnTo>
                    <a:pt x="414" y="229"/>
                  </a:lnTo>
                  <a:lnTo>
                    <a:pt x="414" y="223"/>
                  </a:lnTo>
                  <a:lnTo>
                    <a:pt x="420" y="220"/>
                  </a:lnTo>
                  <a:lnTo>
                    <a:pt x="420" y="214"/>
                  </a:lnTo>
                  <a:lnTo>
                    <a:pt x="425" y="211"/>
                  </a:lnTo>
                  <a:lnTo>
                    <a:pt x="425" y="205"/>
                  </a:lnTo>
                  <a:lnTo>
                    <a:pt x="431" y="202"/>
                  </a:lnTo>
                  <a:lnTo>
                    <a:pt x="431" y="193"/>
                  </a:lnTo>
                  <a:lnTo>
                    <a:pt x="437" y="190"/>
                  </a:lnTo>
                  <a:lnTo>
                    <a:pt x="437" y="184"/>
                  </a:lnTo>
                  <a:lnTo>
                    <a:pt x="442" y="181"/>
                  </a:lnTo>
                  <a:lnTo>
                    <a:pt x="442" y="175"/>
                  </a:lnTo>
                  <a:lnTo>
                    <a:pt x="448" y="172"/>
                  </a:lnTo>
                  <a:lnTo>
                    <a:pt x="448" y="166"/>
                  </a:lnTo>
                  <a:lnTo>
                    <a:pt x="453" y="163"/>
                  </a:lnTo>
                  <a:lnTo>
                    <a:pt x="453" y="157"/>
                  </a:lnTo>
                  <a:lnTo>
                    <a:pt x="459" y="154"/>
                  </a:lnTo>
                  <a:lnTo>
                    <a:pt x="459" y="148"/>
                  </a:lnTo>
                  <a:lnTo>
                    <a:pt x="464" y="145"/>
                  </a:lnTo>
                  <a:lnTo>
                    <a:pt x="464" y="139"/>
                  </a:lnTo>
                  <a:lnTo>
                    <a:pt x="470" y="136"/>
                  </a:lnTo>
                  <a:lnTo>
                    <a:pt x="470" y="130"/>
                  </a:lnTo>
                  <a:lnTo>
                    <a:pt x="476" y="127"/>
                  </a:lnTo>
                  <a:lnTo>
                    <a:pt x="476" y="121"/>
                  </a:lnTo>
                  <a:lnTo>
                    <a:pt x="481" y="118"/>
                  </a:lnTo>
                  <a:lnTo>
                    <a:pt x="481" y="112"/>
                  </a:lnTo>
                  <a:lnTo>
                    <a:pt x="487" y="109"/>
                  </a:lnTo>
                  <a:lnTo>
                    <a:pt x="487" y="103"/>
                  </a:lnTo>
                  <a:lnTo>
                    <a:pt x="492" y="100"/>
                  </a:lnTo>
                  <a:lnTo>
                    <a:pt x="492" y="94"/>
                  </a:lnTo>
                  <a:lnTo>
                    <a:pt x="498" y="90"/>
                  </a:lnTo>
                  <a:lnTo>
                    <a:pt x="498" y="84"/>
                  </a:lnTo>
                  <a:lnTo>
                    <a:pt x="504" y="81"/>
                  </a:lnTo>
                  <a:lnTo>
                    <a:pt x="504" y="75"/>
                  </a:lnTo>
                  <a:lnTo>
                    <a:pt x="509" y="72"/>
                  </a:lnTo>
                  <a:lnTo>
                    <a:pt x="509" y="66"/>
                  </a:lnTo>
                  <a:lnTo>
                    <a:pt x="515" y="63"/>
                  </a:lnTo>
                  <a:lnTo>
                    <a:pt x="515" y="57"/>
                  </a:lnTo>
                  <a:lnTo>
                    <a:pt x="520" y="54"/>
                  </a:lnTo>
                  <a:lnTo>
                    <a:pt x="520" y="45"/>
                  </a:lnTo>
                  <a:lnTo>
                    <a:pt x="526" y="42"/>
                  </a:lnTo>
                  <a:lnTo>
                    <a:pt x="526" y="39"/>
                  </a:lnTo>
                  <a:lnTo>
                    <a:pt x="532" y="36"/>
                  </a:lnTo>
                  <a:lnTo>
                    <a:pt x="532" y="27"/>
                  </a:lnTo>
                  <a:lnTo>
                    <a:pt x="537" y="24"/>
                  </a:lnTo>
                  <a:lnTo>
                    <a:pt x="537" y="18"/>
                  </a:lnTo>
                  <a:lnTo>
                    <a:pt x="543" y="15"/>
                  </a:lnTo>
                  <a:lnTo>
                    <a:pt x="543" y="9"/>
                  </a:lnTo>
                  <a:lnTo>
                    <a:pt x="548" y="6"/>
                  </a:lnTo>
                  <a:lnTo>
                    <a:pt x="548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4" name="Freeform 80">
              <a:extLst>
                <a:ext uri="{FF2B5EF4-FFF2-40B4-BE49-F238E27FC236}">
                  <a16:creationId xmlns:a16="http://schemas.microsoft.com/office/drawing/2014/main" id="{1DF898DF-EE9A-574C-5326-66A2345C5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7" y="2290"/>
              <a:ext cx="481" cy="329"/>
            </a:xfrm>
            <a:custGeom>
              <a:avLst/>
              <a:gdLst>
                <a:gd name="T0" fmla="*/ 6 w 481"/>
                <a:gd name="T1" fmla="*/ 36 h 329"/>
                <a:gd name="T2" fmla="*/ 17 w 481"/>
                <a:gd name="T3" fmla="*/ 24 h 329"/>
                <a:gd name="T4" fmla="*/ 23 w 481"/>
                <a:gd name="T5" fmla="*/ 9 h 329"/>
                <a:gd name="T6" fmla="*/ 34 w 481"/>
                <a:gd name="T7" fmla="*/ 3 h 329"/>
                <a:gd name="T8" fmla="*/ 39 w 481"/>
                <a:gd name="T9" fmla="*/ 18 h 329"/>
                <a:gd name="T10" fmla="*/ 51 w 481"/>
                <a:gd name="T11" fmla="*/ 30 h 329"/>
                <a:gd name="T12" fmla="*/ 56 w 481"/>
                <a:gd name="T13" fmla="*/ 45 h 329"/>
                <a:gd name="T14" fmla="*/ 67 w 481"/>
                <a:gd name="T15" fmla="*/ 60 h 329"/>
                <a:gd name="T16" fmla="*/ 73 w 481"/>
                <a:gd name="T17" fmla="*/ 75 h 329"/>
                <a:gd name="T18" fmla="*/ 84 w 481"/>
                <a:gd name="T19" fmla="*/ 87 h 329"/>
                <a:gd name="T20" fmla="*/ 90 w 481"/>
                <a:gd name="T21" fmla="*/ 102 h 329"/>
                <a:gd name="T22" fmla="*/ 101 w 481"/>
                <a:gd name="T23" fmla="*/ 114 h 329"/>
                <a:gd name="T24" fmla="*/ 107 w 481"/>
                <a:gd name="T25" fmla="*/ 129 h 329"/>
                <a:gd name="T26" fmla="*/ 118 w 481"/>
                <a:gd name="T27" fmla="*/ 142 h 329"/>
                <a:gd name="T28" fmla="*/ 123 w 481"/>
                <a:gd name="T29" fmla="*/ 157 h 329"/>
                <a:gd name="T30" fmla="*/ 134 w 481"/>
                <a:gd name="T31" fmla="*/ 169 h 329"/>
                <a:gd name="T32" fmla="*/ 140 w 481"/>
                <a:gd name="T33" fmla="*/ 184 h 329"/>
                <a:gd name="T34" fmla="*/ 151 w 481"/>
                <a:gd name="T35" fmla="*/ 196 h 329"/>
                <a:gd name="T36" fmla="*/ 157 w 481"/>
                <a:gd name="T37" fmla="*/ 211 h 329"/>
                <a:gd name="T38" fmla="*/ 168 w 481"/>
                <a:gd name="T39" fmla="*/ 226 h 329"/>
                <a:gd name="T40" fmla="*/ 174 w 481"/>
                <a:gd name="T41" fmla="*/ 241 h 329"/>
                <a:gd name="T42" fmla="*/ 185 w 481"/>
                <a:gd name="T43" fmla="*/ 253 h 329"/>
                <a:gd name="T44" fmla="*/ 190 w 481"/>
                <a:gd name="T45" fmla="*/ 268 h 329"/>
                <a:gd name="T46" fmla="*/ 202 w 481"/>
                <a:gd name="T47" fmla="*/ 280 h 329"/>
                <a:gd name="T48" fmla="*/ 207 w 481"/>
                <a:gd name="T49" fmla="*/ 295 h 329"/>
                <a:gd name="T50" fmla="*/ 218 w 481"/>
                <a:gd name="T51" fmla="*/ 307 h 329"/>
                <a:gd name="T52" fmla="*/ 224 w 481"/>
                <a:gd name="T53" fmla="*/ 323 h 329"/>
                <a:gd name="T54" fmla="*/ 235 w 481"/>
                <a:gd name="T55" fmla="*/ 329 h 329"/>
                <a:gd name="T56" fmla="*/ 252 w 481"/>
                <a:gd name="T57" fmla="*/ 329 h 329"/>
                <a:gd name="T58" fmla="*/ 269 w 481"/>
                <a:gd name="T59" fmla="*/ 329 h 329"/>
                <a:gd name="T60" fmla="*/ 285 w 481"/>
                <a:gd name="T61" fmla="*/ 329 h 329"/>
                <a:gd name="T62" fmla="*/ 302 w 481"/>
                <a:gd name="T63" fmla="*/ 329 h 329"/>
                <a:gd name="T64" fmla="*/ 319 w 481"/>
                <a:gd name="T65" fmla="*/ 329 h 329"/>
                <a:gd name="T66" fmla="*/ 336 w 481"/>
                <a:gd name="T67" fmla="*/ 329 h 329"/>
                <a:gd name="T68" fmla="*/ 353 w 481"/>
                <a:gd name="T69" fmla="*/ 329 h 329"/>
                <a:gd name="T70" fmla="*/ 369 w 481"/>
                <a:gd name="T71" fmla="*/ 329 h 329"/>
                <a:gd name="T72" fmla="*/ 386 w 481"/>
                <a:gd name="T73" fmla="*/ 329 h 329"/>
                <a:gd name="T74" fmla="*/ 403 w 481"/>
                <a:gd name="T75" fmla="*/ 329 h 329"/>
                <a:gd name="T76" fmla="*/ 420 w 481"/>
                <a:gd name="T77" fmla="*/ 329 h 329"/>
                <a:gd name="T78" fmla="*/ 436 w 481"/>
                <a:gd name="T79" fmla="*/ 329 h 329"/>
                <a:gd name="T80" fmla="*/ 453 w 481"/>
                <a:gd name="T81" fmla="*/ 329 h 329"/>
                <a:gd name="T82" fmla="*/ 470 w 481"/>
                <a:gd name="T83" fmla="*/ 329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81" h="329">
                  <a:moveTo>
                    <a:pt x="0" y="45"/>
                  </a:moveTo>
                  <a:lnTo>
                    <a:pt x="6" y="42"/>
                  </a:lnTo>
                  <a:lnTo>
                    <a:pt x="6" y="36"/>
                  </a:lnTo>
                  <a:lnTo>
                    <a:pt x="11" y="33"/>
                  </a:lnTo>
                  <a:lnTo>
                    <a:pt x="11" y="27"/>
                  </a:lnTo>
                  <a:lnTo>
                    <a:pt x="17" y="24"/>
                  </a:lnTo>
                  <a:lnTo>
                    <a:pt x="17" y="18"/>
                  </a:lnTo>
                  <a:lnTo>
                    <a:pt x="23" y="15"/>
                  </a:lnTo>
                  <a:lnTo>
                    <a:pt x="23" y="9"/>
                  </a:lnTo>
                  <a:lnTo>
                    <a:pt x="28" y="6"/>
                  </a:lnTo>
                  <a:lnTo>
                    <a:pt x="28" y="0"/>
                  </a:lnTo>
                  <a:lnTo>
                    <a:pt x="34" y="3"/>
                  </a:lnTo>
                  <a:lnTo>
                    <a:pt x="34" y="9"/>
                  </a:lnTo>
                  <a:lnTo>
                    <a:pt x="39" y="12"/>
                  </a:lnTo>
                  <a:lnTo>
                    <a:pt x="39" y="18"/>
                  </a:lnTo>
                  <a:lnTo>
                    <a:pt x="45" y="21"/>
                  </a:lnTo>
                  <a:lnTo>
                    <a:pt x="45" y="27"/>
                  </a:lnTo>
                  <a:lnTo>
                    <a:pt x="51" y="30"/>
                  </a:lnTo>
                  <a:lnTo>
                    <a:pt x="51" y="36"/>
                  </a:lnTo>
                  <a:lnTo>
                    <a:pt x="56" y="39"/>
                  </a:lnTo>
                  <a:lnTo>
                    <a:pt x="56" y="45"/>
                  </a:lnTo>
                  <a:lnTo>
                    <a:pt x="62" y="48"/>
                  </a:lnTo>
                  <a:lnTo>
                    <a:pt x="62" y="57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73" y="66"/>
                  </a:lnTo>
                  <a:lnTo>
                    <a:pt x="73" y="75"/>
                  </a:lnTo>
                  <a:lnTo>
                    <a:pt x="79" y="78"/>
                  </a:lnTo>
                  <a:lnTo>
                    <a:pt x="79" y="84"/>
                  </a:lnTo>
                  <a:lnTo>
                    <a:pt x="84" y="87"/>
                  </a:lnTo>
                  <a:lnTo>
                    <a:pt x="84" y="93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95" y="105"/>
                  </a:lnTo>
                  <a:lnTo>
                    <a:pt x="95" y="111"/>
                  </a:lnTo>
                  <a:lnTo>
                    <a:pt x="101" y="114"/>
                  </a:lnTo>
                  <a:lnTo>
                    <a:pt x="101" y="120"/>
                  </a:lnTo>
                  <a:lnTo>
                    <a:pt x="107" y="123"/>
                  </a:lnTo>
                  <a:lnTo>
                    <a:pt x="107" y="129"/>
                  </a:lnTo>
                  <a:lnTo>
                    <a:pt x="112" y="132"/>
                  </a:lnTo>
                  <a:lnTo>
                    <a:pt x="112" y="139"/>
                  </a:lnTo>
                  <a:lnTo>
                    <a:pt x="118" y="142"/>
                  </a:lnTo>
                  <a:lnTo>
                    <a:pt x="118" y="148"/>
                  </a:lnTo>
                  <a:lnTo>
                    <a:pt x="123" y="151"/>
                  </a:lnTo>
                  <a:lnTo>
                    <a:pt x="123" y="157"/>
                  </a:lnTo>
                  <a:lnTo>
                    <a:pt x="129" y="160"/>
                  </a:lnTo>
                  <a:lnTo>
                    <a:pt x="129" y="166"/>
                  </a:lnTo>
                  <a:lnTo>
                    <a:pt x="134" y="169"/>
                  </a:lnTo>
                  <a:lnTo>
                    <a:pt x="134" y="175"/>
                  </a:lnTo>
                  <a:lnTo>
                    <a:pt x="140" y="178"/>
                  </a:lnTo>
                  <a:lnTo>
                    <a:pt x="140" y="184"/>
                  </a:lnTo>
                  <a:lnTo>
                    <a:pt x="146" y="187"/>
                  </a:lnTo>
                  <a:lnTo>
                    <a:pt x="146" y="193"/>
                  </a:lnTo>
                  <a:lnTo>
                    <a:pt x="151" y="196"/>
                  </a:lnTo>
                  <a:lnTo>
                    <a:pt x="151" y="205"/>
                  </a:lnTo>
                  <a:lnTo>
                    <a:pt x="157" y="208"/>
                  </a:lnTo>
                  <a:lnTo>
                    <a:pt x="157" y="211"/>
                  </a:lnTo>
                  <a:lnTo>
                    <a:pt x="162" y="214"/>
                  </a:lnTo>
                  <a:lnTo>
                    <a:pt x="162" y="223"/>
                  </a:lnTo>
                  <a:lnTo>
                    <a:pt x="168" y="226"/>
                  </a:lnTo>
                  <a:lnTo>
                    <a:pt x="168" y="229"/>
                  </a:lnTo>
                  <a:lnTo>
                    <a:pt x="174" y="232"/>
                  </a:lnTo>
                  <a:lnTo>
                    <a:pt x="174" y="241"/>
                  </a:lnTo>
                  <a:lnTo>
                    <a:pt x="179" y="244"/>
                  </a:lnTo>
                  <a:lnTo>
                    <a:pt x="179" y="250"/>
                  </a:lnTo>
                  <a:lnTo>
                    <a:pt x="185" y="253"/>
                  </a:lnTo>
                  <a:lnTo>
                    <a:pt x="185" y="259"/>
                  </a:lnTo>
                  <a:lnTo>
                    <a:pt x="190" y="262"/>
                  </a:lnTo>
                  <a:lnTo>
                    <a:pt x="190" y="268"/>
                  </a:lnTo>
                  <a:lnTo>
                    <a:pt x="196" y="271"/>
                  </a:lnTo>
                  <a:lnTo>
                    <a:pt x="196" y="277"/>
                  </a:lnTo>
                  <a:lnTo>
                    <a:pt x="202" y="280"/>
                  </a:lnTo>
                  <a:lnTo>
                    <a:pt x="202" y="286"/>
                  </a:lnTo>
                  <a:lnTo>
                    <a:pt x="207" y="289"/>
                  </a:lnTo>
                  <a:lnTo>
                    <a:pt x="207" y="295"/>
                  </a:lnTo>
                  <a:lnTo>
                    <a:pt x="213" y="298"/>
                  </a:lnTo>
                  <a:lnTo>
                    <a:pt x="213" y="304"/>
                  </a:lnTo>
                  <a:lnTo>
                    <a:pt x="218" y="307"/>
                  </a:lnTo>
                  <a:lnTo>
                    <a:pt x="218" y="313"/>
                  </a:lnTo>
                  <a:lnTo>
                    <a:pt x="224" y="317"/>
                  </a:lnTo>
                  <a:lnTo>
                    <a:pt x="224" y="323"/>
                  </a:lnTo>
                  <a:lnTo>
                    <a:pt x="235" y="329"/>
                  </a:lnTo>
                  <a:lnTo>
                    <a:pt x="230" y="329"/>
                  </a:lnTo>
                  <a:lnTo>
                    <a:pt x="235" y="329"/>
                  </a:lnTo>
                  <a:lnTo>
                    <a:pt x="241" y="329"/>
                  </a:lnTo>
                  <a:lnTo>
                    <a:pt x="246" y="329"/>
                  </a:lnTo>
                  <a:lnTo>
                    <a:pt x="252" y="329"/>
                  </a:lnTo>
                  <a:lnTo>
                    <a:pt x="257" y="329"/>
                  </a:lnTo>
                  <a:lnTo>
                    <a:pt x="263" y="329"/>
                  </a:lnTo>
                  <a:lnTo>
                    <a:pt x="269" y="329"/>
                  </a:lnTo>
                  <a:lnTo>
                    <a:pt x="274" y="329"/>
                  </a:lnTo>
                  <a:lnTo>
                    <a:pt x="280" y="329"/>
                  </a:lnTo>
                  <a:lnTo>
                    <a:pt x="285" y="329"/>
                  </a:lnTo>
                  <a:lnTo>
                    <a:pt x="291" y="329"/>
                  </a:lnTo>
                  <a:lnTo>
                    <a:pt x="297" y="329"/>
                  </a:lnTo>
                  <a:lnTo>
                    <a:pt x="302" y="329"/>
                  </a:lnTo>
                  <a:lnTo>
                    <a:pt x="308" y="329"/>
                  </a:lnTo>
                  <a:lnTo>
                    <a:pt x="313" y="329"/>
                  </a:lnTo>
                  <a:lnTo>
                    <a:pt x="319" y="329"/>
                  </a:lnTo>
                  <a:lnTo>
                    <a:pt x="325" y="329"/>
                  </a:lnTo>
                  <a:lnTo>
                    <a:pt x="330" y="329"/>
                  </a:lnTo>
                  <a:lnTo>
                    <a:pt x="336" y="329"/>
                  </a:lnTo>
                  <a:lnTo>
                    <a:pt x="341" y="329"/>
                  </a:lnTo>
                  <a:lnTo>
                    <a:pt x="347" y="329"/>
                  </a:lnTo>
                  <a:lnTo>
                    <a:pt x="353" y="329"/>
                  </a:lnTo>
                  <a:lnTo>
                    <a:pt x="358" y="329"/>
                  </a:lnTo>
                  <a:lnTo>
                    <a:pt x="364" y="329"/>
                  </a:lnTo>
                  <a:lnTo>
                    <a:pt x="369" y="329"/>
                  </a:lnTo>
                  <a:lnTo>
                    <a:pt x="375" y="329"/>
                  </a:lnTo>
                  <a:lnTo>
                    <a:pt x="380" y="329"/>
                  </a:lnTo>
                  <a:lnTo>
                    <a:pt x="386" y="329"/>
                  </a:lnTo>
                  <a:lnTo>
                    <a:pt x="392" y="329"/>
                  </a:lnTo>
                  <a:lnTo>
                    <a:pt x="397" y="329"/>
                  </a:lnTo>
                  <a:lnTo>
                    <a:pt x="403" y="329"/>
                  </a:lnTo>
                  <a:lnTo>
                    <a:pt x="408" y="329"/>
                  </a:lnTo>
                  <a:lnTo>
                    <a:pt x="414" y="329"/>
                  </a:lnTo>
                  <a:lnTo>
                    <a:pt x="420" y="329"/>
                  </a:lnTo>
                  <a:lnTo>
                    <a:pt x="425" y="329"/>
                  </a:lnTo>
                  <a:lnTo>
                    <a:pt x="431" y="329"/>
                  </a:lnTo>
                  <a:lnTo>
                    <a:pt x="436" y="329"/>
                  </a:lnTo>
                  <a:lnTo>
                    <a:pt x="442" y="329"/>
                  </a:lnTo>
                  <a:lnTo>
                    <a:pt x="448" y="329"/>
                  </a:lnTo>
                  <a:lnTo>
                    <a:pt x="453" y="329"/>
                  </a:lnTo>
                  <a:lnTo>
                    <a:pt x="459" y="329"/>
                  </a:lnTo>
                  <a:lnTo>
                    <a:pt x="464" y="329"/>
                  </a:lnTo>
                  <a:lnTo>
                    <a:pt x="470" y="329"/>
                  </a:lnTo>
                  <a:lnTo>
                    <a:pt x="475" y="329"/>
                  </a:lnTo>
                  <a:lnTo>
                    <a:pt x="481" y="329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5" name="Freeform 81">
              <a:extLst>
                <a:ext uri="{FF2B5EF4-FFF2-40B4-BE49-F238E27FC236}">
                  <a16:creationId xmlns:a16="http://schemas.microsoft.com/office/drawing/2014/main" id="{39026838-792A-F95D-BE60-1DFEF2C82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" y="2619"/>
              <a:ext cx="710" cy="1"/>
            </a:xfrm>
            <a:custGeom>
              <a:avLst/>
              <a:gdLst>
                <a:gd name="T0" fmla="*/ 11 w 710"/>
                <a:gd name="T1" fmla="*/ 0 h 1"/>
                <a:gd name="T2" fmla="*/ 28 w 710"/>
                <a:gd name="T3" fmla="*/ 0 h 1"/>
                <a:gd name="T4" fmla="*/ 45 w 710"/>
                <a:gd name="T5" fmla="*/ 0 h 1"/>
                <a:gd name="T6" fmla="*/ 62 w 710"/>
                <a:gd name="T7" fmla="*/ 0 h 1"/>
                <a:gd name="T8" fmla="*/ 78 w 710"/>
                <a:gd name="T9" fmla="*/ 0 h 1"/>
                <a:gd name="T10" fmla="*/ 95 w 710"/>
                <a:gd name="T11" fmla="*/ 0 h 1"/>
                <a:gd name="T12" fmla="*/ 112 w 710"/>
                <a:gd name="T13" fmla="*/ 0 h 1"/>
                <a:gd name="T14" fmla="*/ 129 w 710"/>
                <a:gd name="T15" fmla="*/ 0 h 1"/>
                <a:gd name="T16" fmla="*/ 145 w 710"/>
                <a:gd name="T17" fmla="*/ 0 h 1"/>
                <a:gd name="T18" fmla="*/ 162 w 710"/>
                <a:gd name="T19" fmla="*/ 0 h 1"/>
                <a:gd name="T20" fmla="*/ 179 w 710"/>
                <a:gd name="T21" fmla="*/ 0 h 1"/>
                <a:gd name="T22" fmla="*/ 196 w 710"/>
                <a:gd name="T23" fmla="*/ 0 h 1"/>
                <a:gd name="T24" fmla="*/ 213 w 710"/>
                <a:gd name="T25" fmla="*/ 0 h 1"/>
                <a:gd name="T26" fmla="*/ 229 w 710"/>
                <a:gd name="T27" fmla="*/ 0 h 1"/>
                <a:gd name="T28" fmla="*/ 246 w 710"/>
                <a:gd name="T29" fmla="*/ 0 h 1"/>
                <a:gd name="T30" fmla="*/ 263 w 710"/>
                <a:gd name="T31" fmla="*/ 0 h 1"/>
                <a:gd name="T32" fmla="*/ 280 w 710"/>
                <a:gd name="T33" fmla="*/ 0 h 1"/>
                <a:gd name="T34" fmla="*/ 296 w 710"/>
                <a:gd name="T35" fmla="*/ 0 h 1"/>
                <a:gd name="T36" fmla="*/ 313 w 710"/>
                <a:gd name="T37" fmla="*/ 0 h 1"/>
                <a:gd name="T38" fmla="*/ 330 w 710"/>
                <a:gd name="T39" fmla="*/ 0 h 1"/>
                <a:gd name="T40" fmla="*/ 347 w 710"/>
                <a:gd name="T41" fmla="*/ 0 h 1"/>
                <a:gd name="T42" fmla="*/ 363 w 710"/>
                <a:gd name="T43" fmla="*/ 0 h 1"/>
                <a:gd name="T44" fmla="*/ 380 w 710"/>
                <a:gd name="T45" fmla="*/ 0 h 1"/>
                <a:gd name="T46" fmla="*/ 397 w 710"/>
                <a:gd name="T47" fmla="*/ 0 h 1"/>
                <a:gd name="T48" fmla="*/ 414 w 710"/>
                <a:gd name="T49" fmla="*/ 0 h 1"/>
                <a:gd name="T50" fmla="*/ 431 w 710"/>
                <a:gd name="T51" fmla="*/ 0 h 1"/>
                <a:gd name="T52" fmla="*/ 447 w 710"/>
                <a:gd name="T53" fmla="*/ 0 h 1"/>
                <a:gd name="T54" fmla="*/ 464 w 710"/>
                <a:gd name="T55" fmla="*/ 0 h 1"/>
                <a:gd name="T56" fmla="*/ 481 w 710"/>
                <a:gd name="T57" fmla="*/ 0 h 1"/>
                <a:gd name="T58" fmla="*/ 498 w 710"/>
                <a:gd name="T59" fmla="*/ 0 h 1"/>
                <a:gd name="T60" fmla="*/ 514 w 710"/>
                <a:gd name="T61" fmla="*/ 0 h 1"/>
                <a:gd name="T62" fmla="*/ 531 w 710"/>
                <a:gd name="T63" fmla="*/ 0 h 1"/>
                <a:gd name="T64" fmla="*/ 548 w 710"/>
                <a:gd name="T65" fmla="*/ 0 h 1"/>
                <a:gd name="T66" fmla="*/ 565 w 710"/>
                <a:gd name="T67" fmla="*/ 0 h 1"/>
                <a:gd name="T68" fmla="*/ 581 w 710"/>
                <a:gd name="T69" fmla="*/ 0 h 1"/>
                <a:gd name="T70" fmla="*/ 598 w 710"/>
                <a:gd name="T71" fmla="*/ 0 h 1"/>
                <a:gd name="T72" fmla="*/ 615 w 710"/>
                <a:gd name="T73" fmla="*/ 0 h 1"/>
                <a:gd name="T74" fmla="*/ 632 w 710"/>
                <a:gd name="T75" fmla="*/ 0 h 1"/>
                <a:gd name="T76" fmla="*/ 649 w 710"/>
                <a:gd name="T77" fmla="*/ 0 h 1"/>
                <a:gd name="T78" fmla="*/ 665 w 710"/>
                <a:gd name="T79" fmla="*/ 0 h 1"/>
                <a:gd name="T80" fmla="*/ 682 w 710"/>
                <a:gd name="T81" fmla="*/ 0 h 1"/>
                <a:gd name="T82" fmla="*/ 699 w 710"/>
                <a:gd name="T83" fmla="*/ 0 h 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0" h="1">
                  <a:moveTo>
                    <a:pt x="0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39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7" y="0"/>
                  </a:lnTo>
                  <a:lnTo>
                    <a:pt x="73" y="0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101" y="0"/>
                  </a:lnTo>
                  <a:lnTo>
                    <a:pt x="106" y="0"/>
                  </a:lnTo>
                  <a:lnTo>
                    <a:pt x="112" y="0"/>
                  </a:lnTo>
                  <a:lnTo>
                    <a:pt x="117" y="0"/>
                  </a:lnTo>
                  <a:lnTo>
                    <a:pt x="123" y="0"/>
                  </a:lnTo>
                  <a:lnTo>
                    <a:pt x="129" y="0"/>
                  </a:lnTo>
                  <a:lnTo>
                    <a:pt x="134" y="0"/>
                  </a:lnTo>
                  <a:lnTo>
                    <a:pt x="140" y="0"/>
                  </a:lnTo>
                  <a:lnTo>
                    <a:pt x="145" y="0"/>
                  </a:lnTo>
                  <a:lnTo>
                    <a:pt x="151" y="0"/>
                  </a:lnTo>
                  <a:lnTo>
                    <a:pt x="157" y="0"/>
                  </a:lnTo>
                  <a:lnTo>
                    <a:pt x="162" y="0"/>
                  </a:lnTo>
                  <a:lnTo>
                    <a:pt x="168" y="0"/>
                  </a:lnTo>
                  <a:lnTo>
                    <a:pt x="173" y="0"/>
                  </a:lnTo>
                  <a:lnTo>
                    <a:pt x="179" y="0"/>
                  </a:lnTo>
                  <a:lnTo>
                    <a:pt x="185" y="0"/>
                  </a:lnTo>
                  <a:lnTo>
                    <a:pt x="190" y="0"/>
                  </a:lnTo>
                  <a:lnTo>
                    <a:pt x="196" y="0"/>
                  </a:lnTo>
                  <a:lnTo>
                    <a:pt x="201" y="0"/>
                  </a:lnTo>
                  <a:lnTo>
                    <a:pt x="207" y="0"/>
                  </a:lnTo>
                  <a:lnTo>
                    <a:pt x="213" y="0"/>
                  </a:lnTo>
                  <a:lnTo>
                    <a:pt x="218" y="0"/>
                  </a:lnTo>
                  <a:lnTo>
                    <a:pt x="224" y="0"/>
                  </a:lnTo>
                  <a:lnTo>
                    <a:pt x="229" y="0"/>
                  </a:lnTo>
                  <a:lnTo>
                    <a:pt x="235" y="0"/>
                  </a:lnTo>
                  <a:lnTo>
                    <a:pt x="240" y="0"/>
                  </a:lnTo>
                  <a:lnTo>
                    <a:pt x="246" y="0"/>
                  </a:lnTo>
                  <a:lnTo>
                    <a:pt x="252" y="0"/>
                  </a:lnTo>
                  <a:lnTo>
                    <a:pt x="257" y="0"/>
                  </a:lnTo>
                  <a:lnTo>
                    <a:pt x="263" y="0"/>
                  </a:lnTo>
                  <a:lnTo>
                    <a:pt x="268" y="0"/>
                  </a:lnTo>
                  <a:lnTo>
                    <a:pt x="274" y="0"/>
                  </a:lnTo>
                  <a:lnTo>
                    <a:pt x="280" y="0"/>
                  </a:lnTo>
                  <a:lnTo>
                    <a:pt x="285" y="0"/>
                  </a:lnTo>
                  <a:lnTo>
                    <a:pt x="291" y="0"/>
                  </a:lnTo>
                  <a:lnTo>
                    <a:pt x="296" y="0"/>
                  </a:lnTo>
                  <a:lnTo>
                    <a:pt x="302" y="0"/>
                  </a:lnTo>
                  <a:lnTo>
                    <a:pt x="308" y="0"/>
                  </a:lnTo>
                  <a:lnTo>
                    <a:pt x="313" y="0"/>
                  </a:lnTo>
                  <a:lnTo>
                    <a:pt x="319" y="0"/>
                  </a:lnTo>
                  <a:lnTo>
                    <a:pt x="324" y="0"/>
                  </a:lnTo>
                  <a:lnTo>
                    <a:pt x="330" y="0"/>
                  </a:lnTo>
                  <a:lnTo>
                    <a:pt x="336" y="0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2" y="0"/>
                  </a:lnTo>
                  <a:lnTo>
                    <a:pt x="358" y="0"/>
                  </a:lnTo>
                  <a:lnTo>
                    <a:pt x="363" y="0"/>
                  </a:lnTo>
                  <a:lnTo>
                    <a:pt x="369" y="0"/>
                  </a:lnTo>
                  <a:lnTo>
                    <a:pt x="375" y="0"/>
                  </a:lnTo>
                  <a:lnTo>
                    <a:pt x="380" y="0"/>
                  </a:lnTo>
                  <a:lnTo>
                    <a:pt x="386" y="0"/>
                  </a:lnTo>
                  <a:lnTo>
                    <a:pt x="391" y="0"/>
                  </a:lnTo>
                  <a:lnTo>
                    <a:pt x="397" y="0"/>
                  </a:lnTo>
                  <a:lnTo>
                    <a:pt x="403" y="0"/>
                  </a:lnTo>
                  <a:lnTo>
                    <a:pt x="408" y="0"/>
                  </a:lnTo>
                  <a:lnTo>
                    <a:pt x="414" y="0"/>
                  </a:lnTo>
                  <a:lnTo>
                    <a:pt x="419" y="0"/>
                  </a:lnTo>
                  <a:lnTo>
                    <a:pt x="425" y="0"/>
                  </a:lnTo>
                  <a:lnTo>
                    <a:pt x="431" y="0"/>
                  </a:lnTo>
                  <a:lnTo>
                    <a:pt x="436" y="0"/>
                  </a:lnTo>
                  <a:lnTo>
                    <a:pt x="442" y="0"/>
                  </a:lnTo>
                  <a:lnTo>
                    <a:pt x="447" y="0"/>
                  </a:lnTo>
                  <a:lnTo>
                    <a:pt x="453" y="0"/>
                  </a:lnTo>
                  <a:lnTo>
                    <a:pt x="459" y="0"/>
                  </a:lnTo>
                  <a:lnTo>
                    <a:pt x="464" y="0"/>
                  </a:lnTo>
                  <a:lnTo>
                    <a:pt x="470" y="0"/>
                  </a:lnTo>
                  <a:lnTo>
                    <a:pt x="475" y="0"/>
                  </a:lnTo>
                  <a:lnTo>
                    <a:pt x="481" y="0"/>
                  </a:lnTo>
                  <a:lnTo>
                    <a:pt x="486" y="0"/>
                  </a:lnTo>
                  <a:lnTo>
                    <a:pt x="492" y="0"/>
                  </a:lnTo>
                  <a:lnTo>
                    <a:pt x="498" y="0"/>
                  </a:lnTo>
                  <a:lnTo>
                    <a:pt x="503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0" y="0"/>
                  </a:lnTo>
                  <a:lnTo>
                    <a:pt x="526" y="0"/>
                  </a:lnTo>
                  <a:lnTo>
                    <a:pt x="531" y="0"/>
                  </a:lnTo>
                  <a:lnTo>
                    <a:pt x="537" y="0"/>
                  </a:lnTo>
                  <a:lnTo>
                    <a:pt x="542" y="0"/>
                  </a:lnTo>
                  <a:lnTo>
                    <a:pt x="548" y="0"/>
                  </a:lnTo>
                  <a:lnTo>
                    <a:pt x="554" y="0"/>
                  </a:lnTo>
                  <a:lnTo>
                    <a:pt x="559" y="0"/>
                  </a:lnTo>
                  <a:lnTo>
                    <a:pt x="565" y="0"/>
                  </a:lnTo>
                  <a:lnTo>
                    <a:pt x="570" y="0"/>
                  </a:lnTo>
                  <a:lnTo>
                    <a:pt x="576" y="0"/>
                  </a:lnTo>
                  <a:lnTo>
                    <a:pt x="581" y="0"/>
                  </a:lnTo>
                  <a:lnTo>
                    <a:pt x="587" y="0"/>
                  </a:lnTo>
                  <a:lnTo>
                    <a:pt x="593" y="0"/>
                  </a:lnTo>
                  <a:lnTo>
                    <a:pt x="598" y="0"/>
                  </a:lnTo>
                  <a:lnTo>
                    <a:pt x="604" y="0"/>
                  </a:lnTo>
                  <a:lnTo>
                    <a:pt x="609" y="0"/>
                  </a:lnTo>
                  <a:lnTo>
                    <a:pt x="615" y="0"/>
                  </a:lnTo>
                  <a:lnTo>
                    <a:pt x="621" y="0"/>
                  </a:lnTo>
                  <a:lnTo>
                    <a:pt x="626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3" y="0"/>
                  </a:lnTo>
                  <a:lnTo>
                    <a:pt x="649" y="0"/>
                  </a:lnTo>
                  <a:lnTo>
                    <a:pt x="654" y="0"/>
                  </a:lnTo>
                  <a:lnTo>
                    <a:pt x="660" y="0"/>
                  </a:lnTo>
                  <a:lnTo>
                    <a:pt x="665" y="0"/>
                  </a:lnTo>
                  <a:lnTo>
                    <a:pt x="671" y="0"/>
                  </a:lnTo>
                  <a:lnTo>
                    <a:pt x="677" y="0"/>
                  </a:lnTo>
                  <a:lnTo>
                    <a:pt x="682" y="0"/>
                  </a:lnTo>
                  <a:lnTo>
                    <a:pt x="688" y="0"/>
                  </a:lnTo>
                  <a:lnTo>
                    <a:pt x="693" y="0"/>
                  </a:lnTo>
                  <a:lnTo>
                    <a:pt x="699" y="0"/>
                  </a:lnTo>
                  <a:lnTo>
                    <a:pt x="704" y="0"/>
                  </a:lnTo>
                  <a:lnTo>
                    <a:pt x="710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6" name="Freeform 82">
              <a:extLst>
                <a:ext uri="{FF2B5EF4-FFF2-40B4-BE49-F238E27FC236}">
                  <a16:creationId xmlns:a16="http://schemas.microsoft.com/office/drawing/2014/main" id="{875A394B-17D6-DB44-594E-BDF49DD34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" y="2619"/>
              <a:ext cx="710" cy="1"/>
            </a:xfrm>
            <a:custGeom>
              <a:avLst/>
              <a:gdLst>
                <a:gd name="T0" fmla="*/ 11 w 710"/>
                <a:gd name="T1" fmla="*/ 0 h 1"/>
                <a:gd name="T2" fmla="*/ 28 w 710"/>
                <a:gd name="T3" fmla="*/ 0 h 1"/>
                <a:gd name="T4" fmla="*/ 45 w 710"/>
                <a:gd name="T5" fmla="*/ 0 h 1"/>
                <a:gd name="T6" fmla="*/ 62 w 710"/>
                <a:gd name="T7" fmla="*/ 0 h 1"/>
                <a:gd name="T8" fmla="*/ 78 w 710"/>
                <a:gd name="T9" fmla="*/ 0 h 1"/>
                <a:gd name="T10" fmla="*/ 95 w 710"/>
                <a:gd name="T11" fmla="*/ 0 h 1"/>
                <a:gd name="T12" fmla="*/ 112 w 710"/>
                <a:gd name="T13" fmla="*/ 0 h 1"/>
                <a:gd name="T14" fmla="*/ 129 w 710"/>
                <a:gd name="T15" fmla="*/ 0 h 1"/>
                <a:gd name="T16" fmla="*/ 145 w 710"/>
                <a:gd name="T17" fmla="*/ 0 h 1"/>
                <a:gd name="T18" fmla="*/ 162 w 710"/>
                <a:gd name="T19" fmla="*/ 0 h 1"/>
                <a:gd name="T20" fmla="*/ 179 w 710"/>
                <a:gd name="T21" fmla="*/ 0 h 1"/>
                <a:gd name="T22" fmla="*/ 196 w 710"/>
                <a:gd name="T23" fmla="*/ 0 h 1"/>
                <a:gd name="T24" fmla="*/ 213 w 710"/>
                <a:gd name="T25" fmla="*/ 0 h 1"/>
                <a:gd name="T26" fmla="*/ 229 w 710"/>
                <a:gd name="T27" fmla="*/ 0 h 1"/>
                <a:gd name="T28" fmla="*/ 246 w 710"/>
                <a:gd name="T29" fmla="*/ 0 h 1"/>
                <a:gd name="T30" fmla="*/ 263 w 710"/>
                <a:gd name="T31" fmla="*/ 0 h 1"/>
                <a:gd name="T32" fmla="*/ 280 w 710"/>
                <a:gd name="T33" fmla="*/ 0 h 1"/>
                <a:gd name="T34" fmla="*/ 296 w 710"/>
                <a:gd name="T35" fmla="*/ 0 h 1"/>
                <a:gd name="T36" fmla="*/ 313 w 710"/>
                <a:gd name="T37" fmla="*/ 0 h 1"/>
                <a:gd name="T38" fmla="*/ 330 w 710"/>
                <a:gd name="T39" fmla="*/ 0 h 1"/>
                <a:gd name="T40" fmla="*/ 347 w 710"/>
                <a:gd name="T41" fmla="*/ 0 h 1"/>
                <a:gd name="T42" fmla="*/ 363 w 710"/>
                <a:gd name="T43" fmla="*/ 0 h 1"/>
                <a:gd name="T44" fmla="*/ 380 w 710"/>
                <a:gd name="T45" fmla="*/ 0 h 1"/>
                <a:gd name="T46" fmla="*/ 397 w 710"/>
                <a:gd name="T47" fmla="*/ 0 h 1"/>
                <a:gd name="T48" fmla="*/ 414 w 710"/>
                <a:gd name="T49" fmla="*/ 0 h 1"/>
                <a:gd name="T50" fmla="*/ 431 w 710"/>
                <a:gd name="T51" fmla="*/ 0 h 1"/>
                <a:gd name="T52" fmla="*/ 447 w 710"/>
                <a:gd name="T53" fmla="*/ 0 h 1"/>
                <a:gd name="T54" fmla="*/ 464 w 710"/>
                <a:gd name="T55" fmla="*/ 0 h 1"/>
                <a:gd name="T56" fmla="*/ 481 w 710"/>
                <a:gd name="T57" fmla="*/ 0 h 1"/>
                <a:gd name="T58" fmla="*/ 498 w 710"/>
                <a:gd name="T59" fmla="*/ 0 h 1"/>
                <a:gd name="T60" fmla="*/ 514 w 710"/>
                <a:gd name="T61" fmla="*/ 0 h 1"/>
                <a:gd name="T62" fmla="*/ 531 w 710"/>
                <a:gd name="T63" fmla="*/ 0 h 1"/>
                <a:gd name="T64" fmla="*/ 548 w 710"/>
                <a:gd name="T65" fmla="*/ 0 h 1"/>
                <a:gd name="T66" fmla="*/ 565 w 710"/>
                <a:gd name="T67" fmla="*/ 0 h 1"/>
                <a:gd name="T68" fmla="*/ 581 w 710"/>
                <a:gd name="T69" fmla="*/ 0 h 1"/>
                <a:gd name="T70" fmla="*/ 598 w 710"/>
                <a:gd name="T71" fmla="*/ 0 h 1"/>
                <a:gd name="T72" fmla="*/ 615 w 710"/>
                <a:gd name="T73" fmla="*/ 0 h 1"/>
                <a:gd name="T74" fmla="*/ 632 w 710"/>
                <a:gd name="T75" fmla="*/ 0 h 1"/>
                <a:gd name="T76" fmla="*/ 649 w 710"/>
                <a:gd name="T77" fmla="*/ 0 h 1"/>
                <a:gd name="T78" fmla="*/ 665 w 710"/>
                <a:gd name="T79" fmla="*/ 0 h 1"/>
                <a:gd name="T80" fmla="*/ 682 w 710"/>
                <a:gd name="T81" fmla="*/ 0 h 1"/>
                <a:gd name="T82" fmla="*/ 699 w 710"/>
                <a:gd name="T83" fmla="*/ 0 h 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0" h="1">
                  <a:moveTo>
                    <a:pt x="0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39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7" y="0"/>
                  </a:lnTo>
                  <a:lnTo>
                    <a:pt x="73" y="0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101" y="0"/>
                  </a:lnTo>
                  <a:lnTo>
                    <a:pt x="106" y="0"/>
                  </a:lnTo>
                  <a:lnTo>
                    <a:pt x="112" y="0"/>
                  </a:lnTo>
                  <a:lnTo>
                    <a:pt x="117" y="0"/>
                  </a:lnTo>
                  <a:lnTo>
                    <a:pt x="123" y="0"/>
                  </a:lnTo>
                  <a:lnTo>
                    <a:pt x="129" y="0"/>
                  </a:lnTo>
                  <a:lnTo>
                    <a:pt x="134" y="0"/>
                  </a:lnTo>
                  <a:lnTo>
                    <a:pt x="140" y="0"/>
                  </a:lnTo>
                  <a:lnTo>
                    <a:pt x="145" y="0"/>
                  </a:lnTo>
                  <a:lnTo>
                    <a:pt x="151" y="0"/>
                  </a:lnTo>
                  <a:lnTo>
                    <a:pt x="157" y="0"/>
                  </a:lnTo>
                  <a:lnTo>
                    <a:pt x="162" y="0"/>
                  </a:lnTo>
                  <a:lnTo>
                    <a:pt x="168" y="0"/>
                  </a:lnTo>
                  <a:lnTo>
                    <a:pt x="173" y="0"/>
                  </a:lnTo>
                  <a:lnTo>
                    <a:pt x="179" y="0"/>
                  </a:lnTo>
                  <a:lnTo>
                    <a:pt x="185" y="0"/>
                  </a:lnTo>
                  <a:lnTo>
                    <a:pt x="190" y="0"/>
                  </a:lnTo>
                  <a:lnTo>
                    <a:pt x="196" y="0"/>
                  </a:lnTo>
                  <a:lnTo>
                    <a:pt x="201" y="0"/>
                  </a:lnTo>
                  <a:lnTo>
                    <a:pt x="207" y="0"/>
                  </a:lnTo>
                  <a:lnTo>
                    <a:pt x="213" y="0"/>
                  </a:lnTo>
                  <a:lnTo>
                    <a:pt x="218" y="0"/>
                  </a:lnTo>
                  <a:lnTo>
                    <a:pt x="224" y="0"/>
                  </a:lnTo>
                  <a:lnTo>
                    <a:pt x="229" y="0"/>
                  </a:lnTo>
                  <a:lnTo>
                    <a:pt x="235" y="0"/>
                  </a:lnTo>
                  <a:lnTo>
                    <a:pt x="240" y="0"/>
                  </a:lnTo>
                  <a:lnTo>
                    <a:pt x="246" y="0"/>
                  </a:lnTo>
                  <a:lnTo>
                    <a:pt x="252" y="0"/>
                  </a:lnTo>
                  <a:lnTo>
                    <a:pt x="257" y="0"/>
                  </a:lnTo>
                  <a:lnTo>
                    <a:pt x="263" y="0"/>
                  </a:lnTo>
                  <a:lnTo>
                    <a:pt x="268" y="0"/>
                  </a:lnTo>
                  <a:lnTo>
                    <a:pt x="274" y="0"/>
                  </a:lnTo>
                  <a:lnTo>
                    <a:pt x="280" y="0"/>
                  </a:lnTo>
                  <a:lnTo>
                    <a:pt x="285" y="0"/>
                  </a:lnTo>
                  <a:lnTo>
                    <a:pt x="291" y="0"/>
                  </a:lnTo>
                  <a:lnTo>
                    <a:pt x="296" y="0"/>
                  </a:lnTo>
                  <a:lnTo>
                    <a:pt x="302" y="0"/>
                  </a:lnTo>
                  <a:lnTo>
                    <a:pt x="308" y="0"/>
                  </a:lnTo>
                  <a:lnTo>
                    <a:pt x="313" y="0"/>
                  </a:lnTo>
                  <a:lnTo>
                    <a:pt x="319" y="0"/>
                  </a:lnTo>
                  <a:lnTo>
                    <a:pt x="324" y="0"/>
                  </a:lnTo>
                  <a:lnTo>
                    <a:pt x="330" y="0"/>
                  </a:lnTo>
                  <a:lnTo>
                    <a:pt x="336" y="0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2" y="0"/>
                  </a:lnTo>
                  <a:lnTo>
                    <a:pt x="358" y="0"/>
                  </a:lnTo>
                  <a:lnTo>
                    <a:pt x="363" y="0"/>
                  </a:lnTo>
                  <a:lnTo>
                    <a:pt x="369" y="0"/>
                  </a:lnTo>
                  <a:lnTo>
                    <a:pt x="375" y="0"/>
                  </a:lnTo>
                  <a:lnTo>
                    <a:pt x="380" y="0"/>
                  </a:lnTo>
                  <a:lnTo>
                    <a:pt x="386" y="0"/>
                  </a:lnTo>
                  <a:lnTo>
                    <a:pt x="391" y="0"/>
                  </a:lnTo>
                  <a:lnTo>
                    <a:pt x="397" y="0"/>
                  </a:lnTo>
                  <a:lnTo>
                    <a:pt x="403" y="0"/>
                  </a:lnTo>
                  <a:lnTo>
                    <a:pt x="408" y="0"/>
                  </a:lnTo>
                  <a:lnTo>
                    <a:pt x="414" y="0"/>
                  </a:lnTo>
                  <a:lnTo>
                    <a:pt x="419" y="0"/>
                  </a:lnTo>
                  <a:lnTo>
                    <a:pt x="425" y="0"/>
                  </a:lnTo>
                  <a:lnTo>
                    <a:pt x="431" y="0"/>
                  </a:lnTo>
                  <a:lnTo>
                    <a:pt x="436" y="0"/>
                  </a:lnTo>
                  <a:lnTo>
                    <a:pt x="442" y="0"/>
                  </a:lnTo>
                  <a:lnTo>
                    <a:pt x="447" y="0"/>
                  </a:lnTo>
                  <a:lnTo>
                    <a:pt x="453" y="0"/>
                  </a:lnTo>
                  <a:lnTo>
                    <a:pt x="458" y="0"/>
                  </a:lnTo>
                  <a:lnTo>
                    <a:pt x="464" y="0"/>
                  </a:lnTo>
                  <a:lnTo>
                    <a:pt x="470" y="0"/>
                  </a:lnTo>
                  <a:lnTo>
                    <a:pt x="475" y="0"/>
                  </a:lnTo>
                  <a:lnTo>
                    <a:pt x="481" y="0"/>
                  </a:lnTo>
                  <a:lnTo>
                    <a:pt x="486" y="0"/>
                  </a:lnTo>
                  <a:lnTo>
                    <a:pt x="492" y="0"/>
                  </a:lnTo>
                  <a:lnTo>
                    <a:pt x="498" y="0"/>
                  </a:lnTo>
                  <a:lnTo>
                    <a:pt x="503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0" y="0"/>
                  </a:lnTo>
                  <a:lnTo>
                    <a:pt x="526" y="0"/>
                  </a:lnTo>
                  <a:lnTo>
                    <a:pt x="531" y="0"/>
                  </a:lnTo>
                  <a:lnTo>
                    <a:pt x="537" y="0"/>
                  </a:lnTo>
                  <a:lnTo>
                    <a:pt x="542" y="0"/>
                  </a:lnTo>
                  <a:lnTo>
                    <a:pt x="548" y="0"/>
                  </a:lnTo>
                  <a:lnTo>
                    <a:pt x="554" y="0"/>
                  </a:lnTo>
                  <a:lnTo>
                    <a:pt x="559" y="0"/>
                  </a:lnTo>
                  <a:lnTo>
                    <a:pt x="565" y="0"/>
                  </a:lnTo>
                  <a:lnTo>
                    <a:pt x="570" y="0"/>
                  </a:lnTo>
                  <a:lnTo>
                    <a:pt x="576" y="0"/>
                  </a:lnTo>
                  <a:lnTo>
                    <a:pt x="581" y="0"/>
                  </a:lnTo>
                  <a:lnTo>
                    <a:pt x="587" y="0"/>
                  </a:lnTo>
                  <a:lnTo>
                    <a:pt x="593" y="0"/>
                  </a:lnTo>
                  <a:lnTo>
                    <a:pt x="598" y="0"/>
                  </a:lnTo>
                  <a:lnTo>
                    <a:pt x="604" y="0"/>
                  </a:lnTo>
                  <a:lnTo>
                    <a:pt x="609" y="0"/>
                  </a:lnTo>
                  <a:lnTo>
                    <a:pt x="615" y="0"/>
                  </a:lnTo>
                  <a:lnTo>
                    <a:pt x="621" y="0"/>
                  </a:lnTo>
                  <a:lnTo>
                    <a:pt x="626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3" y="0"/>
                  </a:lnTo>
                  <a:lnTo>
                    <a:pt x="649" y="0"/>
                  </a:lnTo>
                  <a:lnTo>
                    <a:pt x="654" y="0"/>
                  </a:lnTo>
                  <a:lnTo>
                    <a:pt x="660" y="0"/>
                  </a:lnTo>
                  <a:lnTo>
                    <a:pt x="665" y="0"/>
                  </a:lnTo>
                  <a:lnTo>
                    <a:pt x="671" y="0"/>
                  </a:lnTo>
                  <a:lnTo>
                    <a:pt x="677" y="0"/>
                  </a:lnTo>
                  <a:lnTo>
                    <a:pt x="682" y="0"/>
                  </a:lnTo>
                  <a:lnTo>
                    <a:pt x="688" y="0"/>
                  </a:lnTo>
                  <a:lnTo>
                    <a:pt x="693" y="0"/>
                  </a:lnTo>
                  <a:lnTo>
                    <a:pt x="699" y="0"/>
                  </a:lnTo>
                  <a:lnTo>
                    <a:pt x="704" y="0"/>
                  </a:lnTo>
                  <a:lnTo>
                    <a:pt x="710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7" name="Freeform 83">
              <a:extLst>
                <a:ext uri="{FF2B5EF4-FFF2-40B4-BE49-F238E27FC236}">
                  <a16:creationId xmlns:a16="http://schemas.microsoft.com/office/drawing/2014/main" id="{06D28F5C-B168-653E-1102-7D3449FE5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8" y="2619"/>
              <a:ext cx="129" cy="1"/>
            </a:xfrm>
            <a:custGeom>
              <a:avLst/>
              <a:gdLst>
                <a:gd name="T0" fmla="*/ 0 w 129"/>
                <a:gd name="T1" fmla="*/ 0 h 1"/>
                <a:gd name="T2" fmla="*/ 6 w 129"/>
                <a:gd name="T3" fmla="*/ 0 h 1"/>
                <a:gd name="T4" fmla="*/ 11 w 129"/>
                <a:gd name="T5" fmla="*/ 0 h 1"/>
                <a:gd name="T6" fmla="*/ 17 w 129"/>
                <a:gd name="T7" fmla="*/ 0 h 1"/>
                <a:gd name="T8" fmla="*/ 22 w 129"/>
                <a:gd name="T9" fmla="*/ 0 h 1"/>
                <a:gd name="T10" fmla="*/ 28 w 129"/>
                <a:gd name="T11" fmla="*/ 0 h 1"/>
                <a:gd name="T12" fmla="*/ 34 w 129"/>
                <a:gd name="T13" fmla="*/ 0 h 1"/>
                <a:gd name="T14" fmla="*/ 39 w 129"/>
                <a:gd name="T15" fmla="*/ 0 h 1"/>
                <a:gd name="T16" fmla="*/ 45 w 129"/>
                <a:gd name="T17" fmla="*/ 0 h 1"/>
                <a:gd name="T18" fmla="*/ 50 w 129"/>
                <a:gd name="T19" fmla="*/ 0 h 1"/>
                <a:gd name="T20" fmla="*/ 56 w 129"/>
                <a:gd name="T21" fmla="*/ 0 h 1"/>
                <a:gd name="T22" fmla="*/ 62 w 129"/>
                <a:gd name="T23" fmla="*/ 0 h 1"/>
                <a:gd name="T24" fmla="*/ 67 w 129"/>
                <a:gd name="T25" fmla="*/ 0 h 1"/>
                <a:gd name="T26" fmla="*/ 73 w 129"/>
                <a:gd name="T27" fmla="*/ 0 h 1"/>
                <a:gd name="T28" fmla="*/ 78 w 129"/>
                <a:gd name="T29" fmla="*/ 0 h 1"/>
                <a:gd name="T30" fmla="*/ 84 w 129"/>
                <a:gd name="T31" fmla="*/ 0 h 1"/>
                <a:gd name="T32" fmla="*/ 90 w 129"/>
                <a:gd name="T33" fmla="*/ 0 h 1"/>
                <a:gd name="T34" fmla="*/ 95 w 129"/>
                <a:gd name="T35" fmla="*/ 0 h 1"/>
                <a:gd name="T36" fmla="*/ 101 w 129"/>
                <a:gd name="T37" fmla="*/ 0 h 1"/>
                <a:gd name="T38" fmla="*/ 106 w 129"/>
                <a:gd name="T39" fmla="*/ 0 h 1"/>
                <a:gd name="T40" fmla="*/ 112 w 129"/>
                <a:gd name="T41" fmla="*/ 0 h 1"/>
                <a:gd name="T42" fmla="*/ 117 w 129"/>
                <a:gd name="T43" fmla="*/ 0 h 1"/>
                <a:gd name="T44" fmla="*/ 123 w 129"/>
                <a:gd name="T45" fmla="*/ 0 h 1"/>
                <a:gd name="T46" fmla="*/ 129 w 129"/>
                <a:gd name="T47" fmla="*/ 0 h 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9" h="1">
                  <a:moveTo>
                    <a:pt x="0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39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7" y="0"/>
                  </a:lnTo>
                  <a:lnTo>
                    <a:pt x="73" y="0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101" y="0"/>
                  </a:lnTo>
                  <a:lnTo>
                    <a:pt x="106" y="0"/>
                  </a:lnTo>
                  <a:lnTo>
                    <a:pt x="112" y="0"/>
                  </a:lnTo>
                  <a:lnTo>
                    <a:pt x="117" y="0"/>
                  </a:lnTo>
                  <a:lnTo>
                    <a:pt x="123" y="0"/>
                  </a:lnTo>
                  <a:lnTo>
                    <a:pt x="129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8" name="Rectangle 85">
              <a:extLst>
                <a:ext uri="{FF2B5EF4-FFF2-40B4-BE49-F238E27FC236}">
                  <a16:creationId xmlns:a16="http://schemas.microsoft.com/office/drawing/2014/main" id="{B5072741-A1F4-15A4-EA93-B6028D4B2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" y="2772"/>
              <a:ext cx="4020" cy="471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7459" name="Line 86">
              <a:extLst>
                <a:ext uri="{FF2B5EF4-FFF2-40B4-BE49-F238E27FC236}">
                  <a16:creationId xmlns:a16="http://schemas.microsoft.com/office/drawing/2014/main" id="{5EED6852-BFFC-F180-AC91-191CE2585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77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0" name="Line 87">
              <a:extLst>
                <a:ext uri="{FF2B5EF4-FFF2-40B4-BE49-F238E27FC236}">
                  <a16:creationId xmlns:a16="http://schemas.microsoft.com/office/drawing/2014/main" id="{DE9FD98D-1FB3-1F30-B7BE-CEA80A5CFB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243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1" name="Line 88">
              <a:extLst>
                <a:ext uri="{FF2B5EF4-FFF2-40B4-BE49-F238E27FC236}">
                  <a16:creationId xmlns:a16="http://schemas.microsoft.com/office/drawing/2014/main" id="{419F1B6B-22C8-D3D4-E9D2-2ABA1168BC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2772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2" name="Line 89">
              <a:extLst>
                <a:ext uri="{FF2B5EF4-FFF2-40B4-BE49-F238E27FC236}">
                  <a16:creationId xmlns:a16="http://schemas.microsoft.com/office/drawing/2014/main" id="{B82476D8-20D1-CF0F-C41D-28D8295BCB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772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3" name="Line 90">
              <a:extLst>
                <a:ext uri="{FF2B5EF4-FFF2-40B4-BE49-F238E27FC236}">
                  <a16:creationId xmlns:a16="http://schemas.microsoft.com/office/drawing/2014/main" id="{E42B5BE9-2E8B-C471-B852-6683EFEC03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243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4" name="Line 91">
              <a:extLst>
                <a:ext uri="{FF2B5EF4-FFF2-40B4-BE49-F238E27FC236}">
                  <a16:creationId xmlns:a16="http://schemas.microsoft.com/office/drawing/2014/main" id="{B5146D9E-D43C-1A0C-5449-200165C3F7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772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5" name="Line 92">
              <a:extLst>
                <a:ext uri="{FF2B5EF4-FFF2-40B4-BE49-F238E27FC236}">
                  <a16:creationId xmlns:a16="http://schemas.microsoft.com/office/drawing/2014/main" id="{D4D53AE1-90AC-04CB-E6A7-F2723F3AF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6" name="Line 93">
              <a:extLst>
                <a:ext uri="{FF2B5EF4-FFF2-40B4-BE49-F238E27FC236}">
                  <a16:creationId xmlns:a16="http://schemas.microsoft.com/office/drawing/2014/main" id="{5AF1767F-2AFB-E9CD-68AE-5104AC9D20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7" name="Line 94">
              <a:extLst>
                <a:ext uri="{FF2B5EF4-FFF2-40B4-BE49-F238E27FC236}">
                  <a16:creationId xmlns:a16="http://schemas.microsoft.com/office/drawing/2014/main" id="{D84338D1-C2B5-90FE-A3EF-D4DB796446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7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8" name="Line 95">
              <a:extLst>
                <a:ext uri="{FF2B5EF4-FFF2-40B4-BE49-F238E27FC236}">
                  <a16:creationId xmlns:a16="http://schemas.microsoft.com/office/drawing/2014/main" id="{3C0FE8D7-551F-CF79-D8FF-0AF56ABD3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7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9" name="Line 96">
              <a:extLst>
                <a:ext uri="{FF2B5EF4-FFF2-40B4-BE49-F238E27FC236}">
                  <a16:creationId xmlns:a16="http://schemas.microsoft.com/office/drawing/2014/main" id="{A33EC929-8F6F-0702-C673-5290A6E1BC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0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0" name="Line 97">
              <a:extLst>
                <a:ext uri="{FF2B5EF4-FFF2-40B4-BE49-F238E27FC236}">
                  <a16:creationId xmlns:a16="http://schemas.microsoft.com/office/drawing/2014/main" id="{A1B94132-D9FC-01BE-2AA4-62C653F563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0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1" name="Line 98">
              <a:extLst>
                <a:ext uri="{FF2B5EF4-FFF2-40B4-BE49-F238E27FC236}">
                  <a16:creationId xmlns:a16="http://schemas.microsoft.com/office/drawing/2014/main" id="{534EA383-62E4-8E94-704D-68B253D27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3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2" name="Line 99">
              <a:extLst>
                <a:ext uri="{FF2B5EF4-FFF2-40B4-BE49-F238E27FC236}">
                  <a16:creationId xmlns:a16="http://schemas.microsoft.com/office/drawing/2014/main" id="{195E7047-BED3-F690-57F6-451DA10A63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3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3" name="Line 100">
              <a:extLst>
                <a:ext uri="{FF2B5EF4-FFF2-40B4-BE49-F238E27FC236}">
                  <a16:creationId xmlns:a16="http://schemas.microsoft.com/office/drawing/2014/main" id="{7A0F9D54-80E2-FE51-9387-19DB7A1D81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4" name="Line 101">
              <a:extLst>
                <a:ext uri="{FF2B5EF4-FFF2-40B4-BE49-F238E27FC236}">
                  <a16:creationId xmlns:a16="http://schemas.microsoft.com/office/drawing/2014/main" id="{91A734A2-6050-F891-C9EC-8AF98F91A8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5" name="Line 102">
              <a:extLst>
                <a:ext uri="{FF2B5EF4-FFF2-40B4-BE49-F238E27FC236}">
                  <a16:creationId xmlns:a16="http://schemas.microsoft.com/office/drawing/2014/main" id="{506CB5DB-9D03-9EC8-296D-B2D7552499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0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6" name="Line 103">
              <a:extLst>
                <a:ext uri="{FF2B5EF4-FFF2-40B4-BE49-F238E27FC236}">
                  <a16:creationId xmlns:a16="http://schemas.microsoft.com/office/drawing/2014/main" id="{519F5DD7-86B3-7ADA-D33D-8BB43670F0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0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7" name="Line 104">
              <a:extLst>
                <a:ext uri="{FF2B5EF4-FFF2-40B4-BE49-F238E27FC236}">
                  <a16:creationId xmlns:a16="http://schemas.microsoft.com/office/drawing/2014/main" id="{E6A4B10C-FCF0-CE15-AB82-877FDB32C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3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8" name="Line 105">
              <a:extLst>
                <a:ext uri="{FF2B5EF4-FFF2-40B4-BE49-F238E27FC236}">
                  <a16:creationId xmlns:a16="http://schemas.microsoft.com/office/drawing/2014/main" id="{40A0F5C9-6B24-5D77-AB1C-957FF7492D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3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9" name="Line 106">
              <a:extLst>
                <a:ext uri="{FF2B5EF4-FFF2-40B4-BE49-F238E27FC236}">
                  <a16:creationId xmlns:a16="http://schemas.microsoft.com/office/drawing/2014/main" id="{5EA8B510-5660-C9C3-7770-6689931050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6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0" name="Line 107">
              <a:extLst>
                <a:ext uri="{FF2B5EF4-FFF2-40B4-BE49-F238E27FC236}">
                  <a16:creationId xmlns:a16="http://schemas.microsoft.com/office/drawing/2014/main" id="{439D6339-C4E7-85D6-50EC-1F26ED1282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6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1" name="Line 108">
              <a:extLst>
                <a:ext uri="{FF2B5EF4-FFF2-40B4-BE49-F238E27FC236}">
                  <a16:creationId xmlns:a16="http://schemas.microsoft.com/office/drawing/2014/main" id="{14B5A98F-0372-D34E-DEE1-563575BF5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2" name="Line 109">
              <a:extLst>
                <a:ext uri="{FF2B5EF4-FFF2-40B4-BE49-F238E27FC236}">
                  <a16:creationId xmlns:a16="http://schemas.microsoft.com/office/drawing/2014/main" id="{CE5C47C6-54CC-6F5C-9009-EDBB51CDF9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9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3" name="Line 110">
              <a:extLst>
                <a:ext uri="{FF2B5EF4-FFF2-40B4-BE49-F238E27FC236}">
                  <a16:creationId xmlns:a16="http://schemas.microsoft.com/office/drawing/2014/main" id="{7D905820-55F1-76CD-E595-80BFE8450C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243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4" name="Line 111">
              <a:extLst>
                <a:ext uri="{FF2B5EF4-FFF2-40B4-BE49-F238E27FC236}">
                  <a16:creationId xmlns:a16="http://schemas.microsoft.com/office/drawing/2014/main" id="{F065F047-2233-1EBA-32A4-CFA4AC94FE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243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5" name="Line 112">
              <a:extLst>
                <a:ext uri="{FF2B5EF4-FFF2-40B4-BE49-F238E27FC236}">
                  <a16:creationId xmlns:a16="http://schemas.microsoft.com/office/drawing/2014/main" id="{71F352E8-5FBF-E5A3-27DD-20B7BA161E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086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6" name="Line 113">
              <a:extLst>
                <a:ext uri="{FF2B5EF4-FFF2-40B4-BE49-F238E27FC236}">
                  <a16:creationId xmlns:a16="http://schemas.microsoft.com/office/drawing/2014/main" id="{4854DAA9-F728-14DE-1D4A-296F60D203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086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7" name="Line 114">
              <a:extLst>
                <a:ext uri="{FF2B5EF4-FFF2-40B4-BE49-F238E27FC236}">
                  <a16:creationId xmlns:a16="http://schemas.microsoft.com/office/drawing/2014/main" id="{E5995FB3-DE44-283E-6809-DE94F1FF1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929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8" name="Line 115">
              <a:extLst>
                <a:ext uri="{FF2B5EF4-FFF2-40B4-BE49-F238E27FC236}">
                  <a16:creationId xmlns:a16="http://schemas.microsoft.com/office/drawing/2014/main" id="{7FAC3828-635A-2A35-4AAA-C0508A9C3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2929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9" name="Line 116">
              <a:extLst>
                <a:ext uri="{FF2B5EF4-FFF2-40B4-BE49-F238E27FC236}">
                  <a16:creationId xmlns:a16="http://schemas.microsoft.com/office/drawing/2014/main" id="{1FA6F5A0-A39F-EF24-FE94-D71DA95C9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772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0" name="Line 117">
              <a:extLst>
                <a:ext uri="{FF2B5EF4-FFF2-40B4-BE49-F238E27FC236}">
                  <a16:creationId xmlns:a16="http://schemas.microsoft.com/office/drawing/2014/main" id="{F49C7F43-F5D4-C695-FDB9-82521CCBD5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2772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1" name="Line 118">
              <a:extLst>
                <a:ext uri="{FF2B5EF4-FFF2-40B4-BE49-F238E27FC236}">
                  <a16:creationId xmlns:a16="http://schemas.microsoft.com/office/drawing/2014/main" id="{35C3A311-316F-BC1A-E531-40E1530BFA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77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2" name="Line 119">
              <a:extLst>
                <a:ext uri="{FF2B5EF4-FFF2-40B4-BE49-F238E27FC236}">
                  <a16:creationId xmlns:a16="http://schemas.microsoft.com/office/drawing/2014/main" id="{77E97096-78D3-A90B-48B7-7801AC089A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243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3" name="Line 120">
              <a:extLst>
                <a:ext uri="{FF2B5EF4-FFF2-40B4-BE49-F238E27FC236}">
                  <a16:creationId xmlns:a16="http://schemas.microsoft.com/office/drawing/2014/main" id="{C9FA38DE-95D2-B054-4CCB-B78BA5118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2772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4" name="Line 121">
              <a:extLst>
                <a:ext uri="{FF2B5EF4-FFF2-40B4-BE49-F238E27FC236}">
                  <a16:creationId xmlns:a16="http://schemas.microsoft.com/office/drawing/2014/main" id="{2164458D-8B49-AB06-5464-9A6D60E191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772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5" name="Freeform 122">
              <a:extLst>
                <a:ext uri="{FF2B5EF4-FFF2-40B4-BE49-F238E27FC236}">
                  <a16:creationId xmlns:a16="http://schemas.microsoft.com/office/drawing/2014/main" id="{C60F951E-3432-60F6-44FB-E2796EDC3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" y="2911"/>
              <a:ext cx="409" cy="329"/>
            </a:xfrm>
            <a:custGeom>
              <a:avLst/>
              <a:gdLst>
                <a:gd name="T0" fmla="*/ 6 w 409"/>
                <a:gd name="T1" fmla="*/ 9 h 329"/>
                <a:gd name="T2" fmla="*/ 12 w 409"/>
                <a:gd name="T3" fmla="*/ 27 h 329"/>
                <a:gd name="T4" fmla="*/ 23 w 409"/>
                <a:gd name="T5" fmla="*/ 39 h 329"/>
                <a:gd name="T6" fmla="*/ 28 w 409"/>
                <a:gd name="T7" fmla="*/ 55 h 329"/>
                <a:gd name="T8" fmla="*/ 40 w 409"/>
                <a:gd name="T9" fmla="*/ 67 h 329"/>
                <a:gd name="T10" fmla="*/ 45 w 409"/>
                <a:gd name="T11" fmla="*/ 82 h 329"/>
                <a:gd name="T12" fmla="*/ 56 w 409"/>
                <a:gd name="T13" fmla="*/ 94 h 329"/>
                <a:gd name="T14" fmla="*/ 62 w 409"/>
                <a:gd name="T15" fmla="*/ 109 h 329"/>
                <a:gd name="T16" fmla="*/ 73 w 409"/>
                <a:gd name="T17" fmla="*/ 121 h 329"/>
                <a:gd name="T18" fmla="*/ 79 w 409"/>
                <a:gd name="T19" fmla="*/ 136 h 329"/>
                <a:gd name="T20" fmla="*/ 90 w 409"/>
                <a:gd name="T21" fmla="*/ 151 h 329"/>
                <a:gd name="T22" fmla="*/ 96 w 409"/>
                <a:gd name="T23" fmla="*/ 166 h 329"/>
                <a:gd name="T24" fmla="*/ 107 w 409"/>
                <a:gd name="T25" fmla="*/ 175 h 329"/>
                <a:gd name="T26" fmla="*/ 112 w 409"/>
                <a:gd name="T27" fmla="*/ 193 h 329"/>
                <a:gd name="T28" fmla="*/ 123 w 409"/>
                <a:gd name="T29" fmla="*/ 205 h 329"/>
                <a:gd name="T30" fmla="*/ 129 w 409"/>
                <a:gd name="T31" fmla="*/ 220 h 329"/>
                <a:gd name="T32" fmla="*/ 140 w 409"/>
                <a:gd name="T33" fmla="*/ 233 h 329"/>
                <a:gd name="T34" fmla="*/ 146 w 409"/>
                <a:gd name="T35" fmla="*/ 248 h 329"/>
                <a:gd name="T36" fmla="*/ 157 w 409"/>
                <a:gd name="T37" fmla="*/ 260 h 329"/>
                <a:gd name="T38" fmla="*/ 163 w 409"/>
                <a:gd name="T39" fmla="*/ 275 h 329"/>
                <a:gd name="T40" fmla="*/ 174 w 409"/>
                <a:gd name="T41" fmla="*/ 287 h 329"/>
                <a:gd name="T42" fmla="*/ 179 w 409"/>
                <a:gd name="T43" fmla="*/ 302 h 329"/>
                <a:gd name="T44" fmla="*/ 191 w 409"/>
                <a:gd name="T45" fmla="*/ 317 h 329"/>
                <a:gd name="T46" fmla="*/ 196 w 409"/>
                <a:gd name="T47" fmla="*/ 329 h 329"/>
                <a:gd name="T48" fmla="*/ 213 w 409"/>
                <a:gd name="T49" fmla="*/ 329 h 329"/>
                <a:gd name="T50" fmla="*/ 230 w 409"/>
                <a:gd name="T51" fmla="*/ 329 h 329"/>
                <a:gd name="T52" fmla="*/ 246 w 409"/>
                <a:gd name="T53" fmla="*/ 329 h 329"/>
                <a:gd name="T54" fmla="*/ 263 w 409"/>
                <a:gd name="T55" fmla="*/ 329 h 329"/>
                <a:gd name="T56" fmla="*/ 280 w 409"/>
                <a:gd name="T57" fmla="*/ 329 h 329"/>
                <a:gd name="T58" fmla="*/ 297 w 409"/>
                <a:gd name="T59" fmla="*/ 329 h 329"/>
                <a:gd name="T60" fmla="*/ 314 w 409"/>
                <a:gd name="T61" fmla="*/ 308 h 329"/>
                <a:gd name="T62" fmla="*/ 319 w 409"/>
                <a:gd name="T63" fmla="*/ 293 h 329"/>
                <a:gd name="T64" fmla="*/ 330 w 409"/>
                <a:gd name="T65" fmla="*/ 281 h 329"/>
                <a:gd name="T66" fmla="*/ 336 w 409"/>
                <a:gd name="T67" fmla="*/ 266 h 329"/>
                <a:gd name="T68" fmla="*/ 347 w 409"/>
                <a:gd name="T69" fmla="*/ 254 h 329"/>
                <a:gd name="T70" fmla="*/ 353 w 409"/>
                <a:gd name="T71" fmla="*/ 236 h 329"/>
                <a:gd name="T72" fmla="*/ 364 w 409"/>
                <a:gd name="T73" fmla="*/ 224 h 329"/>
                <a:gd name="T74" fmla="*/ 369 w 409"/>
                <a:gd name="T75" fmla="*/ 208 h 329"/>
                <a:gd name="T76" fmla="*/ 381 w 409"/>
                <a:gd name="T77" fmla="*/ 196 h 329"/>
                <a:gd name="T78" fmla="*/ 386 w 409"/>
                <a:gd name="T79" fmla="*/ 181 h 329"/>
                <a:gd name="T80" fmla="*/ 397 w 409"/>
                <a:gd name="T81" fmla="*/ 169 h 329"/>
                <a:gd name="T82" fmla="*/ 403 w 409"/>
                <a:gd name="T83" fmla="*/ 154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9" h="329">
                  <a:moveTo>
                    <a:pt x="0" y="0"/>
                  </a:moveTo>
                  <a:lnTo>
                    <a:pt x="0" y="6"/>
                  </a:lnTo>
                  <a:lnTo>
                    <a:pt x="6" y="9"/>
                  </a:lnTo>
                  <a:lnTo>
                    <a:pt x="6" y="18"/>
                  </a:lnTo>
                  <a:lnTo>
                    <a:pt x="12" y="21"/>
                  </a:lnTo>
                  <a:lnTo>
                    <a:pt x="12" y="27"/>
                  </a:lnTo>
                  <a:lnTo>
                    <a:pt x="17" y="30"/>
                  </a:lnTo>
                  <a:lnTo>
                    <a:pt x="17" y="36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8" y="49"/>
                  </a:lnTo>
                  <a:lnTo>
                    <a:pt x="28" y="55"/>
                  </a:lnTo>
                  <a:lnTo>
                    <a:pt x="34" y="58"/>
                  </a:lnTo>
                  <a:lnTo>
                    <a:pt x="34" y="64"/>
                  </a:lnTo>
                  <a:lnTo>
                    <a:pt x="40" y="67"/>
                  </a:lnTo>
                  <a:lnTo>
                    <a:pt x="40" y="73"/>
                  </a:lnTo>
                  <a:lnTo>
                    <a:pt x="45" y="76"/>
                  </a:lnTo>
                  <a:lnTo>
                    <a:pt x="45" y="82"/>
                  </a:lnTo>
                  <a:lnTo>
                    <a:pt x="51" y="85"/>
                  </a:lnTo>
                  <a:lnTo>
                    <a:pt x="51" y="91"/>
                  </a:lnTo>
                  <a:lnTo>
                    <a:pt x="56" y="94"/>
                  </a:lnTo>
                  <a:lnTo>
                    <a:pt x="56" y="100"/>
                  </a:lnTo>
                  <a:lnTo>
                    <a:pt x="62" y="103"/>
                  </a:lnTo>
                  <a:lnTo>
                    <a:pt x="62" y="109"/>
                  </a:lnTo>
                  <a:lnTo>
                    <a:pt x="68" y="112"/>
                  </a:lnTo>
                  <a:lnTo>
                    <a:pt x="68" y="118"/>
                  </a:lnTo>
                  <a:lnTo>
                    <a:pt x="73" y="121"/>
                  </a:lnTo>
                  <a:lnTo>
                    <a:pt x="73" y="127"/>
                  </a:lnTo>
                  <a:lnTo>
                    <a:pt x="79" y="130"/>
                  </a:lnTo>
                  <a:lnTo>
                    <a:pt x="79" y="136"/>
                  </a:lnTo>
                  <a:lnTo>
                    <a:pt x="84" y="139"/>
                  </a:lnTo>
                  <a:lnTo>
                    <a:pt x="84" y="148"/>
                  </a:lnTo>
                  <a:lnTo>
                    <a:pt x="90" y="151"/>
                  </a:lnTo>
                  <a:lnTo>
                    <a:pt x="90" y="154"/>
                  </a:lnTo>
                  <a:lnTo>
                    <a:pt x="96" y="157"/>
                  </a:lnTo>
                  <a:lnTo>
                    <a:pt x="96" y="166"/>
                  </a:lnTo>
                  <a:lnTo>
                    <a:pt x="101" y="169"/>
                  </a:lnTo>
                  <a:lnTo>
                    <a:pt x="101" y="172"/>
                  </a:lnTo>
                  <a:lnTo>
                    <a:pt x="107" y="175"/>
                  </a:lnTo>
                  <a:lnTo>
                    <a:pt x="107" y="184"/>
                  </a:lnTo>
                  <a:lnTo>
                    <a:pt x="112" y="187"/>
                  </a:lnTo>
                  <a:lnTo>
                    <a:pt x="112" y="193"/>
                  </a:lnTo>
                  <a:lnTo>
                    <a:pt x="118" y="196"/>
                  </a:lnTo>
                  <a:lnTo>
                    <a:pt x="118" y="202"/>
                  </a:lnTo>
                  <a:lnTo>
                    <a:pt x="123" y="205"/>
                  </a:lnTo>
                  <a:lnTo>
                    <a:pt x="123" y="211"/>
                  </a:lnTo>
                  <a:lnTo>
                    <a:pt x="129" y="214"/>
                  </a:lnTo>
                  <a:lnTo>
                    <a:pt x="129" y="220"/>
                  </a:lnTo>
                  <a:lnTo>
                    <a:pt x="135" y="224"/>
                  </a:lnTo>
                  <a:lnTo>
                    <a:pt x="135" y="230"/>
                  </a:lnTo>
                  <a:lnTo>
                    <a:pt x="140" y="233"/>
                  </a:lnTo>
                  <a:lnTo>
                    <a:pt x="140" y="239"/>
                  </a:lnTo>
                  <a:lnTo>
                    <a:pt x="146" y="242"/>
                  </a:lnTo>
                  <a:lnTo>
                    <a:pt x="146" y="248"/>
                  </a:lnTo>
                  <a:lnTo>
                    <a:pt x="151" y="251"/>
                  </a:lnTo>
                  <a:lnTo>
                    <a:pt x="151" y="257"/>
                  </a:lnTo>
                  <a:lnTo>
                    <a:pt x="157" y="260"/>
                  </a:lnTo>
                  <a:lnTo>
                    <a:pt x="157" y="266"/>
                  </a:lnTo>
                  <a:lnTo>
                    <a:pt x="163" y="269"/>
                  </a:lnTo>
                  <a:lnTo>
                    <a:pt x="163" y="275"/>
                  </a:lnTo>
                  <a:lnTo>
                    <a:pt x="168" y="278"/>
                  </a:lnTo>
                  <a:lnTo>
                    <a:pt x="168" y="284"/>
                  </a:lnTo>
                  <a:lnTo>
                    <a:pt x="174" y="287"/>
                  </a:lnTo>
                  <a:lnTo>
                    <a:pt x="174" y="296"/>
                  </a:lnTo>
                  <a:lnTo>
                    <a:pt x="179" y="299"/>
                  </a:lnTo>
                  <a:lnTo>
                    <a:pt x="179" y="302"/>
                  </a:lnTo>
                  <a:lnTo>
                    <a:pt x="185" y="305"/>
                  </a:lnTo>
                  <a:lnTo>
                    <a:pt x="185" y="314"/>
                  </a:lnTo>
                  <a:lnTo>
                    <a:pt x="191" y="317"/>
                  </a:lnTo>
                  <a:lnTo>
                    <a:pt x="191" y="320"/>
                  </a:lnTo>
                  <a:lnTo>
                    <a:pt x="196" y="323"/>
                  </a:lnTo>
                  <a:lnTo>
                    <a:pt x="196" y="329"/>
                  </a:lnTo>
                  <a:lnTo>
                    <a:pt x="202" y="329"/>
                  </a:lnTo>
                  <a:lnTo>
                    <a:pt x="207" y="329"/>
                  </a:lnTo>
                  <a:lnTo>
                    <a:pt x="213" y="329"/>
                  </a:lnTo>
                  <a:lnTo>
                    <a:pt x="219" y="329"/>
                  </a:lnTo>
                  <a:lnTo>
                    <a:pt x="224" y="329"/>
                  </a:lnTo>
                  <a:lnTo>
                    <a:pt x="230" y="329"/>
                  </a:lnTo>
                  <a:lnTo>
                    <a:pt x="235" y="329"/>
                  </a:lnTo>
                  <a:lnTo>
                    <a:pt x="241" y="329"/>
                  </a:lnTo>
                  <a:lnTo>
                    <a:pt x="246" y="329"/>
                  </a:lnTo>
                  <a:lnTo>
                    <a:pt x="252" y="329"/>
                  </a:lnTo>
                  <a:lnTo>
                    <a:pt x="258" y="329"/>
                  </a:lnTo>
                  <a:lnTo>
                    <a:pt x="263" y="329"/>
                  </a:lnTo>
                  <a:lnTo>
                    <a:pt x="269" y="329"/>
                  </a:lnTo>
                  <a:lnTo>
                    <a:pt x="274" y="329"/>
                  </a:lnTo>
                  <a:lnTo>
                    <a:pt x="280" y="329"/>
                  </a:lnTo>
                  <a:lnTo>
                    <a:pt x="286" y="329"/>
                  </a:lnTo>
                  <a:lnTo>
                    <a:pt x="291" y="329"/>
                  </a:lnTo>
                  <a:lnTo>
                    <a:pt x="297" y="329"/>
                  </a:lnTo>
                  <a:lnTo>
                    <a:pt x="308" y="320"/>
                  </a:lnTo>
                  <a:lnTo>
                    <a:pt x="308" y="311"/>
                  </a:lnTo>
                  <a:lnTo>
                    <a:pt x="314" y="308"/>
                  </a:lnTo>
                  <a:lnTo>
                    <a:pt x="314" y="302"/>
                  </a:lnTo>
                  <a:lnTo>
                    <a:pt x="319" y="299"/>
                  </a:lnTo>
                  <a:lnTo>
                    <a:pt x="319" y="293"/>
                  </a:lnTo>
                  <a:lnTo>
                    <a:pt x="325" y="290"/>
                  </a:lnTo>
                  <a:lnTo>
                    <a:pt x="325" y="284"/>
                  </a:lnTo>
                  <a:lnTo>
                    <a:pt x="330" y="281"/>
                  </a:lnTo>
                  <a:lnTo>
                    <a:pt x="330" y="275"/>
                  </a:lnTo>
                  <a:lnTo>
                    <a:pt x="336" y="272"/>
                  </a:lnTo>
                  <a:lnTo>
                    <a:pt x="336" y="266"/>
                  </a:lnTo>
                  <a:lnTo>
                    <a:pt x="341" y="263"/>
                  </a:lnTo>
                  <a:lnTo>
                    <a:pt x="341" y="257"/>
                  </a:lnTo>
                  <a:lnTo>
                    <a:pt x="347" y="254"/>
                  </a:lnTo>
                  <a:lnTo>
                    <a:pt x="347" y="245"/>
                  </a:lnTo>
                  <a:lnTo>
                    <a:pt x="353" y="242"/>
                  </a:lnTo>
                  <a:lnTo>
                    <a:pt x="353" y="236"/>
                  </a:lnTo>
                  <a:lnTo>
                    <a:pt x="358" y="233"/>
                  </a:lnTo>
                  <a:lnTo>
                    <a:pt x="358" y="227"/>
                  </a:lnTo>
                  <a:lnTo>
                    <a:pt x="364" y="224"/>
                  </a:lnTo>
                  <a:lnTo>
                    <a:pt x="364" y="217"/>
                  </a:lnTo>
                  <a:lnTo>
                    <a:pt x="369" y="214"/>
                  </a:lnTo>
                  <a:lnTo>
                    <a:pt x="369" y="208"/>
                  </a:lnTo>
                  <a:lnTo>
                    <a:pt x="375" y="205"/>
                  </a:lnTo>
                  <a:lnTo>
                    <a:pt x="375" y="199"/>
                  </a:lnTo>
                  <a:lnTo>
                    <a:pt x="381" y="196"/>
                  </a:lnTo>
                  <a:lnTo>
                    <a:pt x="381" y="190"/>
                  </a:lnTo>
                  <a:lnTo>
                    <a:pt x="386" y="187"/>
                  </a:lnTo>
                  <a:lnTo>
                    <a:pt x="386" y="181"/>
                  </a:lnTo>
                  <a:lnTo>
                    <a:pt x="392" y="178"/>
                  </a:lnTo>
                  <a:lnTo>
                    <a:pt x="392" y="172"/>
                  </a:lnTo>
                  <a:lnTo>
                    <a:pt x="397" y="169"/>
                  </a:lnTo>
                  <a:lnTo>
                    <a:pt x="397" y="163"/>
                  </a:lnTo>
                  <a:lnTo>
                    <a:pt x="403" y="160"/>
                  </a:lnTo>
                  <a:lnTo>
                    <a:pt x="403" y="154"/>
                  </a:lnTo>
                  <a:lnTo>
                    <a:pt x="409" y="151"/>
                  </a:lnTo>
                  <a:lnTo>
                    <a:pt x="409" y="145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6" name="Freeform 123">
              <a:extLst>
                <a:ext uri="{FF2B5EF4-FFF2-40B4-BE49-F238E27FC236}">
                  <a16:creationId xmlns:a16="http://schemas.microsoft.com/office/drawing/2014/main" id="{96DFD9D3-7642-2ACB-0E63-0090B90A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8" y="2911"/>
              <a:ext cx="408" cy="329"/>
            </a:xfrm>
            <a:custGeom>
              <a:avLst/>
              <a:gdLst>
                <a:gd name="T0" fmla="*/ 5 w 408"/>
                <a:gd name="T1" fmla="*/ 136 h 329"/>
                <a:gd name="T2" fmla="*/ 16 w 408"/>
                <a:gd name="T3" fmla="*/ 124 h 329"/>
                <a:gd name="T4" fmla="*/ 22 w 408"/>
                <a:gd name="T5" fmla="*/ 109 h 329"/>
                <a:gd name="T6" fmla="*/ 33 w 408"/>
                <a:gd name="T7" fmla="*/ 97 h 329"/>
                <a:gd name="T8" fmla="*/ 39 w 408"/>
                <a:gd name="T9" fmla="*/ 79 h 329"/>
                <a:gd name="T10" fmla="*/ 50 w 408"/>
                <a:gd name="T11" fmla="*/ 67 h 329"/>
                <a:gd name="T12" fmla="*/ 55 w 408"/>
                <a:gd name="T13" fmla="*/ 52 h 329"/>
                <a:gd name="T14" fmla="*/ 67 w 408"/>
                <a:gd name="T15" fmla="*/ 39 h 329"/>
                <a:gd name="T16" fmla="*/ 72 w 408"/>
                <a:gd name="T17" fmla="*/ 24 h 329"/>
                <a:gd name="T18" fmla="*/ 83 w 408"/>
                <a:gd name="T19" fmla="*/ 12 h 329"/>
                <a:gd name="T20" fmla="*/ 89 w 408"/>
                <a:gd name="T21" fmla="*/ 0 h 329"/>
                <a:gd name="T22" fmla="*/ 95 w 408"/>
                <a:gd name="T23" fmla="*/ 12 h 329"/>
                <a:gd name="T24" fmla="*/ 106 w 408"/>
                <a:gd name="T25" fmla="*/ 24 h 329"/>
                <a:gd name="T26" fmla="*/ 111 w 408"/>
                <a:gd name="T27" fmla="*/ 39 h 329"/>
                <a:gd name="T28" fmla="*/ 123 w 408"/>
                <a:gd name="T29" fmla="*/ 52 h 329"/>
                <a:gd name="T30" fmla="*/ 128 w 408"/>
                <a:gd name="T31" fmla="*/ 70 h 329"/>
                <a:gd name="T32" fmla="*/ 139 w 408"/>
                <a:gd name="T33" fmla="*/ 82 h 329"/>
                <a:gd name="T34" fmla="*/ 145 w 408"/>
                <a:gd name="T35" fmla="*/ 97 h 329"/>
                <a:gd name="T36" fmla="*/ 156 w 408"/>
                <a:gd name="T37" fmla="*/ 109 h 329"/>
                <a:gd name="T38" fmla="*/ 162 w 408"/>
                <a:gd name="T39" fmla="*/ 124 h 329"/>
                <a:gd name="T40" fmla="*/ 173 w 408"/>
                <a:gd name="T41" fmla="*/ 136 h 329"/>
                <a:gd name="T42" fmla="*/ 178 w 408"/>
                <a:gd name="T43" fmla="*/ 151 h 329"/>
                <a:gd name="T44" fmla="*/ 190 w 408"/>
                <a:gd name="T45" fmla="*/ 163 h 329"/>
                <a:gd name="T46" fmla="*/ 195 w 408"/>
                <a:gd name="T47" fmla="*/ 178 h 329"/>
                <a:gd name="T48" fmla="*/ 206 w 408"/>
                <a:gd name="T49" fmla="*/ 190 h 329"/>
                <a:gd name="T50" fmla="*/ 212 w 408"/>
                <a:gd name="T51" fmla="*/ 208 h 329"/>
                <a:gd name="T52" fmla="*/ 223 w 408"/>
                <a:gd name="T53" fmla="*/ 217 h 329"/>
                <a:gd name="T54" fmla="*/ 229 w 408"/>
                <a:gd name="T55" fmla="*/ 236 h 329"/>
                <a:gd name="T56" fmla="*/ 240 w 408"/>
                <a:gd name="T57" fmla="*/ 248 h 329"/>
                <a:gd name="T58" fmla="*/ 246 w 408"/>
                <a:gd name="T59" fmla="*/ 263 h 329"/>
                <a:gd name="T60" fmla="*/ 257 w 408"/>
                <a:gd name="T61" fmla="*/ 275 h 329"/>
                <a:gd name="T62" fmla="*/ 262 w 408"/>
                <a:gd name="T63" fmla="*/ 290 h 329"/>
                <a:gd name="T64" fmla="*/ 274 w 408"/>
                <a:gd name="T65" fmla="*/ 302 h 329"/>
                <a:gd name="T66" fmla="*/ 279 w 408"/>
                <a:gd name="T67" fmla="*/ 317 h 329"/>
                <a:gd name="T68" fmla="*/ 290 w 408"/>
                <a:gd name="T69" fmla="*/ 329 h 329"/>
                <a:gd name="T70" fmla="*/ 307 w 408"/>
                <a:gd name="T71" fmla="*/ 329 h 329"/>
                <a:gd name="T72" fmla="*/ 324 w 408"/>
                <a:gd name="T73" fmla="*/ 329 h 329"/>
                <a:gd name="T74" fmla="*/ 341 w 408"/>
                <a:gd name="T75" fmla="*/ 329 h 329"/>
                <a:gd name="T76" fmla="*/ 357 w 408"/>
                <a:gd name="T77" fmla="*/ 329 h 329"/>
                <a:gd name="T78" fmla="*/ 374 w 408"/>
                <a:gd name="T79" fmla="*/ 329 h 329"/>
                <a:gd name="T80" fmla="*/ 396 w 408"/>
                <a:gd name="T81" fmla="*/ 323 h 329"/>
                <a:gd name="T82" fmla="*/ 402 w 408"/>
                <a:gd name="T83" fmla="*/ 305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9">
                  <a:moveTo>
                    <a:pt x="0" y="145"/>
                  </a:moveTo>
                  <a:lnTo>
                    <a:pt x="5" y="142"/>
                  </a:lnTo>
                  <a:lnTo>
                    <a:pt x="5" y="136"/>
                  </a:lnTo>
                  <a:lnTo>
                    <a:pt x="11" y="133"/>
                  </a:lnTo>
                  <a:lnTo>
                    <a:pt x="11" y="127"/>
                  </a:lnTo>
                  <a:lnTo>
                    <a:pt x="16" y="124"/>
                  </a:lnTo>
                  <a:lnTo>
                    <a:pt x="16" y="118"/>
                  </a:lnTo>
                  <a:lnTo>
                    <a:pt x="22" y="115"/>
                  </a:lnTo>
                  <a:lnTo>
                    <a:pt x="22" y="109"/>
                  </a:lnTo>
                  <a:lnTo>
                    <a:pt x="28" y="106"/>
                  </a:lnTo>
                  <a:lnTo>
                    <a:pt x="28" y="100"/>
                  </a:lnTo>
                  <a:lnTo>
                    <a:pt x="33" y="97"/>
                  </a:lnTo>
                  <a:lnTo>
                    <a:pt x="33" y="88"/>
                  </a:lnTo>
                  <a:lnTo>
                    <a:pt x="39" y="85"/>
                  </a:lnTo>
                  <a:lnTo>
                    <a:pt x="39" y="79"/>
                  </a:lnTo>
                  <a:lnTo>
                    <a:pt x="44" y="76"/>
                  </a:lnTo>
                  <a:lnTo>
                    <a:pt x="44" y="70"/>
                  </a:lnTo>
                  <a:lnTo>
                    <a:pt x="50" y="67"/>
                  </a:lnTo>
                  <a:lnTo>
                    <a:pt x="50" y="61"/>
                  </a:lnTo>
                  <a:lnTo>
                    <a:pt x="55" y="58"/>
                  </a:lnTo>
                  <a:lnTo>
                    <a:pt x="55" y="52"/>
                  </a:lnTo>
                  <a:lnTo>
                    <a:pt x="61" y="49"/>
                  </a:lnTo>
                  <a:lnTo>
                    <a:pt x="61" y="42"/>
                  </a:lnTo>
                  <a:lnTo>
                    <a:pt x="67" y="39"/>
                  </a:lnTo>
                  <a:lnTo>
                    <a:pt x="67" y="33"/>
                  </a:lnTo>
                  <a:lnTo>
                    <a:pt x="72" y="30"/>
                  </a:lnTo>
                  <a:lnTo>
                    <a:pt x="72" y="24"/>
                  </a:lnTo>
                  <a:lnTo>
                    <a:pt x="78" y="21"/>
                  </a:lnTo>
                  <a:lnTo>
                    <a:pt x="78" y="15"/>
                  </a:lnTo>
                  <a:lnTo>
                    <a:pt x="83" y="12"/>
                  </a:lnTo>
                  <a:lnTo>
                    <a:pt x="83" y="6"/>
                  </a:lnTo>
                  <a:lnTo>
                    <a:pt x="89" y="3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5" y="6"/>
                  </a:lnTo>
                  <a:lnTo>
                    <a:pt x="95" y="12"/>
                  </a:lnTo>
                  <a:lnTo>
                    <a:pt x="100" y="15"/>
                  </a:lnTo>
                  <a:lnTo>
                    <a:pt x="100" y="21"/>
                  </a:lnTo>
                  <a:lnTo>
                    <a:pt x="106" y="24"/>
                  </a:lnTo>
                  <a:lnTo>
                    <a:pt x="106" y="30"/>
                  </a:lnTo>
                  <a:lnTo>
                    <a:pt x="111" y="33"/>
                  </a:lnTo>
                  <a:lnTo>
                    <a:pt x="111" y="39"/>
                  </a:lnTo>
                  <a:lnTo>
                    <a:pt x="117" y="42"/>
                  </a:lnTo>
                  <a:lnTo>
                    <a:pt x="117" y="49"/>
                  </a:lnTo>
                  <a:lnTo>
                    <a:pt x="123" y="52"/>
                  </a:lnTo>
                  <a:lnTo>
                    <a:pt x="123" y="61"/>
                  </a:lnTo>
                  <a:lnTo>
                    <a:pt x="128" y="64"/>
                  </a:lnTo>
                  <a:lnTo>
                    <a:pt x="128" y="70"/>
                  </a:lnTo>
                  <a:lnTo>
                    <a:pt x="134" y="73"/>
                  </a:lnTo>
                  <a:lnTo>
                    <a:pt x="134" y="79"/>
                  </a:lnTo>
                  <a:lnTo>
                    <a:pt x="139" y="82"/>
                  </a:lnTo>
                  <a:lnTo>
                    <a:pt x="139" y="88"/>
                  </a:lnTo>
                  <a:lnTo>
                    <a:pt x="145" y="91"/>
                  </a:lnTo>
                  <a:lnTo>
                    <a:pt x="145" y="97"/>
                  </a:lnTo>
                  <a:lnTo>
                    <a:pt x="151" y="100"/>
                  </a:lnTo>
                  <a:lnTo>
                    <a:pt x="151" y="106"/>
                  </a:lnTo>
                  <a:lnTo>
                    <a:pt x="156" y="109"/>
                  </a:lnTo>
                  <a:lnTo>
                    <a:pt x="156" y="115"/>
                  </a:lnTo>
                  <a:lnTo>
                    <a:pt x="162" y="118"/>
                  </a:lnTo>
                  <a:lnTo>
                    <a:pt x="162" y="124"/>
                  </a:lnTo>
                  <a:lnTo>
                    <a:pt x="167" y="127"/>
                  </a:lnTo>
                  <a:lnTo>
                    <a:pt x="167" y="133"/>
                  </a:lnTo>
                  <a:lnTo>
                    <a:pt x="173" y="136"/>
                  </a:lnTo>
                  <a:lnTo>
                    <a:pt x="173" y="142"/>
                  </a:lnTo>
                  <a:lnTo>
                    <a:pt x="178" y="145"/>
                  </a:lnTo>
                  <a:lnTo>
                    <a:pt x="178" y="151"/>
                  </a:lnTo>
                  <a:lnTo>
                    <a:pt x="184" y="154"/>
                  </a:lnTo>
                  <a:lnTo>
                    <a:pt x="184" y="160"/>
                  </a:lnTo>
                  <a:lnTo>
                    <a:pt x="190" y="163"/>
                  </a:lnTo>
                  <a:lnTo>
                    <a:pt x="190" y="169"/>
                  </a:lnTo>
                  <a:lnTo>
                    <a:pt x="195" y="172"/>
                  </a:lnTo>
                  <a:lnTo>
                    <a:pt x="195" y="178"/>
                  </a:lnTo>
                  <a:lnTo>
                    <a:pt x="201" y="181"/>
                  </a:lnTo>
                  <a:lnTo>
                    <a:pt x="201" y="187"/>
                  </a:lnTo>
                  <a:lnTo>
                    <a:pt x="206" y="190"/>
                  </a:lnTo>
                  <a:lnTo>
                    <a:pt x="206" y="196"/>
                  </a:lnTo>
                  <a:lnTo>
                    <a:pt x="212" y="199"/>
                  </a:lnTo>
                  <a:lnTo>
                    <a:pt x="212" y="208"/>
                  </a:lnTo>
                  <a:lnTo>
                    <a:pt x="218" y="211"/>
                  </a:lnTo>
                  <a:lnTo>
                    <a:pt x="218" y="214"/>
                  </a:lnTo>
                  <a:lnTo>
                    <a:pt x="223" y="217"/>
                  </a:lnTo>
                  <a:lnTo>
                    <a:pt x="223" y="227"/>
                  </a:lnTo>
                  <a:lnTo>
                    <a:pt x="229" y="230"/>
                  </a:lnTo>
                  <a:lnTo>
                    <a:pt x="229" y="236"/>
                  </a:lnTo>
                  <a:lnTo>
                    <a:pt x="234" y="239"/>
                  </a:lnTo>
                  <a:lnTo>
                    <a:pt x="234" y="245"/>
                  </a:lnTo>
                  <a:lnTo>
                    <a:pt x="240" y="248"/>
                  </a:lnTo>
                  <a:lnTo>
                    <a:pt x="240" y="254"/>
                  </a:lnTo>
                  <a:lnTo>
                    <a:pt x="246" y="257"/>
                  </a:lnTo>
                  <a:lnTo>
                    <a:pt x="246" y="263"/>
                  </a:lnTo>
                  <a:lnTo>
                    <a:pt x="251" y="266"/>
                  </a:lnTo>
                  <a:lnTo>
                    <a:pt x="251" y="272"/>
                  </a:lnTo>
                  <a:lnTo>
                    <a:pt x="257" y="275"/>
                  </a:lnTo>
                  <a:lnTo>
                    <a:pt x="257" y="281"/>
                  </a:lnTo>
                  <a:lnTo>
                    <a:pt x="262" y="284"/>
                  </a:lnTo>
                  <a:lnTo>
                    <a:pt x="262" y="290"/>
                  </a:lnTo>
                  <a:lnTo>
                    <a:pt x="268" y="293"/>
                  </a:lnTo>
                  <a:lnTo>
                    <a:pt x="268" y="299"/>
                  </a:lnTo>
                  <a:lnTo>
                    <a:pt x="274" y="302"/>
                  </a:lnTo>
                  <a:lnTo>
                    <a:pt x="274" y="308"/>
                  </a:lnTo>
                  <a:lnTo>
                    <a:pt x="279" y="311"/>
                  </a:lnTo>
                  <a:lnTo>
                    <a:pt x="279" y="317"/>
                  </a:lnTo>
                  <a:lnTo>
                    <a:pt x="285" y="320"/>
                  </a:lnTo>
                  <a:lnTo>
                    <a:pt x="285" y="326"/>
                  </a:lnTo>
                  <a:lnTo>
                    <a:pt x="290" y="329"/>
                  </a:lnTo>
                  <a:lnTo>
                    <a:pt x="296" y="329"/>
                  </a:lnTo>
                  <a:lnTo>
                    <a:pt x="301" y="329"/>
                  </a:lnTo>
                  <a:lnTo>
                    <a:pt x="307" y="329"/>
                  </a:lnTo>
                  <a:lnTo>
                    <a:pt x="313" y="329"/>
                  </a:lnTo>
                  <a:lnTo>
                    <a:pt x="318" y="329"/>
                  </a:lnTo>
                  <a:lnTo>
                    <a:pt x="324" y="329"/>
                  </a:lnTo>
                  <a:lnTo>
                    <a:pt x="329" y="329"/>
                  </a:lnTo>
                  <a:lnTo>
                    <a:pt x="335" y="329"/>
                  </a:lnTo>
                  <a:lnTo>
                    <a:pt x="341" y="329"/>
                  </a:lnTo>
                  <a:lnTo>
                    <a:pt x="346" y="329"/>
                  </a:lnTo>
                  <a:lnTo>
                    <a:pt x="352" y="329"/>
                  </a:lnTo>
                  <a:lnTo>
                    <a:pt x="357" y="329"/>
                  </a:lnTo>
                  <a:lnTo>
                    <a:pt x="363" y="329"/>
                  </a:lnTo>
                  <a:lnTo>
                    <a:pt x="369" y="329"/>
                  </a:lnTo>
                  <a:lnTo>
                    <a:pt x="374" y="329"/>
                  </a:lnTo>
                  <a:lnTo>
                    <a:pt x="380" y="329"/>
                  </a:lnTo>
                  <a:lnTo>
                    <a:pt x="385" y="329"/>
                  </a:lnTo>
                  <a:lnTo>
                    <a:pt x="396" y="323"/>
                  </a:lnTo>
                  <a:lnTo>
                    <a:pt x="396" y="314"/>
                  </a:lnTo>
                  <a:lnTo>
                    <a:pt x="402" y="311"/>
                  </a:lnTo>
                  <a:lnTo>
                    <a:pt x="402" y="305"/>
                  </a:lnTo>
                  <a:lnTo>
                    <a:pt x="408" y="302"/>
                  </a:lnTo>
                  <a:lnTo>
                    <a:pt x="408" y="29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7" name="Freeform 124">
              <a:extLst>
                <a:ext uri="{FF2B5EF4-FFF2-40B4-BE49-F238E27FC236}">
                  <a16:creationId xmlns:a16="http://schemas.microsoft.com/office/drawing/2014/main" id="{E773563F-1ABF-1BEB-0733-B7DB46DC6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6" y="2911"/>
              <a:ext cx="357" cy="296"/>
            </a:xfrm>
            <a:custGeom>
              <a:avLst/>
              <a:gdLst>
                <a:gd name="T0" fmla="*/ 5 w 357"/>
                <a:gd name="T1" fmla="*/ 287 h 296"/>
                <a:gd name="T2" fmla="*/ 16 w 357"/>
                <a:gd name="T3" fmla="*/ 275 h 296"/>
                <a:gd name="T4" fmla="*/ 22 w 357"/>
                <a:gd name="T5" fmla="*/ 260 h 296"/>
                <a:gd name="T6" fmla="*/ 33 w 357"/>
                <a:gd name="T7" fmla="*/ 248 h 296"/>
                <a:gd name="T8" fmla="*/ 39 w 357"/>
                <a:gd name="T9" fmla="*/ 233 h 296"/>
                <a:gd name="T10" fmla="*/ 50 w 357"/>
                <a:gd name="T11" fmla="*/ 220 h 296"/>
                <a:gd name="T12" fmla="*/ 56 w 357"/>
                <a:gd name="T13" fmla="*/ 205 h 296"/>
                <a:gd name="T14" fmla="*/ 67 w 357"/>
                <a:gd name="T15" fmla="*/ 193 h 296"/>
                <a:gd name="T16" fmla="*/ 72 w 357"/>
                <a:gd name="T17" fmla="*/ 175 h 296"/>
                <a:gd name="T18" fmla="*/ 84 w 357"/>
                <a:gd name="T19" fmla="*/ 163 h 296"/>
                <a:gd name="T20" fmla="*/ 89 w 357"/>
                <a:gd name="T21" fmla="*/ 148 h 296"/>
                <a:gd name="T22" fmla="*/ 100 w 357"/>
                <a:gd name="T23" fmla="*/ 136 h 296"/>
                <a:gd name="T24" fmla="*/ 106 w 357"/>
                <a:gd name="T25" fmla="*/ 121 h 296"/>
                <a:gd name="T26" fmla="*/ 117 w 357"/>
                <a:gd name="T27" fmla="*/ 109 h 296"/>
                <a:gd name="T28" fmla="*/ 123 w 357"/>
                <a:gd name="T29" fmla="*/ 94 h 296"/>
                <a:gd name="T30" fmla="*/ 134 w 357"/>
                <a:gd name="T31" fmla="*/ 82 h 296"/>
                <a:gd name="T32" fmla="*/ 139 w 357"/>
                <a:gd name="T33" fmla="*/ 67 h 296"/>
                <a:gd name="T34" fmla="*/ 151 w 357"/>
                <a:gd name="T35" fmla="*/ 55 h 296"/>
                <a:gd name="T36" fmla="*/ 156 w 357"/>
                <a:gd name="T37" fmla="*/ 39 h 296"/>
                <a:gd name="T38" fmla="*/ 167 w 357"/>
                <a:gd name="T39" fmla="*/ 24 h 296"/>
                <a:gd name="T40" fmla="*/ 173 w 357"/>
                <a:gd name="T41" fmla="*/ 9 h 296"/>
                <a:gd name="T42" fmla="*/ 184 w 357"/>
                <a:gd name="T43" fmla="*/ 3 h 296"/>
                <a:gd name="T44" fmla="*/ 190 w 357"/>
                <a:gd name="T45" fmla="*/ 18 h 296"/>
                <a:gd name="T46" fmla="*/ 201 w 357"/>
                <a:gd name="T47" fmla="*/ 30 h 296"/>
                <a:gd name="T48" fmla="*/ 207 w 357"/>
                <a:gd name="T49" fmla="*/ 46 h 296"/>
                <a:gd name="T50" fmla="*/ 218 w 357"/>
                <a:gd name="T51" fmla="*/ 58 h 296"/>
                <a:gd name="T52" fmla="*/ 223 w 357"/>
                <a:gd name="T53" fmla="*/ 73 h 296"/>
                <a:gd name="T54" fmla="*/ 234 w 357"/>
                <a:gd name="T55" fmla="*/ 85 h 296"/>
                <a:gd name="T56" fmla="*/ 240 w 357"/>
                <a:gd name="T57" fmla="*/ 103 h 296"/>
                <a:gd name="T58" fmla="*/ 251 w 357"/>
                <a:gd name="T59" fmla="*/ 112 h 296"/>
                <a:gd name="T60" fmla="*/ 257 w 357"/>
                <a:gd name="T61" fmla="*/ 130 h 296"/>
                <a:gd name="T62" fmla="*/ 268 w 357"/>
                <a:gd name="T63" fmla="*/ 142 h 296"/>
                <a:gd name="T64" fmla="*/ 274 w 357"/>
                <a:gd name="T65" fmla="*/ 157 h 296"/>
                <a:gd name="T66" fmla="*/ 285 w 357"/>
                <a:gd name="T67" fmla="*/ 169 h 296"/>
                <a:gd name="T68" fmla="*/ 290 w 357"/>
                <a:gd name="T69" fmla="*/ 184 h 296"/>
                <a:gd name="T70" fmla="*/ 302 w 357"/>
                <a:gd name="T71" fmla="*/ 196 h 296"/>
                <a:gd name="T72" fmla="*/ 307 w 357"/>
                <a:gd name="T73" fmla="*/ 211 h 296"/>
                <a:gd name="T74" fmla="*/ 318 w 357"/>
                <a:gd name="T75" fmla="*/ 224 h 296"/>
                <a:gd name="T76" fmla="*/ 324 w 357"/>
                <a:gd name="T77" fmla="*/ 239 h 296"/>
                <a:gd name="T78" fmla="*/ 335 w 357"/>
                <a:gd name="T79" fmla="*/ 254 h 296"/>
                <a:gd name="T80" fmla="*/ 341 w 357"/>
                <a:gd name="T81" fmla="*/ 269 h 296"/>
                <a:gd name="T82" fmla="*/ 352 w 357"/>
                <a:gd name="T83" fmla="*/ 278 h 29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57" h="296">
                  <a:moveTo>
                    <a:pt x="0" y="296"/>
                  </a:moveTo>
                  <a:lnTo>
                    <a:pt x="5" y="293"/>
                  </a:lnTo>
                  <a:lnTo>
                    <a:pt x="5" y="287"/>
                  </a:lnTo>
                  <a:lnTo>
                    <a:pt x="11" y="284"/>
                  </a:lnTo>
                  <a:lnTo>
                    <a:pt x="11" y="278"/>
                  </a:lnTo>
                  <a:lnTo>
                    <a:pt x="16" y="275"/>
                  </a:lnTo>
                  <a:lnTo>
                    <a:pt x="16" y="269"/>
                  </a:lnTo>
                  <a:lnTo>
                    <a:pt x="22" y="266"/>
                  </a:lnTo>
                  <a:lnTo>
                    <a:pt x="22" y="260"/>
                  </a:lnTo>
                  <a:lnTo>
                    <a:pt x="28" y="257"/>
                  </a:lnTo>
                  <a:lnTo>
                    <a:pt x="28" y="251"/>
                  </a:lnTo>
                  <a:lnTo>
                    <a:pt x="33" y="248"/>
                  </a:lnTo>
                  <a:lnTo>
                    <a:pt x="33" y="242"/>
                  </a:lnTo>
                  <a:lnTo>
                    <a:pt x="39" y="239"/>
                  </a:lnTo>
                  <a:lnTo>
                    <a:pt x="39" y="233"/>
                  </a:lnTo>
                  <a:lnTo>
                    <a:pt x="44" y="230"/>
                  </a:lnTo>
                  <a:lnTo>
                    <a:pt x="44" y="224"/>
                  </a:lnTo>
                  <a:lnTo>
                    <a:pt x="50" y="220"/>
                  </a:lnTo>
                  <a:lnTo>
                    <a:pt x="50" y="214"/>
                  </a:lnTo>
                  <a:lnTo>
                    <a:pt x="56" y="211"/>
                  </a:lnTo>
                  <a:lnTo>
                    <a:pt x="56" y="205"/>
                  </a:lnTo>
                  <a:lnTo>
                    <a:pt x="61" y="202"/>
                  </a:lnTo>
                  <a:lnTo>
                    <a:pt x="61" y="196"/>
                  </a:lnTo>
                  <a:lnTo>
                    <a:pt x="67" y="193"/>
                  </a:lnTo>
                  <a:lnTo>
                    <a:pt x="67" y="184"/>
                  </a:lnTo>
                  <a:lnTo>
                    <a:pt x="72" y="181"/>
                  </a:lnTo>
                  <a:lnTo>
                    <a:pt x="72" y="175"/>
                  </a:lnTo>
                  <a:lnTo>
                    <a:pt x="78" y="172"/>
                  </a:lnTo>
                  <a:lnTo>
                    <a:pt x="78" y="166"/>
                  </a:lnTo>
                  <a:lnTo>
                    <a:pt x="84" y="163"/>
                  </a:lnTo>
                  <a:lnTo>
                    <a:pt x="84" y="157"/>
                  </a:lnTo>
                  <a:lnTo>
                    <a:pt x="89" y="154"/>
                  </a:lnTo>
                  <a:lnTo>
                    <a:pt x="89" y="148"/>
                  </a:lnTo>
                  <a:lnTo>
                    <a:pt x="95" y="145"/>
                  </a:lnTo>
                  <a:lnTo>
                    <a:pt x="95" y="139"/>
                  </a:lnTo>
                  <a:lnTo>
                    <a:pt x="100" y="136"/>
                  </a:lnTo>
                  <a:lnTo>
                    <a:pt x="100" y="130"/>
                  </a:lnTo>
                  <a:lnTo>
                    <a:pt x="106" y="127"/>
                  </a:lnTo>
                  <a:lnTo>
                    <a:pt x="106" y="121"/>
                  </a:lnTo>
                  <a:lnTo>
                    <a:pt x="111" y="118"/>
                  </a:lnTo>
                  <a:lnTo>
                    <a:pt x="111" y="112"/>
                  </a:lnTo>
                  <a:lnTo>
                    <a:pt x="117" y="109"/>
                  </a:lnTo>
                  <a:lnTo>
                    <a:pt x="117" y="103"/>
                  </a:lnTo>
                  <a:lnTo>
                    <a:pt x="123" y="100"/>
                  </a:lnTo>
                  <a:lnTo>
                    <a:pt x="123" y="94"/>
                  </a:lnTo>
                  <a:lnTo>
                    <a:pt x="128" y="91"/>
                  </a:lnTo>
                  <a:lnTo>
                    <a:pt x="128" y="85"/>
                  </a:lnTo>
                  <a:lnTo>
                    <a:pt x="134" y="82"/>
                  </a:lnTo>
                  <a:lnTo>
                    <a:pt x="134" y="76"/>
                  </a:lnTo>
                  <a:lnTo>
                    <a:pt x="139" y="73"/>
                  </a:lnTo>
                  <a:lnTo>
                    <a:pt x="139" y="67"/>
                  </a:lnTo>
                  <a:lnTo>
                    <a:pt x="145" y="64"/>
                  </a:lnTo>
                  <a:lnTo>
                    <a:pt x="145" y="58"/>
                  </a:lnTo>
                  <a:lnTo>
                    <a:pt x="151" y="55"/>
                  </a:lnTo>
                  <a:lnTo>
                    <a:pt x="151" y="46"/>
                  </a:lnTo>
                  <a:lnTo>
                    <a:pt x="156" y="42"/>
                  </a:lnTo>
                  <a:lnTo>
                    <a:pt x="156" y="39"/>
                  </a:lnTo>
                  <a:lnTo>
                    <a:pt x="162" y="36"/>
                  </a:lnTo>
                  <a:lnTo>
                    <a:pt x="162" y="27"/>
                  </a:lnTo>
                  <a:lnTo>
                    <a:pt x="167" y="24"/>
                  </a:lnTo>
                  <a:lnTo>
                    <a:pt x="167" y="18"/>
                  </a:lnTo>
                  <a:lnTo>
                    <a:pt x="173" y="15"/>
                  </a:lnTo>
                  <a:lnTo>
                    <a:pt x="173" y="9"/>
                  </a:lnTo>
                  <a:lnTo>
                    <a:pt x="179" y="6"/>
                  </a:lnTo>
                  <a:lnTo>
                    <a:pt x="179" y="0"/>
                  </a:lnTo>
                  <a:lnTo>
                    <a:pt x="184" y="3"/>
                  </a:lnTo>
                  <a:lnTo>
                    <a:pt x="184" y="9"/>
                  </a:lnTo>
                  <a:lnTo>
                    <a:pt x="190" y="12"/>
                  </a:lnTo>
                  <a:lnTo>
                    <a:pt x="190" y="18"/>
                  </a:lnTo>
                  <a:lnTo>
                    <a:pt x="195" y="21"/>
                  </a:lnTo>
                  <a:lnTo>
                    <a:pt x="195" y="27"/>
                  </a:lnTo>
                  <a:lnTo>
                    <a:pt x="201" y="30"/>
                  </a:lnTo>
                  <a:lnTo>
                    <a:pt x="201" y="36"/>
                  </a:lnTo>
                  <a:lnTo>
                    <a:pt x="207" y="39"/>
                  </a:lnTo>
                  <a:lnTo>
                    <a:pt x="207" y="46"/>
                  </a:lnTo>
                  <a:lnTo>
                    <a:pt x="212" y="49"/>
                  </a:lnTo>
                  <a:lnTo>
                    <a:pt x="212" y="55"/>
                  </a:lnTo>
                  <a:lnTo>
                    <a:pt x="218" y="58"/>
                  </a:lnTo>
                  <a:lnTo>
                    <a:pt x="218" y="64"/>
                  </a:lnTo>
                  <a:lnTo>
                    <a:pt x="223" y="67"/>
                  </a:lnTo>
                  <a:lnTo>
                    <a:pt x="223" y="73"/>
                  </a:lnTo>
                  <a:lnTo>
                    <a:pt x="229" y="76"/>
                  </a:lnTo>
                  <a:lnTo>
                    <a:pt x="229" y="82"/>
                  </a:lnTo>
                  <a:lnTo>
                    <a:pt x="234" y="85"/>
                  </a:lnTo>
                  <a:lnTo>
                    <a:pt x="234" y="91"/>
                  </a:lnTo>
                  <a:lnTo>
                    <a:pt x="240" y="94"/>
                  </a:lnTo>
                  <a:lnTo>
                    <a:pt x="240" y="103"/>
                  </a:lnTo>
                  <a:lnTo>
                    <a:pt x="246" y="106"/>
                  </a:lnTo>
                  <a:lnTo>
                    <a:pt x="246" y="109"/>
                  </a:lnTo>
                  <a:lnTo>
                    <a:pt x="251" y="112"/>
                  </a:lnTo>
                  <a:lnTo>
                    <a:pt x="251" y="121"/>
                  </a:lnTo>
                  <a:lnTo>
                    <a:pt x="257" y="124"/>
                  </a:lnTo>
                  <a:lnTo>
                    <a:pt x="257" y="130"/>
                  </a:lnTo>
                  <a:lnTo>
                    <a:pt x="262" y="133"/>
                  </a:lnTo>
                  <a:lnTo>
                    <a:pt x="262" y="139"/>
                  </a:lnTo>
                  <a:lnTo>
                    <a:pt x="268" y="142"/>
                  </a:lnTo>
                  <a:lnTo>
                    <a:pt x="268" y="148"/>
                  </a:lnTo>
                  <a:lnTo>
                    <a:pt x="274" y="151"/>
                  </a:lnTo>
                  <a:lnTo>
                    <a:pt x="274" y="157"/>
                  </a:lnTo>
                  <a:lnTo>
                    <a:pt x="279" y="160"/>
                  </a:lnTo>
                  <a:lnTo>
                    <a:pt x="279" y="166"/>
                  </a:lnTo>
                  <a:lnTo>
                    <a:pt x="285" y="169"/>
                  </a:lnTo>
                  <a:lnTo>
                    <a:pt x="285" y="175"/>
                  </a:lnTo>
                  <a:lnTo>
                    <a:pt x="290" y="178"/>
                  </a:lnTo>
                  <a:lnTo>
                    <a:pt x="290" y="184"/>
                  </a:lnTo>
                  <a:lnTo>
                    <a:pt x="296" y="187"/>
                  </a:lnTo>
                  <a:lnTo>
                    <a:pt x="296" y="193"/>
                  </a:lnTo>
                  <a:lnTo>
                    <a:pt x="302" y="196"/>
                  </a:lnTo>
                  <a:lnTo>
                    <a:pt x="302" y="202"/>
                  </a:lnTo>
                  <a:lnTo>
                    <a:pt x="307" y="205"/>
                  </a:lnTo>
                  <a:lnTo>
                    <a:pt x="307" y="211"/>
                  </a:lnTo>
                  <a:lnTo>
                    <a:pt x="313" y="214"/>
                  </a:lnTo>
                  <a:lnTo>
                    <a:pt x="313" y="220"/>
                  </a:lnTo>
                  <a:lnTo>
                    <a:pt x="318" y="224"/>
                  </a:lnTo>
                  <a:lnTo>
                    <a:pt x="318" y="230"/>
                  </a:lnTo>
                  <a:lnTo>
                    <a:pt x="324" y="233"/>
                  </a:lnTo>
                  <a:lnTo>
                    <a:pt x="324" y="239"/>
                  </a:lnTo>
                  <a:lnTo>
                    <a:pt x="330" y="242"/>
                  </a:lnTo>
                  <a:lnTo>
                    <a:pt x="330" y="251"/>
                  </a:lnTo>
                  <a:lnTo>
                    <a:pt x="335" y="254"/>
                  </a:lnTo>
                  <a:lnTo>
                    <a:pt x="335" y="257"/>
                  </a:lnTo>
                  <a:lnTo>
                    <a:pt x="341" y="260"/>
                  </a:lnTo>
                  <a:lnTo>
                    <a:pt x="341" y="269"/>
                  </a:lnTo>
                  <a:lnTo>
                    <a:pt x="346" y="272"/>
                  </a:lnTo>
                  <a:lnTo>
                    <a:pt x="346" y="275"/>
                  </a:lnTo>
                  <a:lnTo>
                    <a:pt x="352" y="278"/>
                  </a:lnTo>
                  <a:lnTo>
                    <a:pt x="352" y="287"/>
                  </a:lnTo>
                  <a:lnTo>
                    <a:pt x="357" y="29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8" name="Freeform 125">
              <a:extLst>
                <a:ext uri="{FF2B5EF4-FFF2-40B4-BE49-F238E27FC236}">
                  <a16:creationId xmlns:a16="http://schemas.microsoft.com/office/drawing/2014/main" id="{6CE2636F-219B-C905-A965-F5EF09129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" y="2911"/>
              <a:ext cx="403" cy="329"/>
            </a:xfrm>
            <a:custGeom>
              <a:avLst/>
              <a:gdLst>
                <a:gd name="T0" fmla="*/ 6 w 403"/>
                <a:gd name="T1" fmla="*/ 299 h 329"/>
                <a:gd name="T2" fmla="*/ 12 w 403"/>
                <a:gd name="T3" fmla="*/ 314 h 329"/>
                <a:gd name="T4" fmla="*/ 28 w 403"/>
                <a:gd name="T5" fmla="*/ 329 h 329"/>
                <a:gd name="T6" fmla="*/ 34 w 403"/>
                <a:gd name="T7" fmla="*/ 329 h 329"/>
                <a:gd name="T8" fmla="*/ 51 w 403"/>
                <a:gd name="T9" fmla="*/ 329 h 329"/>
                <a:gd name="T10" fmla="*/ 68 w 403"/>
                <a:gd name="T11" fmla="*/ 329 h 329"/>
                <a:gd name="T12" fmla="*/ 84 w 403"/>
                <a:gd name="T13" fmla="*/ 329 h 329"/>
                <a:gd name="T14" fmla="*/ 101 w 403"/>
                <a:gd name="T15" fmla="*/ 329 h 329"/>
                <a:gd name="T16" fmla="*/ 118 w 403"/>
                <a:gd name="T17" fmla="*/ 329 h 329"/>
                <a:gd name="T18" fmla="*/ 129 w 403"/>
                <a:gd name="T19" fmla="*/ 320 h 329"/>
                <a:gd name="T20" fmla="*/ 140 w 403"/>
                <a:gd name="T21" fmla="*/ 308 h 329"/>
                <a:gd name="T22" fmla="*/ 146 w 403"/>
                <a:gd name="T23" fmla="*/ 290 h 329"/>
                <a:gd name="T24" fmla="*/ 157 w 403"/>
                <a:gd name="T25" fmla="*/ 278 h 329"/>
                <a:gd name="T26" fmla="*/ 163 w 403"/>
                <a:gd name="T27" fmla="*/ 263 h 329"/>
                <a:gd name="T28" fmla="*/ 174 w 403"/>
                <a:gd name="T29" fmla="*/ 251 h 329"/>
                <a:gd name="T30" fmla="*/ 179 w 403"/>
                <a:gd name="T31" fmla="*/ 236 h 329"/>
                <a:gd name="T32" fmla="*/ 191 w 403"/>
                <a:gd name="T33" fmla="*/ 224 h 329"/>
                <a:gd name="T34" fmla="*/ 196 w 403"/>
                <a:gd name="T35" fmla="*/ 208 h 329"/>
                <a:gd name="T36" fmla="*/ 207 w 403"/>
                <a:gd name="T37" fmla="*/ 196 h 329"/>
                <a:gd name="T38" fmla="*/ 213 w 403"/>
                <a:gd name="T39" fmla="*/ 181 h 329"/>
                <a:gd name="T40" fmla="*/ 224 w 403"/>
                <a:gd name="T41" fmla="*/ 169 h 329"/>
                <a:gd name="T42" fmla="*/ 230 w 403"/>
                <a:gd name="T43" fmla="*/ 154 h 329"/>
                <a:gd name="T44" fmla="*/ 241 w 403"/>
                <a:gd name="T45" fmla="*/ 142 h 329"/>
                <a:gd name="T46" fmla="*/ 246 w 403"/>
                <a:gd name="T47" fmla="*/ 124 h 329"/>
                <a:gd name="T48" fmla="*/ 258 w 403"/>
                <a:gd name="T49" fmla="*/ 112 h 329"/>
                <a:gd name="T50" fmla="*/ 263 w 403"/>
                <a:gd name="T51" fmla="*/ 97 h 329"/>
                <a:gd name="T52" fmla="*/ 274 w 403"/>
                <a:gd name="T53" fmla="*/ 85 h 329"/>
                <a:gd name="T54" fmla="*/ 280 w 403"/>
                <a:gd name="T55" fmla="*/ 70 h 329"/>
                <a:gd name="T56" fmla="*/ 291 w 403"/>
                <a:gd name="T57" fmla="*/ 58 h 329"/>
                <a:gd name="T58" fmla="*/ 297 w 403"/>
                <a:gd name="T59" fmla="*/ 42 h 329"/>
                <a:gd name="T60" fmla="*/ 308 w 403"/>
                <a:gd name="T61" fmla="*/ 30 h 329"/>
                <a:gd name="T62" fmla="*/ 314 w 403"/>
                <a:gd name="T63" fmla="*/ 15 h 329"/>
                <a:gd name="T64" fmla="*/ 325 w 403"/>
                <a:gd name="T65" fmla="*/ 3 h 329"/>
                <a:gd name="T66" fmla="*/ 330 w 403"/>
                <a:gd name="T67" fmla="*/ 6 h 329"/>
                <a:gd name="T68" fmla="*/ 336 w 403"/>
                <a:gd name="T69" fmla="*/ 24 h 329"/>
                <a:gd name="T70" fmla="*/ 347 w 403"/>
                <a:gd name="T71" fmla="*/ 36 h 329"/>
                <a:gd name="T72" fmla="*/ 353 w 403"/>
                <a:gd name="T73" fmla="*/ 52 h 329"/>
                <a:gd name="T74" fmla="*/ 364 w 403"/>
                <a:gd name="T75" fmla="*/ 64 h 329"/>
                <a:gd name="T76" fmla="*/ 369 w 403"/>
                <a:gd name="T77" fmla="*/ 79 h 329"/>
                <a:gd name="T78" fmla="*/ 381 w 403"/>
                <a:gd name="T79" fmla="*/ 91 h 329"/>
                <a:gd name="T80" fmla="*/ 386 w 403"/>
                <a:gd name="T81" fmla="*/ 106 h 329"/>
                <a:gd name="T82" fmla="*/ 397 w 403"/>
                <a:gd name="T83" fmla="*/ 118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3" h="329">
                  <a:moveTo>
                    <a:pt x="0" y="290"/>
                  </a:moveTo>
                  <a:lnTo>
                    <a:pt x="0" y="296"/>
                  </a:lnTo>
                  <a:lnTo>
                    <a:pt x="6" y="299"/>
                  </a:lnTo>
                  <a:lnTo>
                    <a:pt x="6" y="305"/>
                  </a:lnTo>
                  <a:lnTo>
                    <a:pt x="12" y="308"/>
                  </a:lnTo>
                  <a:lnTo>
                    <a:pt x="12" y="314"/>
                  </a:lnTo>
                  <a:lnTo>
                    <a:pt x="17" y="317"/>
                  </a:lnTo>
                  <a:lnTo>
                    <a:pt x="17" y="323"/>
                  </a:lnTo>
                  <a:lnTo>
                    <a:pt x="28" y="329"/>
                  </a:lnTo>
                  <a:lnTo>
                    <a:pt x="23" y="329"/>
                  </a:lnTo>
                  <a:lnTo>
                    <a:pt x="28" y="329"/>
                  </a:lnTo>
                  <a:lnTo>
                    <a:pt x="34" y="329"/>
                  </a:lnTo>
                  <a:lnTo>
                    <a:pt x="40" y="329"/>
                  </a:lnTo>
                  <a:lnTo>
                    <a:pt x="45" y="329"/>
                  </a:lnTo>
                  <a:lnTo>
                    <a:pt x="51" y="329"/>
                  </a:lnTo>
                  <a:lnTo>
                    <a:pt x="56" y="329"/>
                  </a:lnTo>
                  <a:lnTo>
                    <a:pt x="62" y="329"/>
                  </a:lnTo>
                  <a:lnTo>
                    <a:pt x="68" y="329"/>
                  </a:lnTo>
                  <a:lnTo>
                    <a:pt x="73" y="329"/>
                  </a:lnTo>
                  <a:lnTo>
                    <a:pt x="79" y="329"/>
                  </a:lnTo>
                  <a:lnTo>
                    <a:pt x="84" y="329"/>
                  </a:lnTo>
                  <a:lnTo>
                    <a:pt x="90" y="329"/>
                  </a:lnTo>
                  <a:lnTo>
                    <a:pt x="96" y="329"/>
                  </a:lnTo>
                  <a:lnTo>
                    <a:pt x="101" y="329"/>
                  </a:lnTo>
                  <a:lnTo>
                    <a:pt x="107" y="329"/>
                  </a:lnTo>
                  <a:lnTo>
                    <a:pt x="112" y="329"/>
                  </a:lnTo>
                  <a:lnTo>
                    <a:pt x="118" y="329"/>
                  </a:lnTo>
                  <a:lnTo>
                    <a:pt x="123" y="329"/>
                  </a:lnTo>
                  <a:lnTo>
                    <a:pt x="129" y="323"/>
                  </a:lnTo>
                  <a:lnTo>
                    <a:pt x="129" y="320"/>
                  </a:lnTo>
                  <a:lnTo>
                    <a:pt x="135" y="317"/>
                  </a:lnTo>
                  <a:lnTo>
                    <a:pt x="135" y="311"/>
                  </a:lnTo>
                  <a:lnTo>
                    <a:pt x="140" y="308"/>
                  </a:lnTo>
                  <a:lnTo>
                    <a:pt x="140" y="302"/>
                  </a:lnTo>
                  <a:lnTo>
                    <a:pt x="146" y="299"/>
                  </a:lnTo>
                  <a:lnTo>
                    <a:pt x="146" y="290"/>
                  </a:lnTo>
                  <a:lnTo>
                    <a:pt x="151" y="287"/>
                  </a:lnTo>
                  <a:lnTo>
                    <a:pt x="151" y="281"/>
                  </a:lnTo>
                  <a:lnTo>
                    <a:pt x="157" y="278"/>
                  </a:lnTo>
                  <a:lnTo>
                    <a:pt x="157" y="272"/>
                  </a:lnTo>
                  <a:lnTo>
                    <a:pt x="163" y="269"/>
                  </a:lnTo>
                  <a:lnTo>
                    <a:pt x="163" y="263"/>
                  </a:lnTo>
                  <a:lnTo>
                    <a:pt x="168" y="260"/>
                  </a:lnTo>
                  <a:lnTo>
                    <a:pt x="168" y="254"/>
                  </a:lnTo>
                  <a:lnTo>
                    <a:pt x="174" y="251"/>
                  </a:lnTo>
                  <a:lnTo>
                    <a:pt x="174" y="245"/>
                  </a:lnTo>
                  <a:lnTo>
                    <a:pt x="179" y="242"/>
                  </a:lnTo>
                  <a:lnTo>
                    <a:pt x="179" y="236"/>
                  </a:lnTo>
                  <a:lnTo>
                    <a:pt x="185" y="233"/>
                  </a:lnTo>
                  <a:lnTo>
                    <a:pt x="185" y="227"/>
                  </a:lnTo>
                  <a:lnTo>
                    <a:pt x="191" y="224"/>
                  </a:lnTo>
                  <a:lnTo>
                    <a:pt x="191" y="217"/>
                  </a:lnTo>
                  <a:lnTo>
                    <a:pt x="196" y="214"/>
                  </a:lnTo>
                  <a:lnTo>
                    <a:pt x="196" y="208"/>
                  </a:lnTo>
                  <a:lnTo>
                    <a:pt x="202" y="205"/>
                  </a:lnTo>
                  <a:lnTo>
                    <a:pt x="202" y="199"/>
                  </a:lnTo>
                  <a:lnTo>
                    <a:pt x="207" y="196"/>
                  </a:lnTo>
                  <a:lnTo>
                    <a:pt x="207" y="190"/>
                  </a:lnTo>
                  <a:lnTo>
                    <a:pt x="213" y="187"/>
                  </a:lnTo>
                  <a:lnTo>
                    <a:pt x="213" y="181"/>
                  </a:lnTo>
                  <a:lnTo>
                    <a:pt x="218" y="178"/>
                  </a:lnTo>
                  <a:lnTo>
                    <a:pt x="218" y="172"/>
                  </a:lnTo>
                  <a:lnTo>
                    <a:pt x="224" y="169"/>
                  </a:lnTo>
                  <a:lnTo>
                    <a:pt x="224" y="163"/>
                  </a:lnTo>
                  <a:lnTo>
                    <a:pt x="230" y="160"/>
                  </a:lnTo>
                  <a:lnTo>
                    <a:pt x="230" y="154"/>
                  </a:lnTo>
                  <a:lnTo>
                    <a:pt x="235" y="151"/>
                  </a:lnTo>
                  <a:lnTo>
                    <a:pt x="235" y="145"/>
                  </a:lnTo>
                  <a:lnTo>
                    <a:pt x="241" y="142"/>
                  </a:lnTo>
                  <a:lnTo>
                    <a:pt x="241" y="133"/>
                  </a:lnTo>
                  <a:lnTo>
                    <a:pt x="246" y="130"/>
                  </a:lnTo>
                  <a:lnTo>
                    <a:pt x="246" y="124"/>
                  </a:lnTo>
                  <a:lnTo>
                    <a:pt x="252" y="121"/>
                  </a:lnTo>
                  <a:lnTo>
                    <a:pt x="252" y="115"/>
                  </a:lnTo>
                  <a:lnTo>
                    <a:pt x="258" y="112"/>
                  </a:lnTo>
                  <a:lnTo>
                    <a:pt x="258" y="106"/>
                  </a:lnTo>
                  <a:lnTo>
                    <a:pt x="263" y="103"/>
                  </a:lnTo>
                  <a:lnTo>
                    <a:pt x="263" y="97"/>
                  </a:lnTo>
                  <a:lnTo>
                    <a:pt x="269" y="94"/>
                  </a:lnTo>
                  <a:lnTo>
                    <a:pt x="269" y="88"/>
                  </a:lnTo>
                  <a:lnTo>
                    <a:pt x="274" y="85"/>
                  </a:lnTo>
                  <a:lnTo>
                    <a:pt x="274" y="79"/>
                  </a:lnTo>
                  <a:lnTo>
                    <a:pt x="280" y="76"/>
                  </a:lnTo>
                  <a:lnTo>
                    <a:pt x="280" y="70"/>
                  </a:lnTo>
                  <a:lnTo>
                    <a:pt x="286" y="67"/>
                  </a:lnTo>
                  <a:lnTo>
                    <a:pt x="286" y="61"/>
                  </a:lnTo>
                  <a:lnTo>
                    <a:pt x="291" y="58"/>
                  </a:lnTo>
                  <a:lnTo>
                    <a:pt x="291" y="52"/>
                  </a:lnTo>
                  <a:lnTo>
                    <a:pt x="297" y="49"/>
                  </a:lnTo>
                  <a:lnTo>
                    <a:pt x="297" y="42"/>
                  </a:lnTo>
                  <a:lnTo>
                    <a:pt x="302" y="39"/>
                  </a:lnTo>
                  <a:lnTo>
                    <a:pt x="302" y="33"/>
                  </a:lnTo>
                  <a:lnTo>
                    <a:pt x="308" y="30"/>
                  </a:lnTo>
                  <a:lnTo>
                    <a:pt x="308" y="24"/>
                  </a:lnTo>
                  <a:lnTo>
                    <a:pt x="314" y="21"/>
                  </a:lnTo>
                  <a:lnTo>
                    <a:pt x="314" y="15"/>
                  </a:lnTo>
                  <a:lnTo>
                    <a:pt x="319" y="12"/>
                  </a:lnTo>
                  <a:lnTo>
                    <a:pt x="319" y="6"/>
                  </a:lnTo>
                  <a:lnTo>
                    <a:pt x="325" y="3"/>
                  </a:lnTo>
                  <a:lnTo>
                    <a:pt x="325" y="0"/>
                  </a:lnTo>
                  <a:lnTo>
                    <a:pt x="325" y="3"/>
                  </a:lnTo>
                  <a:lnTo>
                    <a:pt x="330" y="6"/>
                  </a:lnTo>
                  <a:lnTo>
                    <a:pt x="330" y="15"/>
                  </a:lnTo>
                  <a:lnTo>
                    <a:pt x="336" y="18"/>
                  </a:lnTo>
                  <a:lnTo>
                    <a:pt x="336" y="24"/>
                  </a:lnTo>
                  <a:lnTo>
                    <a:pt x="341" y="27"/>
                  </a:lnTo>
                  <a:lnTo>
                    <a:pt x="341" y="33"/>
                  </a:lnTo>
                  <a:lnTo>
                    <a:pt x="347" y="36"/>
                  </a:lnTo>
                  <a:lnTo>
                    <a:pt x="347" y="42"/>
                  </a:lnTo>
                  <a:lnTo>
                    <a:pt x="353" y="46"/>
                  </a:lnTo>
                  <a:lnTo>
                    <a:pt x="353" y="52"/>
                  </a:lnTo>
                  <a:lnTo>
                    <a:pt x="358" y="55"/>
                  </a:lnTo>
                  <a:lnTo>
                    <a:pt x="358" y="61"/>
                  </a:lnTo>
                  <a:lnTo>
                    <a:pt x="364" y="64"/>
                  </a:lnTo>
                  <a:lnTo>
                    <a:pt x="364" y="70"/>
                  </a:lnTo>
                  <a:lnTo>
                    <a:pt x="369" y="73"/>
                  </a:lnTo>
                  <a:lnTo>
                    <a:pt x="369" y="79"/>
                  </a:lnTo>
                  <a:lnTo>
                    <a:pt x="375" y="82"/>
                  </a:lnTo>
                  <a:lnTo>
                    <a:pt x="375" y="88"/>
                  </a:lnTo>
                  <a:lnTo>
                    <a:pt x="381" y="91"/>
                  </a:lnTo>
                  <a:lnTo>
                    <a:pt x="381" y="97"/>
                  </a:lnTo>
                  <a:lnTo>
                    <a:pt x="386" y="100"/>
                  </a:lnTo>
                  <a:lnTo>
                    <a:pt x="386" y="106"/>
                  </a:lnTo>
                  <a:lnTo>
                    <a:pt x="392" y="109"/>
                  </a:lnTo>
                  <a:lnTo>
                    <a:pt x="392" y="115"/>
                  </a:lnTo>
                  <a:lnTo>
                    <a:pt x="397" y="118"/>
                  </a:lnTo>
                  <a:lnTo>
                    <a:pt x="397" y="124"/>
                  </a:lnTo>
                  <a:lnTo>
                    <a:pt x="403" y="127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9" name="Freeform 126">
              <a:extLst>
                <a:ext uri="{FF2B5EF4-FFF2-40B4-BE49-F238E27FC236}">
                  <a16:creationId xmlns:a16="http://schemas.microsoft.com/office/drawing/2014/main" id="{04C4F537-2EA2-62D2-0C81-24F0E76D7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" y="2929"/>
              <a:ext cx="408" cy="311"/>
            </a:xfrm>
            <a:custGeom>
              <a:avLst/>
              <a:gdLst>
                <a:gd name="T0" fmla="*/ 6 w 408"/>
                <a:gd name="T1" fmla="*/ 118 h 311"/>
                <a:gd name="T2" fmla="*/ 11 w 408"/>
                <a:gd name="T3" fmla="*/ 133 h 311"/>
                <a:gd name="T4" fmla="*/ 22 w 408"/>
                <a:gd name="T5" fmla="*/ 148 h 311"/>
                <a:gd name="T6" fmla="*/ 28 w 408"/>
                <a:gd name="T7" fmla="*/ 163 h 311"/>
                <a:gd name="T8" fmla="*/ 39 w 408"/>
                <a:gd name="T9" fmla="*/ 175 h 311"/>
                <a:gd name="T10" fmla="*/ 45 w 408"/>
                <a:gd name="T11" fmla="*/ 190 h 311"/>
                <a:gd name="T12" fmla="*/ 56 w 408"/>
                <a:gd name="T13" fmla="*/ 202 h 311"/>
                <a:gd name="T14" fmla="*/ 61 w 408"/>
                <a:gd name="T15" fmla="*/ 218 h 311"/>
                <a:gd name="T16" fmla="*/ 73 w 408"/>
                <a:gd name="T17" fmla="*/ 230 h 311"/>
                <a:gd name="T18" fmla="*/ 78 w 408"/>
                <a:gd name="T19" fmla="*/ 245 h 311"/>
                <a:gd name="T20" fmla="*/ 89 w 408"/>
                <a:gd name="T21" fmla="*/ 257 h 311"/>
                <a:gd name="T22" fmla="*/ 95 w 408"/>
                <a:gd name="T23" fmla="*/ 272 h 311"/>
                <a:gd name="T24" fmla="*/ 106 w 408"/>
                <a:gd name="T25" fmla="*/ 284 h 311"/>
                <a:gd name="T26" fmla="*/ 112 w 408"/>
                <a:gd name="T27" fmla="*/ 299 h 311"/>
                <a:gd name="T28" fmla="*/ 123 w 408"/>
                <a:gd name="T29" fmla="*/ 311 h 311"/>
                <a:gd name="T30" fmla="*/ 140 w 408"/>
                <a:gd name="T31" fmla="*/ 311 h 311"/>
                <a:gd name="T32" fmla="*/ 157 w 408"/>
                <a:gd name="T33" fmla="*/ 311 h 311"/>
                <a:gd name="T34" fmla="*/ 173 w 408"/>
                <a:gd name="T35" fmla="*/ 311 h 311"/>
                <a:gd name="T36" fmla="*/ 190 w 408"/>
                <a:gd name="T37" fmla="*/ 311 h 311"/>
                <a:gd name="T38" fmla="*/ 207 w 408"/>
                <a:gd name="T39" fmla="*/ 311 h 311"/>
                <a:gd name="T40" fmla="*/ 229 w 408"/>
                <a:gd name="T41" fmla="*/ 305 h 311"/>
                <a:gd name="T42" fmla="*/ 235 w 408"/>
                <a:gd name="T43" fmla="*/ 287 h 311"/>
                <a:gd name="T44" fmla="*/ 246 w 408"/>
                <a:gd name="T45" fmla="*/ 275 h 311"/>
                <a:gd name="T46" fmla="*/ 252 w 408"/>
                <a:gd name="T47" fmla="*/ 260 h 311"/>
                <a:gd name="T48" fmla="*/ 263 w 408"/>
                <a:gd name="T49" fmla="*/ 248 h 311"/>
                <a:gd name="T50" fmla="*/ 268 w 408"/>
                <a:gd name="T51" fmla="*/ 233 h 311"/>
                <a:gd name="T52" fmla="*/ 280 w 408"/>
                <a:gd name="T53" fmla="*/ 218 h 311"/>
                <a:gd name="T54" fmla="*/ 285 w 408"/>
                <a:gd name="T55" fmla="*/ 202 h 311"/>
                <a:gd name="T56" fmla="*/ 296 w 408"/>
                <a:gd name="T57" fmla="*/ 190 h 311"/>
                <a:gd name="T58" fmla="*/ 302 w 408"/>
                <a:gd name="T59" fmla="*/ 175 h 311"/>
                <a:gd name="T60" fmla="*/ 313 w 408"/>
                <a:gd name="T61" fmla="*/ 163 h 311"/>
                <a:gd name="T62" fmla="*/ 319 w 408"/>
                <a:gd name="T63" fmla="*/ 148 h 311"/>
                <a:gd name="T64" fmla="*/ 330 w 408"/>
                <a:gd name="T65" fmla="*/ 136 h 311"/>
                <a:gd name="T66" fmla="*/ 335 w 408"/>
                <a:gd name="T67" fmla="*/ 121 h 311"/>
                <a:gd name="T68" fmla="*/ 347 w 408"/>
                <a:gd name="T69" fmla="*/ 109 h 311"/>
                <a:gd name="T70" fmla="*/ 352 w 408"/>
                <a:gd name="T71" fmla="*/ 94 h 311"/>
                <a:gd name="T72" fmla="*/ 363 w 408"/>
                <a:gd name="T73" fmla="*/ 82 h 311"/>
                <a:gd name="T74" fmla="*/ 369 w 408"/>
                <a:gd name="T75" fmla="*/ 67 h 311"/>
                <a:gd name="T76" fmla="*/ 380 w 408"/>
                <a:gd name="T77" fmla="*/ 52 h 311"/>
                <a:gd name="T78" fmla="*/ 386 w 408"/>
                <a:gd name="T79" fmla="*/ 37 h 311"/>
                <a:gd name="T80" fmla="*/ 397 w 408"/>
                <a:gd name="T81" fmla="*/ 24 h 311"/>
                <a:gd name="T82" fmla="*/ 402 w 408"/>
                <a:gd name="T83" fmla="*/ 9 h 3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11">
                  <a:moveTo>
                    <a:pt x="0" y="109"/>
                  </a:moveTo>
                  <a:lnTo>
                    <a:pt x="0" y="115"/>
                  </a:lnTo>
                  <a:lnTo>
                    <a:pt x="6" y="118"/>
                  </a:lnTo>
                  <a:lnTo>
                    <a:pt x="6" y="124"/>
                  </a:lnTo>
                  <a:lnTo>
                    <a:pt x="11" y="127"/>
                  </a:lnTo>
                  <a:lnTo>
                    <a:pt x="11" y="133"/>
                  </a:lnTo>
                  <a:lnTo>
                    <a:pt x="17" y="136"/>
                  </a:lnTo>
                  <a:lnTo>
                    <a:pt x="17" y="145"/>
                  </a:lnTo>
                  <a:lnTo>
                    <a:pt x="22" y="148"/>
                  </a:lnTo>
                  <a:lnTo>
                    <a:pt x="22" y="151"/>
                  </a:lnTo>
                  <a:lnTo>
                    <a:pt x="28" y="154"/>
                  </a:lnTo>
                  <a:lnTo>
                    <a:pt x="28" y="163"/>
                  </a:lnTo>
                  <a:lnTo>
                    <a:pt x="34" y="166"/>
                  </a:lnTo>
                  <a:lnTo>
                    <a:pt x="34" y="172"/>
                  </a:lnTo>
                  <a:lnTo>
                    <a:pt x="39" y="175"/>
                  </a:lnTo>
                  <a:lnTo>
                    <a:pt x="39" y="181"/>
                  </a:lnTo>
                  <a:lnTo>
                    <a:pt x="45" y="184"/>
                  </a:lnTo>
                  <a:lnTo>
                    <a:pt x="45" y="190"/>
                  </a:lnTo>
                  <a:lnTo>
                    <a:pt x="50" y="193"/>
                  </a:lnTo>
                  <a:lnTo>
                    <a:pt x="50" y="199"/>
                  </a:lnTo>
                  <a:lnTo>
                    <a:pt x="56" y="202"/>
                  </a:lnTo>
                  <a:lnTo>
                    <a:pt x="56" y="209"/>
                  </a:lnTo>
                  <a:lnTo>
                    <a:pt x="61" y="212"/>
                  </a:lnTo>
                  <a:lnTo>
                    <a:pt x="61" y="218"/>
                  </a:lnTo>
                  <a:lnTo>
                    <a:pt x="67" y="221"/>
                  </a:lnTo>
                  <a:lnTo>
                    <a:pt x="67" y="227"/>
                  </a:lnTo>
                  <a:lnTo>
                    <a:pt x="73" y="230"/>
                  </a:lnTo>
                  <a:lnTo>
                    <a:pt x="73" y="236"/>
                  </a:lnTo>
                  <a:lnTo>
                    <a:pt x="78" y="239"/>
                  </a:lnTo>
                  <a:lnTo>
                    <a:pt x="78" y="245"/>
                  </a:lnTo>
                  <a:lnTo>
                    <a:pt x="84" y="248"/>
                  </a:lnTo>
                  <a:lnTo>
                    <a:pt x="84" y="254"/>
                  </a:lnTo>
                  <a:lnTo>
                    <a:pt x="89" y="257"/>
                  </a:lnTo>
                  <a:lnTo>
                    <a:pt x="89" y="263"/>
                  </a:lnTo>
                  <a:lnTo>
                    <a:pt x="95" y="266"/>
                  </a:lnTo>
                  <a:lnTo>
                    <a:pt x="95" y="272"/>
                  </a:lnTo>
                  <a:lnTo>
                    <a:pt x="101" y="275"/>
                  </a:lnTo>
                  <a:lnTo>
                    <a:pt x="101" y="281"/>
                  </a:lnTo>
                  <a:lnTo>
                    <a:pt x="106" y="284"/>
                  </a:lnTo>
                  <a:lnTo>
                    <a:pt x="106" y="293"/>
                  </a:lnTo>
                  <a:lnTo>
                    <a:pt x="112" y="296"/>
                  </a:lnTo>
                  <a:lnTo>
                    <a:pt x="112" y="299"/>
                  </a:lnTo>
                  <a:lnTo>
                    <a:pt x="117" y="302"/>
                  </a:lnTo>
                  <a:lnTo>
                    <a:pt x="117" y="311"/>
                  </a:lnTo>
                  <a:lnTo>
                    <a:pt x="123" y="311"/>
                  </a:lnTo>
                  <a:lnTo>
                    <a:pt x="129" y="311"/>
                  </a:lnTo>
                  <a:lnTo>
                    <a:pt x="134" y="311"/>
                  </a:lnTo>
                  <a:lnTo>
                    <a:pt x="140" y="311"/>
                  </a:lnTo>
                  <a:lnTo>
                    <a:pt x="145" y="311"/>
                  </a:lnTo>
                  <a:lnTo>
                    <a:pt x="151" y="311"/>
                  </a:lnTo>
                  <a:lnTo>
                    <a:pt x="157" y="311"/>
                  </a:lnTo>
                  <a:lnTo>
                    <a:pt x="162" y="311"/>
                  </a:lnTo>
                  <a:lnTo>
                    <a:pt x="168" y="311"/>
                  </a:lnTo>
                  <a:lnTo>
                    <a:pt x="173" y="311"/>
                  </a:lnTo>
                  <a:lnTo>
                    <a:pt x="179" y="311"/>
                  </a:lnTo>
                  <a:lnTo>
                    <a:pt x="184" y="311"/>
                  </a:lnTo>
                  <a:lnTo>
                    <a:pt x="190" y="311"/>
                  </a:lnTo>
                  <a:lnTo>
                    <a:pt x="196" y="311"/>
                  </a:lnTo>
                  <a:lnTo>
                    <a:pt x="201" y="311"/>
                  </a:lnTo>
                  <a:lnTo>
                    <a:pt x="207" y="311"/>
                  </a:lnTo>
                  <a:lnTo>
                    <a:pt x="212" y="311"/>
                  </a:lnTo>
                  <a:lnTo>
                    <a:pt x="218" y="311"/>
                  </a:lnTo>
                  <a:lnTo>
                    <a:pt x="229" y="305"/>
                  </a:lnTo>
                  <a:lnTo>
                    <a:pt x="229" y="296"/>
                  </a:lnTo>
                  <a:lnTo>
                    <a:pt x="235" y="293"/>
                  </a:lnTo>
                  <a:lnTo>
                    <a:pt x="235" y="287"/>
                  </a:lnTo>
                  <a:lnTo>
                    <a:pt x="240" y="284"/>
                  </a:lnTo>
                  <a:lnTo>
                    <a:pt x="240" y="278"/>
                  </a:lnTo>
                  <a:lnTo>
                    <a:pt x="246" y="275"/>
                  </a:lnTo>
                  <a:lnTo>
                    <a:pt x="246" y="269"/>
                  </a:lnTo>
                  <a:lnTo>
                    <a:pt x="252" y="266"/>
                  </a:lnTo>
                  <a:lnTo>
                    <a:pt x="252" y="260"/>
                  </a:lnTo>
                  <a:lnTo>
                    <a:pt x="257" y="257"/>
                  </a:lnTo>
                  <a:lnTo>
                    <a:pt x="257" y="251"/>
                  </a:lnTo>
                  <a:lnTo>
                    <a:pt x="263" y="248"/>
                  </a:lnTo>
                  <a:lnTo>
                    <a:pt x="263" y="242"/>
                  </a:lnTo>
                  <a:lnTo>
                    <a:pt x="268" y="239"/>
                  </a:lnTo>
                  <a:lnTo>
                    <a:pt x="268" y="233"/>
                  </a:lnTo>
                  <a:lnTo>
                    <a:pt x="274" y="230"/>
                  </a:lnTo>
                  <a:lnTo>
                    <a:pt x="274" y="221"/>
                  </a:lnTo>
                  <a:lnTo>
                    <a:pt x="280" y="218"/>
                  </a:lnTo>
                  <a:lnTo>
                    <a:pt x="280" y="212"/>
                  </a:lnTo>
                  <a:lnTo>
                    <a:pt x="285" y="209"/>
                  </a:lnTo>
                  <a:lnTo>
                    <a:pt x="285" y="202"/>
                  </a:lnTo>
                  <a:lnTo>
                    <a:pt x="291" y="199"/>
                  </a:lnTo>
                  <a:lnTo>
                    <a:pt x="291" y="193"/>
                  </a:lnTo>
                  <a:lnTo>
                    <a:pt x="296" y="190"/>
                  </a:lnTo>
                  <a:lnTo>
                    <a:pt x="296" y="184"/>
                  </a:lnTo>
                  <a:lnTo>
                    <a:pt x="302" y="181"/>
                  </a:lnTo>
                  <a:lnTo>
                    <a:pt x="302" y="175"/>
                  </a:lnTo>
                  <a:lnTo>
                    <a:pt x="307" y="172"/>
                  </a:lnTo>
                  <a:lnTo>
                    <a:pt x="307" y="166"/>
                  </a:lnTo>
                  <a:lnTo>
                    <a:pt x="313" y="163"/>
                  </a:lnTo>
                  <a:lnTo>
                    <a:pt x="313" y="157"/>
                  </a:lnTo>
                  <a:lnTo>
                    <a:pt x="319" y="154"/>
                  </a:lnTo>
                  <a:lnTo>
                    <a:pt x="319" y="148"/>
                  </a:lnTo>
                  <a:lnTo>
                    <a:pt x="324" y="145"/>
                  </a:lnTo>
                  <a:lnTo>
                    <a:pt x="324" y="139"/>
                  </a:lnTo>
                  <a:lnTo>
                    <a:pt x="330" y="136"/>
                  </a:lnTo>
                  <a:lnTo>
                    <a:pt x="330" y="130"/>
                  </a:lnTo>
                  <a:lnTo>
                    <a:pt x="335" y="127"/>
                  </a:lnTo>
                  <a:lnTo>
                    <a:pt x="335" y="121"/>
                  </a:lnTo>
                  <a:lnTo>
                    <a:pt x="341" y="118"/>
                  </a:lnTo>
                  <a:lnTo>
                    <a:pt x="341" y="112"/>
                  </a:lnTo>
                  <a:lnTo>
                    <a:pt x="347" y="109"/>
                  </a:lnTo>
                  <a:lnTo>
                    <a:pt x="347" y="103"/>
                  </a:lnTo>
                  <a:lnTo>
                    <a:pt x="352" y="100"/>
                  </a:lnTo>
                  <a:lnTo>
                    <a:pt x="352" y="94"/>
                  </a:lnTo>
                  <a:lnTo>
                    <a:pt x="358" y="91"/>
                  </a:lnTo>
                  <a:lnTo>
                    <a:pt x="358" y="85"/>
                  </a:lnTo>
                  <a:lnTo>
                    <a:pt x="363" y="82"/>
                  </a:lnTo>
                  <a:lnTo>
                    <a:pt x="363" y="73"/>
                  </a:lnTo>
                  <a:lnTo>
                    <a:pt x="369" y="70"/>
                  </a:lnTo>
                  <a:lnTo>
                    <a:pt x="369" y="67"/>
                  </a:lnTo>
                  <a:lnTo>
                    <a:pt x="375" y="64"/>
                  </a:lnTo>
                  <a:lnTo>
                    <a:pt x="375" y="55"/>
                  </a:lnTo>
                  <a:lnTo>
                    <a:pt x="380" y="52"/>
                  </a:lnTo>
                  <a:lnTo>
                    <a:pt x="380" y="46"/>
                  </a:lnTo>
                  <a:lnTo>
                    <a:pt x="386" y="43"/>
                  </a:lnTo>
                  <a:lnTo>
                    <a:pt x="386" y="37"/>
                  </a:lnTo>
                  <a:lnTo>
                    <a:pt x="391" y="34"/>
                  </a:lnTo>
                  <a:lnTo>
                    <a:pt x="391" y="28"/>
                  </a:lnTo>
                  <a:lnTo>
                    <a:pt x="397" y="24"/>
                  </a:lnTo>
                  <a:lnTo>
                    <a:pt x="397" y="18"/>
                  </a:lnTo>
                  <a:lnTo>
                    <a:pt x="402" y="15"/>
                  </a:lnTo>
                  <a:lnTo>
                    <a:pt x="402" y="9"/>
                  </a:lnTo>
                  <a:lnTo>
                    <a:pt x="408" y="6"/>
                  </a:lnTo>
                  <a:lnTo>
                    <a:pt x="408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0" name="Freeform 127">
              <a:extLst>
                <a:ext uri="{FF2B5EF4-FFF2-40B4-BE49-F238E27FC236}">
                  <a16:creationId xmlns:a16="http://schemas.microsoft.com/office/drawing/2014/main" id="{9A8DFB37-3E60-95E2-C833-E77404210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4" y="2911"/>
              <a:ext cx="408" cy="329"/>
            </a:xfrm>
            <a:custGeom>
              <a:avLst/>
              <a:gdLst>
                <a:gd name="T0" fmla="*/ 6 w 408"/>
                <a:gd name="T1" fmla="*/ 9 h 329"/>
                <a:gd name="T2" fmla="*/ 17 w 408"/>
                <a:gd name="T3" fmla="*/ 3 h 329"/>
                <a:gd name="T4" fmla="*/ 22 w 408"/>
                <a:gd name="T5" fmla="*/ 18 h 329"/>
                <a:gd name="T6" fmla="*/ 34 w 408"/>
                <a:gd name="T7" fmla="*/ 30 h 329"/>
                <a:gd name="T8" fmla="*/ 39 w 408"/>
                <a:gd name="T9" fmla="*/ 46 h 329"/>
                <a:gd name="T10" fmla="*/ 50 w 408"/>
                <a:gd name="T11" fmla="*/ 61 h 329"/>
                <a:gd name="T12" fmla="*/ 56 w 408"/>
                <a:gd name="T13" fmla="*/ 76 h 329"/>
                <a:gd name="T14" fmla="*/ 67 w 408"/>
                <a:gd name="T15" fmla="*/ 88 h 329"/>
                <a:gd name="T16" fmla="*/ 73 w 408"/>
                <a:gd name="T17" fmla="*/ 103 h 329"/>
                <a:gd name="T18" fmla="*/ 84 w 408"/>
                <a:gd name="T19" fmla="*/ 115 h 329"/>
                <a:gd name="T20" fmla="*/ 90 w 408"/>
                <a:gd name="T21" fmla="*/ 130 h 329"/>
                <a:gd name="T22" fmla="*/ 101 w 408"/>
                <a:gd name="T23" fmla="*/ 142 h 329"/>
                <a:gd name="T24" fmla="*/ 106 w 408"/>
                <a:gd name="T25" fmla="*/ 157 h 329"/>
                <a:gd name="T26" fmla="*/ 117 w 408"/>
                <a:gd name="T27" fmla="*/ 169 h 329"/>
                <a:gd name="T28" fmla="*/ 123 w 408"/>
                <a:gd name="T29" fmla="*/ 184 h 329"/>
                <a:gd name="T30" fmla="*/ 134 w 408"/>
                <a:gd name="T31" fmla="*/ 196 h 329"/>
                <a:gd name="T32" fmla="*/ 140 w 408"/>
                <a:gd name="T33" fmla="*/ 211 h 329"/>
                <a:gd name="T34" fmla="*/ 151 w 408"/>
                <a:gd name="T35" fmla="*/ 227 h 329"/>
                <a:gd name="T36" fmla="*/ 157 w 408"/>
                <a:gd name="T37" fmla="*/ 242 h 329"/>
                <a:gd name="T38" fmla="*/ 168 w 408"/>
                <a:gd name="T39" fmla="*/ 254 h 329"/>
                <a:gd name="T40" fmla="*/ 173 w 408"/>
                <a:gd name="T41" fmla="*/ 269 h 329"/>
                <a:gd name="T42" fmla="*/ 185 w 408"/>
                <a:gd name="T43" fmla="*/ 281 h 329"/>
                <a:gd name="T44" fmla="*/ 190 w 408"/>
                <a:gd name="T45" fmla="*/ 296 h 329"/>
                <a:gd name="T46" fmla="*/ 201 w 408"/>
                <a:gd name="T47" fmla="*/ 308 h 329"/>
                <a:gd name="T48" fmla="*/ 207 w 408"/>
                <a:gd name="T49" fmla="*/ 323 h 329"/>
                <a:gd name="T50" fmla="*/ 218 w 408"/>
                <a:gd name="T51" fmla="*/ 329 h 329"/>
                <a:gd name="T52" fmla="*/ 235 w 408"/>
                <a:gd name="T53" fmla="*/ 329 h 329"/>
                <a:gd name="T54" fmla="*/ 252 w 408"/>
                <a:gd name="T55" fmla="*/ 329 h 329"/>
                <a:gd name="T56" fmla="*/ 268 w 408"/>
                <a:gd name="T57" fmla="*/ 329 h 329"/>
                <a:gd name="T58" fmla="*/ 285 w 408"/>
                <a:gd name="T59" fmla="*/ 329 h 329"/>
                <a:gd name="T60" fmla="*/ 302 w 408"/>
                <a:gd name="T61" fmla="*/ 329 h 329"/>
                <a:gd name="T62" fmla="*/ 319 w 408"/>
                <a:gd name="T63" fmla="*/ 323 h 329"/>
                <a:gd name="T64" fmla="*/ 324 w 408"/>
                <a:gd name="T65" fmla="*/ 308 h 329"/>
                <a:gd name="T66" fmla="*/ 336 w 408"/>
                <a:gd name="T67" fmla="*/ 296 h 329"/>
                <a:gd name="T68" fmla="*/ 341 w 408"/>
                <a:gd name="T69" fmla="*/ 281 h 329"/>
                <a:gd name="T70" fmla="*/ 352 w 408"/>
                <a:gd name="T71" fmla="*/ 269 h 329"/>
                <a:gd name="T72" fmla="*/ 358 w 408"/>
                <a:gd name="T73" fmla="*/ 254 h 329"/>
                <a:gd name="T74" fmla="*/ 369 w 408"/>
                <a:gd name="T75" fmla="*/ 242 h 329"/>
                <a:gd name="T76" fmla="*/ 375 w 408"/>
                <a:gd name="T77" fmla="*/ 227 h 329"/>
                <a:gd name="T78" fmla="*/ 386 w 408"/>
                <a:gd name="T79" fmla="*/ 214 h 329"/>
                <a:gd name="T80" fmla="*/ 391 w 408"/>
                <a:gd name="T81" fmla="*/ 199 h 329"/>
                <a:gd name="T82" fmla="*/ 403 w 408"/>
                <a:gd name="T83" fmla="*/ 187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9">
                  <a:moveTo>
                    <a:pt x="0" y="18"/>
                  </a:moveTo>
                  <a:lnTo>
                    <a:pt x="6" y="15"/>
                  </a:lnTo>
                  <a:lnTo>
                    <a:pt x="6" y="9"/>
                  </a:lnTo>
                  <a:lnTo>
                    <a:pt x="11" y="6"/>
                  </a:lnTo>
                  <a:lnTo>
                    <a:pt x="11" y="0"/>
                  </a:lnTo>
                  <a:lnTo>
                    <a:pt x="17" y="3"/>
                  </a:lnTo>
                  <a:lnTo>
                    <a:pt x="17" y="9"/>
                  </a:lnTo>
                  <a:lnTo>
                    <a:pt x="22" y="12"/>
                  </a:lnTo>
                  <a:lnTo>
                    <a:pt x="22" y="18"/>
                  </a:lnTo>
                  <a:lnTo>
                    <a:pt x="28" y="21"/>
                  </a:lnTo>
                  <a:lnTo>
                    <a:pt x="28" y="27"/>
                  </a:lnTo>
                  <a:lnTo>
                    <a:pt x="34" y="30"/>
                  </a:lnTo>
                  <a:lnTo>
                    <a:pt x="34" y="36"/>
                  </a:lnTo>
                  <a:lnTo>
                    <a:pt x="39" y="39"/>
                  </a:lnTo>
                  <a:lnTo>
                    <a:pt x="39" y="46"/>
                  </a:lnTo>
                  <a:lnTo>
                    <a:pt x="45" y="49"/>
                  </a:lnTo>
                  <a:lnTo>
                    <a:pt x="45" y="58"/>
                  </a:lnTo>
                  <a:lnTo>
                    <a:pt x="50" y="61"/>
                  </a:lnTo>
                  <a:lnTo>
                    <a:pt x="50" y="64"/>
                  </a:lnTo>
                  <a:lnTo>
                    <a:pt x="56" y="67"/>
                  </a:lnTo>
                  <a:lnTo>
                    <a:pt x="56" y="76"/>
                  </a:lnTo>
                  <a:lnTo>
                    <a:pt x="62" y="79"/>
                  </a:lnTo>
                  <a:lnTo>
                    <a:pt x="62" y="85"/>
                  </a:lnTo>
                  <a:lnTo>
                    <a:pt x="67" y="88"/>
                  </a:lnTo>
                  <a:lnTo>
                    <a:pt x="67" y="94"/>
                  </a:lnTo>
                  <a:lnTo>
                    <a:pt x="73" y="97"/>
                  </a:lnTo>
                  <a:lnTo>
                    <a:pt x="73" y="103"/>
                  </a:lnTo>
                  <a:lnTo>
                    <a:pt x="78" y="106"/>
                  </a:lnTo>
                  <a:lnTo>
                    <a:pt x="78" y="112"/>
                  </a:lnTo>
                  <a:lnTo>
                    <a:pt x="84" y="115"/>
                  </a:lnTo>
                  <a:lnTo>
                    <a:pt x="84" y="121"/>
                  </a:lnTo>
                  <a:lnTo>
                    <a:pt x="90" y="124"/>
                  </a:lnTo>
                  <a:lnTo>
                    <a:pt x="90" y="130"/>
                  </a:lnTo>
                  <a:lnTo>
                    <a:pt x="95" y="133"/>
                  </a:lnTo>
                  <a:lnTo>
                    <a:pt x="95" y="139"/>
                  </a:lnTo>
                  <a:lnTo>
                    <a:pt x="101" y="142"/>
                  </a:lnTo>
                  <a:lnTo>
                    <a:pt x="101" y="148"/>
                  </a:lnTo>
                  <a:lnTo>
                    <a:pt x="106" y="151"/>
                  </a:lnTo>
                  <a:lnTo>
                    <a:pt x="106" y="157"/>
                  </a:lnTo>
                  <a:lnTo>
                    <a:pt x="112" y="160"/>
                  </a:lnTo>
                  <a:lnTo>
                    <a:pt x="112" y="166"/>
                  </a:lnTo>
                  <a:lnTo>
                    <a:pt x="117" y="169"/>
                  </a:lnTo>
                  <a:lnTo>
                    <a:pt x="117" y="175"/>
                  </a:lnTo>
                  <a:lnTo>
                    <a:pt x="123" y="178"/>
                  </a:lnTo>
                  <a:lnTo>
                    <a:pt x="123" y="184"/>
                  </a:lnTo>
                  <a:lnTo>
                    <a:pt x="129" y="187"/>
                  </a:lnTo>
                  <a:lnTo>
                    <a:pt x="129" y="193"/>
                  </a:lnTo>
                  <a:lnTo>
                    <a:pt x="134" y="196"/>
                  </a:lnTo>
                  <a:lnTo>
                    <a:pt x="134" y="205"/>
                  </a:lnTo>
                  <a:lnTo>
                    <a:pt x="140" y="208"/>
                  </a:lnTo>
                  <a:lnTo>
                    <a:pt x="140" y="211"/>
                  </a:lnTo>
                  <a:lnTo>
                    <a:pt x="145" y="214"/>
                  </a:lnTo>
                  <a:lnTo>
                    <a:pt x="145" y="224"/>
                  </a:lnTo>
                  <a:lnTo>
                    <a:pt x="151" y="227"/>
                  </a:lnTo>
                  <a:lnTo>
                    <a:pt x="151" y="230"/>
                  </a:lnTo>
                  <a:lnTo>
                    <a:pt x="157" y="233"/>
                  </a:lnTo>
                  <a:lnTo>
                    <a:pt x="157" y="242"/>
                  </a:lnTo>
                  <a:lnTo>
                    <a:pt x="162" y="245"/>
                  </a:lnTo>
                  <a:lnTo>
                    <a:pt x="162" y="251"/>
                  </a:lnTo>
                  <a:lnTo>
                    <a:pt x="168" y="254"/>
                  </a:lnTo>
                  <a:lnTo>
                    <a:pt x="168" y="260"/>
                  </a:lnTo>
                  <a:lnTo>
                    <a:pt x="173" y="263"/>
                  </a:lnTo>
                  <a:lnTo>
                    <a:pt x="173" y="269"/>
                  </a:lnTo>
                  <a:lnTo>
                    <a:pt x="179" y="272"/>
                  </a:lnTo>
                  <a:lnTo>
                    <a:pt x="179" y="278"/>
                  </a:lnTo>
                  <a:lnTo>
                    <a:pt x="185" y="281"/>
                  </a:lnTo>
                  <a:lnTo>
                    <a:pt x="185" y="287"/>
                  </a:lnTo>
                  <a:lnTo>
                    <a:pt x="190" y="290"/>
                  </a:lnTo>
                  <a:lnTo>
                    <a:pt x="190" y="296"/>
                  </a:lnTo>
                  <a:lnTo>
                    <a:pt x="196" y="299"/>
                  </a:lnTo>
                  <a:lnTo>
                    <a:pt x="196" y="305"/>
                  </a:lnTo>
                  <a:lnTo>
                    <a:pt x="201" y="308"/>
                  </a:lnTo>
                  <a:lnTo>
                    <a:pt x="201" y="314"/>
                  </a:lnTo>
                  <a:lnTo>
                    <a:pt x="207" y="317"/>
                  </a:lnTo>
                  <a:lnTo>
                    <a:pt x="207" y="323"/>
                  </a:lnTo>
                  <a:lnTo>
                    <a:pt x="218" y="329"/>
                  </a:lnTo>
                  <a:lnTo>
                    <a:pt x="213" y="329"/>
                  </a:lnTo>
                  <a:lnTo>
                    <a:pt x="218" y="329"/>
                  </a:lnTo>
                  <a:lnTo>
                    <a:pt x="224" y="329"/>
                  </a:lnTo>
                  <a:lnTo>
                    <a:pt x="229" y="329"/>
                  </a:lnTo>
                  <a:lnTo>
                    <a:pt x="235" y="329"/>
                  </a:lnTo>
                  <a:lnTo>
                    <a:pt x="240" y="329"/>
                  </a:lnTo>
                  <a:lnTo>
                    <a:pt x="246" y="329"/>
                  </a:lnTo>
                  <a:lnTo>
                    <a:pt x="252" y="329"/>
                  </a:lnTo>
                  <a:lnTo>
                    <a:pt x="257" y="329"/>
                  </a:lnTo>
                  <a:lnTo>
                    <a:pt x="263" y="329"/>
                  </a:lnTo>
                  <a:lnTo>
                    <a:pt x="268" y="329"/>
                  </a:lnTo>
                  <a:lnTo>
                    <a:pt x="274" y="329"/>
                  </a:lnTo>
                  <a:lnTo>
                    <a:pt x="280" y="329"/>
                  </a:lnTo>
                  <a:lnTo>
                    <a:pt x="285" y="329"/>
                  </a:lnTo>
                  <a:lnTo>
                    <a:pt x="291" y="329"/>
                  </a:lnTo>
                  <a:lnTo>
                    <a:pt x="296" y="329"/>
                  </a:lnTo>
                  <a:lnTo>
                    <a:pt x="302" y="329"/>
                  </a:lnTo>
                  <a:lnTo>
                    <a:pt x="308" y="329"/>
                  </a:lnTo>
                  <a:lnTo>
                    <a:pt x="313" y="326"/>
                  </a:lnTo>
                  <a:lnTo>
                    <a:pt x="319" y="323"/>
                  </a:lnTo>
                  <a:lnTo>
                    <a:pt x="319" y="317"/>
                  </a:lnTo>
                  <a:lnTo>
                    <a:pt x="324" y="314"/>
                  </a:lnTo>
                  <a:lnTo>
                    <a:pt x="324" y="308"/>
                  </a:lnTo>
                  <a:lnTo>
                    <a:pt x="330" y="305"/>
                  </a:lnTo>
                  <a:lnTo>
                    <a:pt x="330" y="299"/>
                  </a:lnTo>
                  <a:lnTo>
                    <a:pt x="336" y="296"/>
                  </a:lnTo>
                  <a:lnTo>
                    <a:pt x="336" y="290"/>
                  </a:lnTo>
                  <a:lnTo>
                    <a:pt x="341" y="287"/>
                  </a:lnTo>
                  <a:lnTo>
                    <a:pt x="341" y="281"/>
                  </a:lnTo>
                  <a:lnTo>
                    <a:pt x="347" y="278"/>
                  </a:lnTo>
                  <a:lnTo>
                    <a:pt x="347" y="272"/>
                  </a:lnTo>
                  <a:lnTo>
                    <a:pt x="352" y="269"/>
                  </a:lnTo>
                  <a:lnTo>
                    <a:pt x="352" y="263"/>
                  </a:lnTo>
                  <a:lnTo>
                    <a:pt x="358" y="260"/>
                  </a:lnTo>
                  <a:lnTo>
                    <a:pt x="358" y="254"/>
                  </a:lnTo>
                  <a:lnTo>
                    <a:pt x="363" y="251"/>
                  </a:lnTo>
                  <a:lnTo>
                    <a:pt x="363" y="245"/>
                  </a:lnTo>
                  <a:lnTo>
                    <a:pt x="369" y="242"/>
                  </a:lnTo>
                  <a:lnTo>
                    <a:pt x="369" y="236"/>
                  </a:lnTo>
                  <a:lnTo>
                    <a:pt x="375" y="233"/>
                  </a:lnTo>
                  <a:lnTo>
                    <a:pt x="375" y="227"/>
                  </a:lnTo>
                  <a:lnTo>
                    <a:pt x="380" y="224"/>
                  </a:lnTo>
                  <a:lnTo>
                    <a:pt x="380" y="217"/>
                  </a:lnTo>
                  <a:lnTo>
                    <a:pt x="386" y="214"/>
                  </a:lnTo>
                  <a:lnTo>
                    <a:pt x="386" y="208"/>
                  </a:lnTo>
                  <a:lnTo>
                    <a:pt x="391" y="205"/>
                  </a:lnTo>
                  <a:lnTo>
                    <a:pt x="391" y="199"/>
                  </a:lnTo>
                  <a:lnTo>
                    <a:pt x="397" y="196"/>
                  </a:lnTo>
                  <a:lnTo>
                    <a:pt x="397" y="190"/>
                  </a:lnTo>
                  <a:lnTo>
                    <a:pt x="403" y="187"/>
                  </a:lnTo>
                  <a:lnTo>
                    <a:pt x="403" y="178"/>
                  </a:lnTo>
                  <a:lnTo>
                    <a:pt x="408" y="175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1" name="Freeform 128">
              <a:extLst>
                <a:ext uri="{FF2B5EF4-FFF2-40B4-BE49-F238E27FC236}">
                  <a16:creationId xmlns:a16="http://schemas.microsoft.com/office/drawing/2014/main" id="{F911834B-DA7C-D174-DDE0-DC2FD822F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2911"/>
              <a:ext cx="403" cy="329"/>
            </a:xfrm>
            <a:custGeom>
              <a:avLst/>
              <a:gdLst>
                <a:gd name="T0" fmla="*/ 6 w 403"/>
                <a:gd name="T1" fmla="*/ 166 h 329"/>
                <a:gd name="T2" fmla="*/ 11 w 403"/>
                <a:gd name="T3" fmla="*/ 151 h 329"/>
                <a:gd name="T4" fmla="*/ 23 w 403"/>
                <a:gd name="T5" fmla="*/ 139 h 329"/>
                <a:gd name="T6" fmla="*/ 28 w 403"/>
                <a:gd name="T7" fmla="*/ 124 h 329"/>
                <a:gd name="T8" fmla="*/ 39 w 403"/>
                <a:gd name="T9" fmla="*/ 112 h 329"/>
                <a:gd name="T10" fmla="*/ 45 w 403"/>
                <a:gd name="T11" fmla="*/ 97 h 329"/>
                <a:gd name="T12" fmla="*/ 56 w 403"/>
                <a:gd name="T13" fmla="*/ 85 h 329"/>
                <a:gd name="T14" fmla="*/ 62 w 403"/>
                <a:gd name="T15" fmla="*/ 70 h 329"/>
                <a:gd name="T16" fmla="*/ 73 w 403"/>
                <a:gd name="T17" fmla="*/ 58 h 329"/>
                <a:gd name="T18" fmla="*/ 78 w 403"/>
                <a:gd name="T19" fmla="*/ 42 h 329"/>
                <a:gd name="T20" fmla="*/ 90 w 403"/>
                <a:gd name="T21" fmla="*/ 27 h 329"/>
                <a:gd name="T22" fmla="*/ 95 w 403"/>
                <a:gd name="T23" fmla="*/ 12 h 329"/>
                <a:gd name="T24" fmla="*/ 106 w 403"/>
                <a:gd name="T25" fmla="*/ 0 h 329"/>
                <a:gd name="T26" fmla="*/ 112 w 403"/>
                <a:gd name="T27" fmla="*/ 15 h 329"/>
                <a:gd name="T28" fmla="*/ 123 w 403"/>
                <a:gd name="T29" fmla="*/ 27 h 329"/>
                <a:gd name="T30" fmla="*/ 129 w 403"/>
                <a:gd name="T31" fmla="*/ 42 h 329"/>
                <a:gd name="T32" fmla="*/ 140 w 403"/>
                <a:gd name="T33" fmla="*/ 55 h 329"/>
                <a:gd name="T34" fmla="*/ 146 w 403"/>
                <a:gd name="T35" fmla="*/ 70 h 329"/>
                <a:gd name="T36" fmla="*/ 157 w 403"/>
                <a:gd name="T37" fmla="*/ 82 h 329"/>
                <a:gd name="T38" fmla="*/ 162 w 403"/>
                <a:gd name="T39" fmla="*/ 97 h 329"/>
                <a:gd name="T40" fmla="*/ 173 w 403"/>
                <a:gd name="T41" fmla="*/ 109 h 329"/>
                <a:gd name="T42" fmla="*/ 179 w 403"/>
                <a:gd name="T43" fmla="*/ 124 h 329"/>
                <a:gd name="T44" fmla="*/ 190 w 403"/>
                <a:gd name="T45" fmla="*/ 139 h 329"/>
                <a:gd name="T46" fmla="*/ 196 w 403"/>
                <a:gd name="T47" fmla="*/ 154 h 329"/>
                <a:gd name="T48" fmla="*/ 207 w 403"/>
                <a:gd name="T49" fmla="*/ 166 h 329"/>
                <a:gd name="T50" fmla="*/ 213 w 403"/>
                <a:gd name="T51" fmla="*/ 181 h 329"/>
                <a:gd name="T52" fmla="*/ 224 w 403"/>
                <a:gd name="T53" fmla="*/ 193 h 329"/>
                <a:gd name="T54" fmla="*/ 229 w 403"/>
                <a:gd name="T55" fmla="*/ 208 h 329"/>
                <a:gd name="T56" fmla="*/ 241 w 403"/>
                <a:gd name="T57" fmla="*/ 220 h 329"/>
                <a:gd name="T58" fmla="*/ 246 w 403"/>
                <a:gd name="T59" fmla="*/ 236 h 329"/>
                <a:gd name="T60" fmla="*/ 257 w 403"/>
                <a:gd name="T61" fmla="*/ 248 h 329"/>
                <a:gd name="T62" fmla="*/ 263 w 403"/>
                <a:gd name="T63" fmla="*/ 266 h 329"/>
                <a:gd name="T64" fmla="*/ 274 w 403"/>
                <a:gd name="T65" fmla="*/ 275 h 329"/>
                <a:gd name="T66" fmla="*/ 280 w 403"/>
                <a:gd name="T67" fmla="*/ 290 h 329"/>
                <a:gd name="T68" fmla="*/ 291 w 403"/>
                <a:gd name="T69" fmla="*/ 305 h 329"/>
                <a:gd name="T70" fmla="*/ 296 w 403"/>
                <a:gd name="T71" fmla="*/ 320 h 329"/>
                <a:gd name="T72" fmla="*/ 308 w 403"/>
                <a:gd name="T73" fmla="*/ 329 h 329"/>
                <a:gd name="T74" fmla="*/ 324 w 403"/>
                <a:gd name="T75" fmla="*/ 329 h 329"/>
                <a:gd name="T76" fmla="*/ 341 w 403"/>
                <a:gd name="T77" fmla="*/ 329 h 329"/>
                <a:gd name="T78" fmla="*/ 358 w 403"/>
                <a:gd name="T79" fmla="*/ 329 h 329"/>
                <a:gd name="T80" fmla="*/ 375 w 403"/>
                <a:gd name="T81" fmla="*/ 329 h 329"/>
                <a:gd name="T82" fmla="*/ 392 w 403"/>
                <a:gd name="T83" fmla="*/ 329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3" h="329">
                  <a:moveTo>
                    <a:pt x="0" y="175"/>
                  </a:moveTo>
                  <a:lnTo>
                    <a:pt x="0" y="169"/>
                  </a:lnTo>
                  <a:lnTo>
                    <a:pt x="6" y="166"/>
                  </a:lnTo>
                  <a:lnTo>
                    <a:pt x="6" y="160"/>
                  </a:lnTo>
                  <a:lnTo>
                    <a:pt x="11" y="157"/>
                  </a:lnTo>
                  <a:lnTo>
                    <a:pt x="11" y="151"/>
                  </a:lnTo>
                  <a:lnTo>
                    <a:pt x="17" y="148"/>
                  </a:lnTo>
                  <a:lnTo>
                    <a:pt x="17" y="142"/>
                  </a:lnTo>
                  <a:lnTo>
                    <a:pt x="23" y="139"/>
                  </a:lnTo>
                  <a:lnTo>
                    <a:pt x="23" y="133"/>
                  </a:lnTo>
                  <a:lnTo>
                    <a:pt x="28" y="130"/>
                  </a:lnTo>
                  <a:lnTo>
                    <a:pt x="28" y="124"/>
                  </a:lnTo>
                  <a:lnTo>
                    <a:pt x="34" y="121"/>
                  </a:lnTo>
                  <a:lnTo>
                    <a:pt x="34" y="115"/>
                  </a:lnTo>
                  <a:lnTo>
                    <a:pt x="39" y="112"/>
                  </a:lnTo>
                  <a:lnTo>
                    <a:pt x="39" y="106"/>
                  </a:lnTo>
                  <a:lnTo>
                    <a:pt x="45" y="103"/>
                  </a:lnTo>
                  <a:lnTo>
                    <a:pt x="45" y="97"/>
                  </a:lnTo>
                  <a:lnTo>
                    <a:pt x="50" y="94"/>
                  </a:lnTo>
                  <a:lnTo>
                    <a:pt x="50" y="88"/>
                  </a:lnTo>
                  <a:lnTo>
                    <a:pt x="56" y="85"/>
                  </a:lnTo>
                  <a:lnTo>
                    <a:pt x="56" y="79"/>
                  </a:lnTo>
                  <a:lnTo>
                    <a:pt x="62" y="76"/>
                  </a:lnTo>
                  <a:lnTo>
                    <a:pt x="62" y="70"/>
                  </a:lnTo>
                  <a:lnTo>
                    <a:pt x="67" y="67"/>
                  </a:lnTo>
                  <a:lnTo>
                    <a:pt x="67" y="61"/>
                  </a:lnTo>
                  <a:lnTo>
                    <a:pt x="73" y="58"/>
                  </a:lnTo>
                  <a:lnTo>
                    <a:pt x="73" y="52"/>
                  </a:lnTo>
                  <a:lnTo>
                    <a:pt x="78" y="49"/>
                  </a:lnTo>
                  <a:lnTo>
                    <a:pt x="78" y="42"/>
                  </a:lnTo>
                  <a:lnTo>
                    <a:pt x="84" y="39"/>
                  </a:lnTo>
                  <a:lnTo>
                    <a:pt x="84" y="30"/>
                  </a:lnTo>
                  <a:lnTo>
                    <a:pt x="90" y="27"/>
                  </a:lnTo>
                  <a:lnTo>
                    <a:pt x="90" y="24"/>
                  </a:lnTo>
                  <a:lnTo>
                    <a:pt x="95" y="21"/>
                  </a:lnTo>
                  <a:lnTo>
                    <a:pt x="95" y="12"/>
                  </a:lnTo>
                  <a:lnTo>
                    <a:pt x="101" y="9"/>
                  </a:lnTo>
                  <a:lnTo>
                    <a:pt x="101" y="3"/>
                  </a:lnTo>
                  <a:lnTo>
                    <a:pt x="106" y="0"/>
                  </a:lnTo>
                  <a:lnTo>
                    <a:pt x="106" y="6"/>
                  </a:lnTo>
                  <a:lnTo>
                    <a:pt x="112" y="9"/>
                  </a:lnTo>
                  <a:lnTo>
                    <a:pt x="112" y="15"/>
                  </a:lnTo>
                  <a:lnTo>
                    <a:pt x="118" y="18"/>
                  </a:lnTo>
                  <a:lnTo>
                    <a:pt x="118" y="24"/>
                  </a:lnTo>
                  <a:lnTo>
                    <a:pt x="123" y="27"/>
                  </a:lnTo>
                  <a:lnTo>
                    <a:pt x="123" y="33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34" y="46"/>
                  </a:lnTo>
                  <a:lnTo>
                    <a:pt x="134" y="52"/>
                  </a:lnTo>
                  <a:lnTo>
                    <a:pt x="140" y="55"/>
                  </a:lnTo>
                  <a:lnTo>
                    <a:pt x="140" y="61"/>
                  </a:lnTo>
                  <a:lnTo>
                    <a:pt x="146" y="64"/>
                  </a:lnTo>
                  <a:lnTo>
                    <a:pt x="146" y="70"/>
                  </a:lnTo>
                  <a:lnTo>
                    <a:pt x="151" y="73"/>
                  </a:lnTo>
                  <a:lnTo>
                    <a:pt x="151" y="79"/>
                  </a:lnTo>
                  <a:lnTo>
                    <a:pt x="157" y="82"/>
                  </a:lnTo>
                  <a:lnTo>
                    <a:pt x="157" y="88"/>
                  </a:lnTo>
                  <a:lnTo>
                    <a:pt x="162" y="91"/>
                  </a:lnTo>
                  <a:lnTo>
                    <a:pt x="162" y="97"/>
                  </a:lnTo>
                  <a:lnTo>
                    <a:pt x="168" y="100"/>
                  </a:lnTo>
                  <a:lnTo>
                    <a:pt x="168" y="106"/>
                  </a:lnTo>
                  <a:lnTo>
                    <a:pt x="173" y="109"/>
                  </a:lnTo>
                  <a:lnTo>
                    <a:pt x="173" y="118"/>
                  </a:lnTo>
                  <a:lnTo>
                    <a:pt x="179" y="121"/>
                  </a:lnTo>
                  <a:lnTo>
                    <a:pt x="179" y="124"/>
                  </a:lnTo>
                  <a:lnTo>
                    <a:pt x="185" y="127"/>
                  </a:lnTo>
                  <a:lnTo>
                    <a:pt x="185" y="136"/>
                  </a:lnTo>
                  <a:lnTo>
                    <a:pt x="190" y="139"/>
                  </a:lnTo>
                  <a:lnTo>
                    <a:pt x="190" y="145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201" y="157"/>
                  </a:lnTo>
                  <a:lnTo>
                    <a:pt x="201" y="163"/>
                  </a:lnTo>
                  <a:lnTo>
                    <a:pt x="207" y="166"/>
                  </a:lnTo>
                  <a:lnTo>
                    <a:pt x="207" y="172"/>
                  </a:lnTo>
                  <a:lnTo>
                    <a:pt x="213" y="175"/>
                  </a:lnTo>
                  <a:lnTo>
                    <a:pt x="213" y="181"/>
                  </a:lnTo>
                  <a:lnTo>
                    <a:pt x="218" y="184"/>
                  </a:lnTo>
                  <a:lnTo>
                    <a:pt x="218" y="190"/>
                  </a:lnTo>
                  <a:lnTo>
                    <a:pt x="224" y="193"/>
                  </a:lnTo>
                  <a:lnTo>
                    <a:pt x="224" y="199"/>
                  </a:lnTo>
                  <a:lnTo>
                    <a:pt x="229" y="202"/>
                  </a:lnTo>
                  <a:lnTo>
                    <a:pt x="229" y="208"/>
                  </a:lnTo>
                  <a:lnTo>
                    <a:pt x="235" y="211"/>
                  </a:lnTo>
                  <a:lnTo>
                    <a:pt x="235" y="217"/>
                  </a:lnTo>
                  <a:lnTo>
                    <a:pt x="241" y="220"/>
                  </a:lnTo>
                  <a:lnTo>
                    <a:pt x="241" y="227"/>
                  </a:lnTo>
                  <a:lnTo>
                    <a:pt x="246" y="230"/>
                  </a:lnTo>
                  <a:lnTo>
                    <a:pt x="246" y="236"/>
                  </a:lnTo>
                  <a:lnTo>
                    <a:pt x="252" y="239"/>
                  </a:lnTo>
                  <a:lnTo>
                    <a:pt x="252" y="245"/>
                  </a:lnTo>
                  <a:lnTo>
                    <a:pt x="257" y="248"/>
                  </a:lnTo>
                  <a:lnTo>
                    <a:pt x="257" y="254"/>
                  </a:lnTo>
                  <a:lnTo>
                    <a:pt x="263" y="257"/>
                  </a:lnTo>
                  <a:lnTo>
                    <a:pt x="263" y="266"/>
                  </a:lnTo>
                  <a:lnTo>
                    <a:pt x="269" y="269"/>
                  </a:lnTo>
                  <a:lnTo>
                    <a:pt x="269" y="272"/>
                  </a:lnTo>
                  <a:lnTo>
                    <a:pt x="274" y="275"/>
                  </a:lnTo>
                  <a:lnTo>
                    <a:pt x="274" y="284"/>
                  </a:lnTo>
                  <a:lnTo>
                    <a:pt x="280" y="287"/>
                  </a:lnTo>
                  <a:lnTo>
                    <a:pt x="280" y="290"/>
                  </a:lnTo>
                  <a:lnTo>
                    <a:pt x="285" y="293"/>
                  </a:lnTo>
                  <a:lnTo>
                    <a:pt x="285" y="302"/>
                  </a:lnTo>
                  <a:lnTo>
                    <a:pt x="291" y="305"/>
                  </a:lnTo>
                  <a:lnTo>
                    <a:pt x="291" y="311"/>
                  </a:lnTo>
                  <a:lnTo>
                    <a:pt x="296" y="314"/>
                  </a:lnTo>
                  <a:lnTo>
                    <a:pt x="296" y="320"/>
                  </a:lnTo>
                  <a:lnTo>
                    <a:pt x="302" y="323"/>
                  </a:lnTo>
                  <a:lnTo>
                    <a:pt x="302" y="329"/>
                  </a:lnTo>
                  <a:lnTo>
                    <a:pt x="308" y="329"/>
                  </a:lnTo>
                  <a:lnTo>
                    <a:pt x="313" y="329"/>
                  </a:lnTo>
                  <a:lnTo>
                    <a:pt x="319" y="329"/>
                  </a:lnTo>
                  <a:lnTo>
                    <a:pt x="324" y="329"/>
                  </a:lnTo>
                  <a:lnTo>
                    <a:pt x="330" y="329"/>
                  </a:lnTo>
                  <a:lnTo>
                    <a:pt x="336" y="329"/>
                  </a:lnTo>
                  <a:lnTo>
                    <a:pt x="341" y="329"/>
                  </a:lnTo>
                  <a:lnTo>
                    <a:pt x="347" y="329"/>
                  </a:lnTo>
                  <a:lnTo>
                    <a:pt x="352" y="329"/>
                  </a:lnTo>
                  <a:lnTo>
                    <a:pt x="358" y="329"/>
                  </a:lnTo>
                  <a:lnTo>
                    <a:pt x="364" y="329"/>
                  </a:lnTo>
                  <a:lnTo>
                    <a:pt x="369" y="329"/>
                  </a:lnTo>
                  <a:lnTo>
                    <a:pt x="375" y="329"/>
                  </a:lnTo>
                  <a:lnTo>
                    <a:pt x="380" y="329"/>
                  </a:lnTo>
                  <a:lnTo>
                    <a:pt x="386" y="329"/>
                  </a:lnTo>
                  <a:lnTo>
                    <a:pt x="392" y="329"/>
                  </a:lnTo>
                  <a:lnTo>
                    <a:pt x="397" y="329"/>
                  </a:lnTo>
                  <a:lnTo>
                    <a:pt x="403" y="329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2" name="Freeform 129">
              <a:extLst>
                <a:ext uri="{FF2B5EF4-FFF2-40B4-BE49-F238E27FC236}">
                  <a16:creationId xmlns:a16="http://schemas.microsoft.com/office/drawing/2014/main" id="{99C2484C-4DAB-3973-D4B2-E277677AE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" y="2911"/>
              <a:ext cx="357" cy="329"/>
            </a:xfrm>
            <a:custGeom>
              <a:avLst/>
              <a:gdLst>
                <a:gd name="T0" fmla="*/ 5 w 357"/>
                <a:gd name="T1" fmla="*/ 323 h 329"/>
                <a:gd name="T2" fmla="*/ 16 w 357"/>
                <a:gd name="T3" fmla="*/ 311 h 329"/>
                <a:gd name="T4" fmla="*/ 22 w 357"/>
                <a:gd name="T5" fmla="*/ 296 h 329"/>
                <a:gd name="T6" fmla="*/ 33 w 357"/>
                <a:gd name="T7" fmla="*/ 281 h 329"/>
                <a:gd name="T8" fmla="*/ 39 w 357"/>
                <a:gd name="T9" fmla="*/ 266 h 329"/>
                <a:gd name="T10" fmla="*/ 50 w 357"/>
                <a:gd name="T11" fmla="*/ 254 h 329"/>
                <a:gd name="T12" fmla="*/ 56 w 357"/>
                <a:gd name="T13" fmla="*/ 239 h 329"/>
                <a:gd name="T14" fmla="*/ 67 w 357"/>
                <a:gd name="T15" fmla="*/ 227 h 329"/>
                <a:gd name="T16" fmla="*/ 72 w 357"/>
                <a:gd name="T17" fmla="*/ 211 h 329"/>
                <a:gd name="T18" fmla="*/ 84 w 357"/>
                <a:gd name="T19" fmla="*/ 199 h 329"/>
                <a:gd name="T20" fmla="*/ 89 w 357"/>
                <a:gd name="T21" fmla="*/ 184 h 329"/>
                <a:gd name="T22" fmla="*/ 100 w 357"/>
                <a:gd name="T23" fmla="*/ 172 h 329"/>
                <a:gd name="T24" fmla="*/ 106 w 357"/>
                <a:gd name="T25" fmla="*/ 157 h 329"/>
                <a:gd name="T26" fmla="*/ 117 w 357"/>
                <a:gd name="T27" fmla="*/ 145 h 329"/>
                <a:gd name="T28" fmla="*/ 123 w 357"/>
                <a:gd name="T29" fmla="*/ 130 h 329"/>
                <a:gd name="T30" fmla="*/ 134 w 357"/>
                <a:gd name="T31" fmla="*/ 115 h 329"/>
                <a:gd name="T32" fmla="*/ 139 w 357"/>
                <a:gd name="T33" fmla="*/ 100 h 329"/>
                <a:gd name="T34" fmla="*/ 151 w 357"/>
                <a:gd name="T35" fmla="*/ 88 h 329"/>
                <a:gd name="T36" fmla="*/ 156 w 357"/>
                <a:gd name="T37" fmla="*/ 73 h 329"/>
                <a:gd name="T38" fmla="*/ 167 w 357"/>
                <a:gd name="T39" fmla="*/ 61 h 329"/>
                <a:gd name="T40" fmla="*/ 173 w 357"/>
                <a:gd name="T41" fmla="*/ 46 h 329"/>
                <a:gd name="T42" fmla="*/ 184 w 357"/>
                <a:gd name="T43" fmla="*/ 33 h 329"/>
                <a:gd name="T44" fmla="*/ 190 w 357"/>
                <a:gd name="T45" fmla="*/ 18 h 329"/>
                <a:gd name="T46" fmla="*/ 201 w 357"/>
                <a:gd name="T47" fmla="*/ 6 h 329"/>
                <a:gd name="T48" fmla="*/ 207 w 357"/>
                <a:gd name="T49" fmla="*/ 12 h 329"/>
                <a:gd name="T50" fmla="*/ 218 w 357"/>
                <a:gd name="T51" fmla="*/ 21 h 329"/>
                <a:gd name="T52" fmla="*/ 223 w 357"/>
                <a:gd name="T53" fmla="*/ 39 h 329"/>
                <a:gd name="T54" fmla="*/ 234 w 357"/>
                <a:gd name="T55" fmla="*/ 52 h 329"/>
                <a:gd name="T56" fmla="*/ 240 w 357"/>
                <a:gd name="T57" fmla="*/ 67 h 329"/>
                <a:gd name="T58" fmla="*/ 251 w 357"/>
                <a:gd name="T59" fmla="*/ 79 h 329"/>
                <a:gd name="T60" fmla="*/ 257 w 357"/>
                <a:gd name="T61" fmla="*/ 94 h 329"/>
                <a:gd name="T62" fmla="*/ 268 w 357"/>
                <a:gd name="T63" fmla="*/ 106 h 329"/>
                <a:gd name="T64" fmla="*/ 274 w 357"/>
                <a:gd name="T65" fmla="*/ 121 h 329"/>
                <a:gd name="T66" fmla="*/ 285 w 357"/>
                <a:gd name="T67" fmla="*/ 133 h 329"/>
                <a:gd name="T68" fmla="*/ 290 w 357"/>
                <a:gd name="T69" fmla="*/ 148 h 329"/>
                <a:gd name="T70" fmla="*/ 302 w 357"/>
                <a:gd name="T71" fmla="*/ 163 h 329"/>
                <a:gd name="T72" fmla="*/ 307 w 357"/>
                <a:gd name="T73" fmla="*/ 178 h 329"/>
                <a:gd name="T74" fmla="*/ 318 w 357"/>
                <a:gd name="T75" fmla="*/ 187 h 329"/>
                <a:gd name="T76" fmla="*/ 324 w 357"/>
                <a:gd name="T77" fmla="*/ 205 h 329"/>
                <a:gd name="T78" fmla="*/ 335 w 357"/>
                <a:gd name="T79" fmla="*/ 217 h 329"/>
                <a:gd name="T80" fmla="*/ 341 w 357"/>
                <a:gd name="T81" fmla="*/ 233 h 329"/>
                <a:gd name="T82" fmla="*/ 352 w 357"/>
                <a:gd name="T83" fmla="*/ 245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57" h="329">
                  <a:moveTo>
                    <a:pt x="0" y="329"/>
                  </a:moveTo>
                  <a:lnTo>
                    <a:pt x="5" y="326"/>
                  </a:lnTo>
                  <a:lnTo>
                    <a:pt x="5" y="323"/>
                  </a:lnTo>
                  <a:lnTo>
                    <a:pt x="11" y="320"/>
                  </a:lnTo>
                  <a:lnTo>
                    <a:pt x="11" y="314"/>
                  </a:lnTo>
                  <a:lnTo>
                    <a:pt x="16" y="311"/>
                  </a:lnTo>
                  <a:lnTo>
                    <a:pt x="16" y="305"/>
                  </a:lnTo>
                  <a:lnTo>
                    <a:pt x="22" y="302"/>
                  </a:lnTo>
                  <a:lnTo>
                    <a:pt x="22" y="296"/>
                  </a:lnTo>
                  <a:lnTo>
                    <a:pt x="28" y="293"/>
                  </a:lnTo>
                  <a:lnTo>
                    <a:pt x="28" y="284"/>
                  </a:lnTo>
                  <a:lnTo>
                    <a:pt x="33" y="281"/>
                  </a:lnTo>
                  <a:lnTo>
                    <a:pt x="33" y="275"/>
                  </a:lnTo>
                  <a:lnTo>
                    <a:pt x="39" y="272"/>
                  </a:lnTo>
                  <a:lnTo>
                    <a:pt x="39" y="266"/>
                  </a:lnTo>
                  <a:lnTo>
                    <a:pt x="44" y="263"/>
                  </a:lnTo>
                  <a:lnTo>
                    <a:pt x="44" y="257"/>
                  </a:lnTo>
                  <a:lnTo>
                    <a:pt x="50" y="254"/>
                  </a:lnTo>
                  <a:lnTo>
                    <a:pt x="50" y="248"/>
                  </a:lnTo>
                  <a:lnTo>
                    <a:pt x="56" y="245"/>
                  </a:lnTo>
                  <a:lnTo>
                    <a:pt x="56" y="239"/>
                  </a:lnTo>
                  <a:lnTo>
                    <a:pt x="61" y="236"/>
                  </a:lnTo>
                  <a:lnTo>
                    <a:pt x="61" y="230"/>
                  </a:lnTo>
                  <a:lnTo>
                    <a:pt x="67" y="227"/>
                  </a:lnTo>
                  <a:lnTo>
                    <a:pt x="67" y="220"/>
                  </a:lnTo>
                  <a:lnTo>
                    <a:pt x="72" y="217"/>
                  </a:lnTo>
                  <a:lnTo>
                    <a:pt x="72" y="211"/>
                  </a:lnTo>
                  <a:lnTo>
                    <a:pt x="78" y="208"/>
                  </a:lnTo>
                  <a:lnTo>
                    <a:pt x="78" y="202"/>
                  </a:lnTo>
                  <a:lnTo>
                    <a:pt x="84" y="199"/>
                  </a:lnTo>
                  <a:lnTo>
                    <a:pt x="84" y="193"/>
                  </a:lnTo>
                  <a:lnTo>
                    <a:pt x="89" y="190"/>
                  </a:lnTo>
                  <a:lnTo>
                    <a:pt x="89" y="184"/>
                  </a:lnTo>
                  <a:lnTo>
                    <a:pt x="95" y="181"/>
                  </a:lnTo>
                  <a:lnTo>
                    <a:pt x="95" y="175"/>
                  </a:lnTo>
                  <a:lnTo>
                    <a:pt x="100" y="172"/>
                  </a:lnTo>
                  <a:lnTo>
                    <a:pt x="100" y="166"/>
                  </a:lnTo>
                  <a:lnTo>
                    <a:pt x="106" y="163"/>
                  </a:lnTo>
                  <a:lnTo>
                    <a:pt x="106" y="157"/>
                  </a:lnTo>
                  <a:lnTo>
                    <a:pt x="112" y="154"/>
                  </a:lnTo>
                  <a:lnTo>
                    <a:pt x="112" y="148"/>
                  </a:lnTo>
                  <a:lnTo>
                    <a:pt x="117" y="145"/>
                  </a:lnTo>
                  <a:lnTo>
                    <a:pt x="117" y="136"/>
                  </a:lnTo>
                  <a:lnTo>
                    <a:pt x="123" y="133"/>
                  </a:lnTo>
                  <a:lnTo>
                    <a:pt x="123" y="130"/>
                  </a:lnTo>
                  <a:lnTo>
                    <a:pt x="128" y="127"/>
                  </a:lnTo>
                  <a:lnTo>
                    <a:pt x="128" y="118"/>
                  </a:lnTo>
                  <a:lnTo>
                    <a:pt x="134" y="115"/>
                  </a:lnTo>
                  <a:lnTo>
                    <a:pt x="134" y="109"/>
                  </a:lnTo>
                  <a:lnTo>
                    <a:pt x="139" y="106"/>
                  </a:lnTo>
                  <a:lnTo>
                    <a:pt x="139" y="100"/>
                  </a:lnTo>
                  <a:lnTo>
                    <a:pt x="145" y="97"/>
                  </a:lnTo>
                  <a:lnTo>
                    <a:pt x="145" y="91"/>
                  </a:lnTo>
                  <a:lnTo>
                    <a:pt x="151" y="88"/>
                  </a:lnTo>
                  <a:lnTo>
                    <a:pt x="151" y="82"/>
                  </a:lnTo>
                  <a:lnTo>
                    <a:pt x="156" y="79"/>
                  </a:lnTo>
                  <a:lnTo>
                    <a:pt x="156" y="73"/>
                  </a:lnTo>
                  <a:lnTo>
                    <a:pt x="162" y="70"/>
                  </a:lnTo>
                  <a:lnTo>
                    <a:pt x="162" y="64"/>
                  </a:lnTo>
                  <a:lnTo>
                    <a:pt x="167" y="61"/>
                  </a:lnTo>
                  <a:lnTo>
                    <a:pt x="167" y="55"/>
                  </a:lnTo>
                  <a:lnTo>
                    <a:pt x="173" y="52"/>
                  </a:lnTo>
                  <a:lnTo>
                    <a:pt x="173" y="46"/>
                  </a:lnTo>
                  <a:lnTo>
                    <a:pt x="179" y="42"/>
                  </a:lnTo>
                  <a:lnTo>
                    <a:pt x="179" y="36"/>
                  </a:lnTo>
                  <a:lnTo>
                    <a:pt x="184" y="33"/>
                  </a:lnTo>
                  <a:lnTo>
                    <a:pt x="184" y="27"/>
                  </a:lnTo>
                  <a:lnTo>
                    <a:pt x="190" y="24"/>
                  </a:lnTo>
                  <a:lnTo>
                    <a:pt x="190" y="18"/>
                  </a:lnTo>
                  <a:lnTo>
                    <a:pt x="195" y="15"/>
                  </a:lnTo>
                  <a:lnTo>
                    <a:pt x="195" y="9"/>
                  </a:lnTo>
                  <a:lnTo>
                    <a:pt x="201" y="6"/>
                  </a:lnTo>
                  <a:lnTo>
                    <a:pt x="201" y="0"/>
                  </a:lnTo>
                  <a:lnTo>
                    <a:pt x="207" y="3"/>
                  </a:lnTo>
                  <a:lnTo>
                    <a:pt x="207" y="12"/>
                  </a:lnTo>
                  <a:lnTo>
                    <a:pt x="212" y="15"/>
                  </a:lnTo>
                  <a:lnTo>
                    <a:pt x="212" y="18"/>
                  </a:lnTo>
                  <a:lnTo>
                    <a:pt x="218" y="21"/>
                  </a:lnTo>
                  <a:lnTo>
                    <a:pt x="218" y="30"/>
                  </a:lnTo>
                  <a:lnTo>
                    <a:pt x="223" y="33"/>
                  </a:lnTo>
                  <a:lnTo>
                    <a:pt x="223" y="39"/>
                  </a:lnTo>
                  <a:lnTo>
                    <a:pt x="229" y="42"/>
                  </a:lnTo>
                  <a:lnTo>
                    <a:pt x="229" y="49"/>
                  </a:lnTo>
                  <a:lnTo>
                    <a:pt x="234" y="52"/>
                  </a:lnTo>
                  <a:lnTo>
                    <a:pt x="234" y="58"/>
                  </a:lnTo>
                  <a:lnTo>
                    <a:pt x="240" y="61"/>
                  </a:lnTo>
                  <a:lnTo>
                    <a:pt x="240" y="67"/>
                  </a:lnTo>
                  <a:lnTo>
                    <a:pt x="246" y="70"/>
                  </a:lnTo>
                  <a:lnTo>
                    <a:pt x="246" y="76"/>
                  </a:lnTo>
                  <a:lnTo>
                    <a:pt x="251" y="79"/>
                  </a:lnTo>
                  <a:lnTo>
                    <a:pt x="251" y="85"/>
                  </a:lnTo>
                  <a:lnTo>
                    <a:pt x="257" y="88"/>
                  </a:lnTo>
                  <a:lnTo>
                    <a:pt x="257" y="94"/>
                  </a:lnTo>
                  <a:lnTo>
                    <a:pt x="262" y="97"/>
                  </a:lnTo>
                  <a:lnTo>
                    <a:pt x="262" y="103"/>
                  </a:lnTo>
                  <a:lnTo>
                    <a:pt x="268" y="106"/>
                  </a:lnTo>
                  <a:lnTo>
                    <a:pt x="268" y="112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9" y="124"/>
                  </a:lnTo>
                  <a:lnTo>
                    <a:pt x="279" y="130"/>
                  </a:lnTo>
                  <a:lnTo>
                    <a:pt x="285" y="133"/>
                  </a:lnTo>
                  <a:lnTo>
                    <a:pt x="285" y="139"/>
                  </a:lnTo>
                  <a:lnTo>
                    <a:pt x="290" y="142"/>
                  </a:lnTo>
                  <a:lnTo>
                    <a:pt x="290" y="148"/>
                  </a:lnTo>
                  <a:lnTo>
                    <a:pt x="296" y="151"/>
                  </a:lnTo>
                  <a:lnTo>
                    <a:pt x="296" y="160"/>
                  </a:lnTo>
                  <a:lnTo>
                    <a:pt x="302" y="163"/>
                  </a:lnTo>
                  <a:lnTo>
                    <a:pt x="302" y="166"/>
                  </a:lnTo>
                  <a:lnTo>
                    <a:pt x="307" y="169"/>
                  </a:lnTo>
                  <a:lnTo>
                    <a:pt x="307" y="178"/>
                  </a:lnTo>
                  <a:lnTo>
                    <a:pt x="313" y="181"/>
                  </a:lnTo>
                  <a:lnTo>
                    <a:pt x="313" y="184"/>
                  </a:lnTo>
                  <a:lnTo>
                    <a:pt x="318" y="187"/>
                  </a:lnTo>
                  <a:lnTo>
                    <a:pt x="318" y="196"/>
                  </a:lnTo>
                  <a:lnTo>
                    <a:pt x="324" y="199"/>
                  </a:lnTo>
                  <a:lnTo>
                    <a:pt x="324" y="205"/>
                  </a:lnTo>
                  <a:lnTo>
                    <a:pt x="330" y="208"/>
                  </a:lnTo>
                  <a:lnTo>
                    <a:pt x="330" y="214"/>
                  </a:lnTo>
                  <a:lnTo>
                    <a:pt x="335" y="217"/>
                  </a:lnTo>
                  <a:lnTo>
                    <a:pt x="335" y="224"/>
                  </a:lnTo>
                  <a:lnTo>
                    <a:pt x="341" y="227"/>
                  </a:lnTo>
                  <a:lnTo>
                    <a:pt x="341" y="233"/>
                  </a:lnTo>
                  <a:lnTo>
                    <a:pt x="346" y="236"/>
                  </a:lnTo>
                  <a:lnTo>
                    <a:pt x="346" y="242"/>
                  </a:lnTo>
                  <a:lnTo>
                    <a:pt x="352" y="245"/>
                  </a:lnTo>
                  <a:lnTo>
                    <a:pt x="352" y="251"/>
                  </a:lnTo>
                  <a:lnTo>
                    <a:pt x="357" y="2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3" name="Freeform 130">
              <a:extLst>
                <a:ext uri="{FF2B5EF4-FFF2-40B4-BE49-F238E27FC236}">
                  <a16:creationId xmlns:a16="http://schemas.microsoft.com/office/drawing/2014/main" id="{033C4D96-B19E-FF24-6992-4808F780B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" y="2911"/>
              <a:ext cx="409" cy="329"/>
            </a:xfrm>
            <a:custGeom>
              <a:avLst/>
              <a:gdLst>
                <a:gd name="T0" fmla="*/ 6 w 409"/>
                <a:gd name="T1" fmla="*/ 263 h 329"/>
                <a:gd name="T2" fmla="*/ 12 w 409"/>
                <a:gd name="T3" fmla="*/ 278 h 329"/>
                <a:gd name="T4" fmla="*/ 23 w 409"/>
                <a:gd name="T5" fmla="*/ 290 h 329"/>
                <a:gd name="T6" fmla="*/ 28 w 409"/>
                <a:gd name="T7" fmla="*/ 308 h 329"/>
                <a:gd name="T8" fmla="*/ 40 w 409"/>
                <a:gd name="T9" fmla="*/ 317 h 329"/>
                <a:gd name="T10" fmla="*/ 51 w 409"/>
                <a:gd name="T11" fmla="*/ 329 h 329"/>
                <a:gd name="T12" fmla="*/ 68 w 409"/>
                <a:gd name="T13" fmla="*/ 329 h 329"/>
                <a:gd name="T14" fmla="*/ 84 w 409"/>
                <a:gd name="T15" fmla="*/ 329 h 329"/>
                <a:gd name="T16" fmla="*/ 101 w 409"/>
                <a:gd name="T17" fmla="*/ 329 h 329"/>
                <a:gd name="T18" fmla="*/ 118 w 409"/>
                <a:gd name="T19" fmla="*/ 329 h 329"/>
                <a:gd name="T20" fmla="*/ 135 w 409"/>
                <a:gd name="T21" fmla="*/ 329 h 329"/>
                <a:gd name="T22" fmla="*/ 151 w 409"/>
                <a:gd name="T23" fmla="*/ 323 h 329"/>
                <a:gd name="T24" fmla="*/ 157 w 409"/>
                <a:gd name="T25" fmla="*/ 308 h 329"/>
                <a:gd name="T26" fmla="*/ 168 w 409"/>
                <a:gd name="T27" fmla="*/ 296 h 329"/>
                <a:gd name="T28" fmla="*/ 174 w 409"/>
                <a:gd name="T29" fmla="*/ 281 h 329"/>
                <a:gd name="T30" fmla="*/ 185 w 409"/>
                <a:gd name="T31" fmla="*/ 269 h 329"/>
                <a:gd name="T32" fmla="*/ 191 w 409"/>
                <a:gd name="T33" fmla="*/ 254 h 329"/>
                <a:gd name="T34" fmla="*/ 202 w 409"/>
                <a:gd name="T35" fmla="*/ 242 h 329"/>
                <a:gd name="T36" fmla="*/ 207 w 409"/>
                <a:gd name="T37" fmla="*/ 224 h 329"/>
                <a:gd name="T38" fmla="*/ 219 w 409"/>
                <a:gd name="T39" fmla="*/ 211 h 329"/>
                <a:gd name="T40" fmla="*/ 224 w 409"/>
                <a:gd name="T41" fmla="*/ 196 h 329"/>
                <a:gd name="T42" fmla="*/ 235 w 409"/>
                <a:gd name="T43" fmla="*/ 184 h 329"/>
                <a:gd name="T44" fmla="*/ 241 w 409"/>
                <a:gd name="T45" fmla="*/ 169 h 329"/>
                <a:gd name="T46" fmla="*/ 252 w 409"/>
                <a:gd name="T47" fmla="*/ 157 h 329"/>
                <a:gd name="T48" fmla="*/ 258 w 409"/>
                <a:gd name="T49" fmla="*/ 142 h 329"/>
                <a:gd name="T50" fmla="*/ 269 w 409"/>
                <a:gd name="T51" fmla="*/ 130 h 329"/>
                <a:gd name="T52" fmla="*/ 274 w 409"/>
                <a:gd name="T53" fmla="*/ 115 h 329"/>
                <a:gd name="T54" fmla="*/ 286 w 409"/>
                <a:gd name="T55" fmla="*/ 103 h 329"/>
                <a:gd name="T56" fmla="*/ 291 w 409"/>
                <a:gd name="T57" fmla="*/ 88 h 329"/>
                <a:gd name="T58" fmla="*/ 302 w 409"/>
                <a:gd name="T59" fmla="*/ 73 h 329"/>
                <a:gd name="T60" fmla="*/ 308 w 409"/>
                <a:gd name="T61" fmla="*/ 58 h 329"/>
                <a:gd name="T62" fmla="*/ 319 w 409"/>
                <a:gd name="T63" fmla="*/ 46 h 329"/>
                <a:gd name="T64" fmla="*/ 325 w 409"/>
                <a:gd name="T65" fmla="*/ 30 h 329"/>
                <a:gd name="T66" fmla="*/ 336 w 409"/>
                <a:gd name="T67" fmla="*/ 18 h 329"/>
                <a:gd name="T68" fmla="*/ 342 w 409"/>
                <a:gd name="T69" fmla="*/ 3 h 329"/>
                <a:gd name="T70" fmla="*/ 353 w 409"/>
                <a:gd name="T71" fmla="*/ 9 h 329"/>
                <a:gd name="T72" fmla="*/ 358 w 409"/>
                <a:gd name="T73" fmla="*/ 24 h 329"/>
                <a:gd name="T74" fmla="*/ 369 w 409"/>
                <a:gd name="T75" fmla="*/ 36 h 329"/>
                <a:gd name="T76" fmla="*/ 375 w 409"/>
                <a:gd name="T77" fmla="*/ 52 h 329"/>
                <a:gd name="T78" fmla="*/ 386 w 409"/>
                <a:gd name="T79" fmla="*/ 64 h 329"/>
                <a:gd name="T80" fmla="*/ 392 w 409"/>
                <a:gd name="T81" fmla="*/ 79 h 329"/>
                <a:gd name="T82" fmla="*/ 403 w 409"/>
                <a:gd name="T83" fmla="*/ 94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9" h="329">
                  <a:moveTo>
                    <a:pt x="0" y="254"/>
                  </a:moveTo>
                  <a:lnTo>
                    <a:pt x="0" y="260"/>
                  </a:lnTo>
                  <a:lnTo>
                    <a:pt x="6" y="263"/>
                  </a:lnTo>
                  <a:lnTo>
                    <a:pt x="6" y="269"/>
                  </a:lnTo>
                  <a:lnTo>
                    <a:pt x="12" y="272"/>
                  </a:lnTo>
                  <a:lnTo>
                    <a:pt x="12" y="278"/>
                  </a:lnTo>
                  <a:lnTo>
                    <a:pt x="17" y="281"/>
                  </a:lnTo>
                  <a:lnTo>
                    <a:pt x="17" y="287"/>
                  </a:lnTo>
                  <a:lnTo>
                    <a:pt x="23" y="290"/>
                  </a:lnTo>
                  <a:lnTo>
                    <a:pt x="23" y="296"/>
                  </a:lnTo>
                  <a:lnTo>
                    <a:pt x="28" y="299"/>
                  </a:lnTo>
                  <a:lnTo>
                    <a:pt x="28" y="308"/>
                  </a:lnTo>
                  <a:lnTo>
                    <a:pt x="34" y="311"/>
                  </a:lnTo>
                  <a:lnTo>
                    <a:pt x="34" y="314"/>
                  </a:lnTo>
                  <a:lnTo>
                    <a:pt x="40" y="317"/>
                  </a:lnTo>
                  <a:lnTo>
                    <a:pt x="40" y="326"/>
                  </a:lnTo>
                  <a:lnTo>
                    <a:pt x="45" y="329"/>
                  </a:lnTo>
                  <a:lnTo>
                    <a:pt x="51" y="329"/>
                  </a:lnTo>
                  <a:lnTo>
                    <a:pt x="56" y="329"/>
                  </a:lnTo>
                  <a:lnTo>
                    <a:pt x="62" y="329"/>
                  </a:lnTo>
                  <a:lnTo>
                    <a:pt x="68" y="329"/>
                  </a:lnTo>
                  <a:lnTo>
                    <a:pt x="73" y="329"/>
                  </a:lnTo>
                  <a:lnTo>
                    <a:pt x="79" y="329"/>
                  </a:lnTo>
                  <a:lnTo>
                    <a:pt x="84" y="329"/>
                  </a:lnTo>
                  <a:lnTo>
                    <a:pt x="90" y="329"/>
                  </a:lnTo>
                  <a:lnTo>
                    <a:pt x="96" y="329"/>
                  </a:lnTo>
                  <a:lnTo>
                    <a:pt x="101" y="329"/>
                  </a:lnTo>
                  <a:lnTo>
                    <a:pt x="107" y="329"/>
                  </a:lnTo>
                  <a:lnTo>
                    <a:pt x="112" y="329"/>
                  </a:lnTo>
                  <a:lnTo>
                    <a:pt x="118" y="329"/>
                  </a:lnTo>
                  <a:lnTo>
                    <a:pt x="123" y="329"/>
                  </a:lnTo>
                  <a:lnTo>
                    <a:pt x="129" y="329"/>
                  </a:lnTo>
                  <a:lnTo>
                    <a:pt x="135" y="329"/>
                  </a:lnTo>
                  <a:lnTo>
                    <a:pt x="140" y="329"/>
                  </a:lnTo>
                  <a:lnTo>
                    <a:pt x="146" y="326"/>
                  </a:lnTo>
                  <a:lnTo>
                    <a:pt x="151" y="323"/>
                  </a:lnTo>
                  <a:lnTo>
                    <a:pt x="151" y="317"/>
                  </a:lnTo>
                  <a:lnTo>
                    <a:pt x="157" y="314"/>
                  </a:lnTo>
                  <a:lnTo>
                    <a:pt x="157" y="308"/>
                  </a:lnTo>
                  <a:lnTo>
                    <a:pt x="163" y="305"/>
                  </a:lnTo>
                  <a:lnTo>
                    <a:pt x="163" y="299"/>
                  </a:lnTo>
                  <a:lnTo>
                    <a:pt x="168" y="296"/>
                  </a:lnTo>
                  <a:lnTo>
                    <a:pt x="168" y="290"/>
                  </a:lnTo>
                  <a:lnTo>
                    <a:pt x="174" y="287"/>
                  </a:lnTo>
                  <a:lnTo>
                    <a:pt x="174" y="281"/>
                  </a:lnTo>
                  <a:lnTo>
                    <a:pt x="179" y="278"/>
                  </a:lnTo>
                  <a:lnTo>
                    <a:pt x="179" y="272"/>
                  </a:lnTo>
                  <a:lnTo>
                    <a:pt x="185" y="269"/>
                  </a:lnTo>
                  <a:lnTo>
                    <a:pt x="185" y="263"/>
                  </a:lnTo>
                  <a:lnTo>
                    <a:pt x="191" y="260"/>
                  </a:lnTo>
                  <a:lnTo>
                    <a:pt x="191" y="254"/>
                  </a:lnTo>
                  <a:lnTo>
                    <a:pt x="196" y="251"/>
                  </a:lnTo>
                  <a:lnTo>
                    <a:pt x="196" y="245"/>
                  </a:lnTo>
                  <a:lnTo>
                    <a:pt x="202" y="242"/>
                  </a:lnTo>
                  <a:lnTo>
                    <a:pt x="202" y="236"/>
                  </a:lnTo>
                  <a:lnTo>
                    <a:pt x="207" y="233"/>
                  </a:lnTo>
                  <a:lnTo>
                    <a:pt x="207" y="224"/>
                  </a:lnTo>
                  <a:lnTo>
                    <a:pt x="213" y="220"/>
                  </a:lnTo>
                  <a:lnTo>
                    <a:pt x="213" y="214"/>
                  </a:lnTo>
                  <a:lnTo>
                    <a:pt x="219" y="211"/>
                  </a:lnTo>
                  <a:lnTo>
                    <a:pt x="219" y="205"/>
                  </a:lnTo>
                  <a:lnTo>
                    <a:pt x="224" y="202"/>
                  </a:lnTo>
                  <a:lnTo>
                    <a:pt x="224" y="196"/>
                  </a:lnTo>
                  <a:lnTo>
                    <a:pt x="230" y="193"/>
                  </a:lnTo>
                  <a:lnTo>
                    <a:pt x="230" y="187"/>
                  </a:lnTo>
                  <a:lnTo>
                    <a:pt x="235" y="184"/>
                  </a:lnTo>
                  <a:lnTo>
                    <a:pt x="235" y="178"/>
                  </a:lnTo>
                  <a:lnTo>
                    <a:pt x="241" y="175"/>
                  </a:lnTo>
                  <a:lnTo>
                    <a:pt x="241" y="169"/>
                  </a:lnTo>
                  <a:lnTo>
                    <a:pt x="246" y="166"/>
                  </a:lnTo>
                  <a:lnTo>
                    <a:pt x="246" y="160"/>
                  </a:lnTo>
                  <a:lnTo>
                    <a:pt x="252" y="157"/>
                  </a:lnTo>
                  <a:lnTo>
                    <a:pt x="252" y="151"/>
                  </a:lnTo>
                  <a:lnTo>
                    <a:pt x="258" y="148"/>
                  </a:lnTo>
                  <a:lnTo>
                    <a:pt x="258" y="142"/>
                  </a:lnTo>
                  <a:lnTo>
                    <a:pt x="263" y="139"/>
                  </a:lnTo>
                  <a:lnTo>
                    <a:pt x="263" y="133"/>
                  </a:lnTo>
                  <a:lnTo>
                    <a:pt x="269" y="130"/>
                  </a:lnTo>
                  <a:lnTo>
                    <a:pt x="269" y="124"/>
                  </a:lnTo>
                  <a:lnTo>
                    <a:pt x="274" y="121"/>
                  </a:lnTo>
                  <a:lnTo>
                    <a:pt x="274" y="115"/>
                  </a:lnTo>
                  <a:lnTo>
                    <a:pt x="280" y="112"/>
                  </a:lnTo>
                  <a:lnTo>
                    <a:pt x="280" y="106"/>
                  </a:lnTo>
                  <a:lnTo>
                    <a:pt x="286" y="103"/>
                  </a:lnTo>
                  <a:lnTo>
                    <a:pt x="286" y="97"/>
                  </a:lnTo>
                  <a:lnTo>
                    <a:pt x="291" y="94"/>
                  </a:lnTo>
                  <a:lnTo>
                    <a:pt x="291" y="88"/>
                  </a:lnTo>
                  <a:lnTo>
                    <a:pt x="297" y="85"/>
                  </a:lnTo>
                  <a:lnTo>
                    <a:pt x="297" y="76"/>
                  </a:lnTo>
                  <a:lnTo>
                    <a:pt x="302" y="73"/>
                  </a:lnTo>
                  <a:lnTo>
                    <a:pt x="302" y="70"/>
                  </a:lnTo>
                  <a:lnTo>
                    <a:pt x="308" y="67"/>
                  </a:lnTo>
                  <a:lnTo>
                    <a:pt x="308" y="58"/>
                  </a:lnTo>
                  <a:lnTo>
                    <a:pt x="314" y="55"/>
                  </a:lnTo>
                  <a:lnTo>
                    <a:pt x="314" y="49"/>
                  </a:lnTo>
                  <a:lnTo>
                    <a:pt x="319" y="46"/>
                  </a:lnTo>
                  <a:lnTo>
                    <a:pt x="319" y="39"/>
                  </a:lnTo>
                  <a:lnTo>
                    <a:pt x="325" y="36"/>
                  </a:lnTo>
                  <a:lnTo>
                    <a:pt x="325" y="30"/>
                  </a:lnTo>
                  <a:lnTo>
                    <a:pt x="330" y="27"/>
                  </a:lnTo>
                  <a:lnTo>
                    <a:pt x="330" y="21"/>
                  </a:lnTo>
                  <a:lnTo>
                    <a:pt x="336" y="18"/>
                  </a:lnTo>
                  <a:lnTo>
                    <a:pt x="336" y="12"/>
                  </a:lnTo>
                  <a:lnTo>
                    <a:pt x="342" y="9"/>
                  </a:lnTo>
                  <a:lnTo>
                    <a:pt x="342" y="3"/>
                  </a:lnTo>
                  <a:lnTo>
                    <a:pt x="347" y="0"/>
                  </a:lnTo>
                  <a:lnTo>
                    <a:pt x="347" y="6"/>
                  </a:lnTo>
                  <a:lnTo>
                    <a:pt x="353" y="9"/>
                  </a:lnTo>
                  <a:lnTo>
                    <a:pt x="353" y="15"/>
                  </a:lnTo>
                  <a:lnTo>
                    <a:pt x="358" y="18"/>
                  </a:lnTo>
                  <a:lnTo>
                    <a:pt x="358" y="24"/>
                  </a:lnTo>
                  <a:lnTo>
                    <a:pt x="364" y="27"/>
                  </a:lnTo>
                  <a:lnTo>
                    <a:pt x="364" y="33"/>
                  </a:lnTo>
                  <a:lnTo>
                    <a:pt x="369" y="36"/>
                  </a:lnTo>
                  <a:lnTo>
                    <a:pt x="369" y="42"/>
                  </a:lnTo>
                  <a:lnTo>
                    <a:pt x="375" y="46"/>
                  </a:lnTo>
                  <a:lnTo>
                    <a:pt x="375" y="52"/>
                  </a:lnTo>
                  <a:lnTo>
                    <a:pt x="381" y="55"/>
                  </a:lnTo>
                  <a:lnTo>
                    <a:pt x="381" y="61"/>
                  </a:lnTo>
                  <a:lnTo>
                    <a:pt x="386" y="64"/>
                  </a:lnTo>
                  <a:lnTo>
                    <a:pt x="386" y="73"/>
                  </a:lnTo>
                  <a:lnTo>
                    <a:pt x="392" y="76"/>
                  </a:lnTo>
                  <a:lnTo>
                    <a:pt x="392" y="79"/>
                  </a:lnTo>
                  <a:lnTo>
                    <a:pt x="397" y="82"/>
                  </a:lnTo>
                  <a:lnTo>
                    <a:pt x="397" y="91"/>
                  </a:lnTo>
                  <a:lnTo>
                    <a:pt x="403" y="94"/>
                  </a:lnTo>
                  <a:lnTo>
                    <a:pt x="403" y="100"/>
                  </a:lnTo>
                  <a:lnTo>
                    <a:pt x="409" y="103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4" name="Freeform 131">
              <a:extLst>
                <a:ext uri="{FF2B5EF4-FFF2-40B4-BE49-F238E27FC236}">
                  <a16:creationId xmlns:a16="http://schemas.microsoft.com/office/drawing/2014/main" id="{E2A330ED-2961-79FD-FCBC-A592265AE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2966"/>
              <a:ext cx="402" cy="274"/>
            </a:xfrm>
            <a:custGeom>
              <a:avLst/>
              <a:gdLst>
                <a:gd name="T0" fmla="*/ 5 w 402"/>
                <a:gd name="T1" fmla="*/ 57 h 274"/>
                <a:gd name="T2" fmla="*/ 11 w 402"/>
                <a:gd name="T3" fmla="*/ 72 h 274"/>
                <a:gd name="T4" fmla="*/ 22 w 402"/>
                <a:gd name="T5" fmla="*/ 84 h 274"/>
                <a:gd name="T6" fmla="*/ 28 w 402"/>
                <a:gd name="T7" fmla="*/ 99 h 274"/>
                <a:gd name="T8" fmla="*/ 39 w 402"/>
                <a:gd name="T9" fmla="*/ 111 h 274"/>
                <a:gd name="T10" fmla="*/ 44 w 402"/>
                <a:gd name="T11" fmla="*/ 126 h 274"/>
                <a:gd name="T12" fmla="*/ 55 w 402"/>
                <a:gd name="T13" fmla="*/ 138 h 274"/>
                <a:gd name="T14" fmla="*/ 61 w 402"/>
                <a:gd name="T15" fmla="*/ 153 h 274"/>
                <a:gd name="T16" fmla="*/ 72 w 402"/>
                <a:gd name="T17" fmla="*/ 169 h 274"/>
                <a:gd name="T18" fmla="*/ 78 w 402"/>
                <a:gd name="T19" fmla="*/ 184 h 274"/>
                <a:gd name="T20" fmla="*/ 89 w 402"/>
                <a:gd name="T21" fmla="*/ 193 h 274"/>
                <a:gd name="T22" fmla="*/ 95 w 402"/>
                <a:gd name="T23" fmla="*/ 211 h 274"/>
                <a:gd name="T24" fmla="*/ 106 w 402"/>
                <a:gd name="T25" fmla="*/ 223 h 274"/>
                <a:gd name="T26" fmla="*/ 111 w 402"/>
                <a:gd name="T27" fmla="*/ 238 h 274"/>
                <a:gd name="T28" fmla="*/ 123 w 402"/>
                <a:gd name="T29" fmla="*/ 250 h 274"/>
                <a:gd name="T30" fmla="*/ 128 w 402"/>
                <a:gd name="T31" fmla="*/ 265 h 274"/>
                <a:gd name="T32" fmla="*/ 139 w 402"/>
                <a:gd name="T33" fmla="*/ 274 h 274"/>
                <a:gd name="T34" fmla="*/ 156 w 402"/>
                <a:gd name="T35" fmla="*/ 274 h 274"/>
                <a:gd name="T36" fmla="*/ 173 w 402"/>
                <a:gd name="T37" fmla="*/ 274 h 274"/>
                <a:gd name="T38" fmla="*/ 190 w 402"/>
                <a:gd name="T39" fmla="*/ 274 h 274"/>
                <a:gd name="T40" fmla="*/ 206 w 402"/>
                <a:gd name="T41" fmla="*/ 274 h 274"/>
                <a:gd name="T42" fmla="*/ 223 w 402"/>
                <a:gd name="T43" fmla="*/ 274 h 274"/>
                <a:gd name="T44" fmla="*/ 240 w 402"/>
                <a:gd name="T45" fmla="*/ 271 h 274"/>
                <a:gd name="T46" fmla="*/ 246 w 402"/>
                <a:gd name="T47" fmla="*/ 256 h 274"/>
                <a:gd name="T48" fmla="*/ 257 w 402"/>
                <a:gd name="T49" fmla="*/ 244 h 274"/>
                <a:gd name="T50" fmla="*/ 262 w 402"/>
                <a:gd name="T51" fmla="*/ 229 h 274"/>
                <a:gd name="T52" fmla="*/ 274 w 402"/>
                <a:gd name="T53" fmla="*/ 217 h 274"/>
                <a:gd name="T54" fmla="*/ 279 w 402"/>
                <a:gd name="T55" fmla="*/ 202 h 274"/>
                <a:gd name="T56" fmla="*/ 290 w 402"/>
                <a:gd name="T57" fmla="*/ 190 h 274"/>
                <a:gd name="T58" fmla="*/ 296 w 402"/>
                <a:gd name="T59" fmla="*/ 175 h 274"/>
                <a:gd name="T60" fmla="*/ 307 w 402"/>
                <a:gd name="T61" fmla="*/ 162 h 274"/>
                <a:gd name="T62" fmla="*/ 313 w 402"/>
                <a:gd name="T63" fmla="*/ 147 h 274"/>
                <a:gd name="T64" fmla="*/ 324 w 402"/>
                <a:gd name="T65" fmla="*/ 135 h 274"/>
                <a:gd name="T66" fmla="*/ 329 w 402"/>
                <a:gd name="T67" fmla="*/ 117 h 274"/>
                <a:gd name="T68" fmla="*/ 341 w 402"/>
                <a:gd name="T69" fmla="*/ 105 h 274"/>
                <a:gd name="T70" fmla="*/ 346 w 402"/>
                <a:gd name="T71" fmla="*/ 90 h 274"/>
                <a:gd name="T72" fmla="*/ 357 w 402"/>
                <a:gd name="T73" fmla="*/ 78 h 274"/>
                <a:gd name="T74" fmla="*/ 363 w 402"/>
                <a:gd name="T75" fmla="*/ 63 h 274"/>
                <a:gd name="T76" fmla="*/ 374 w 402"/>
                <a:gd name="T77" fmla="*/ 51 h 274"/>
                <a:gd name="T78" fmla="*/ 380 w 402"/>
                <a:gd name="T79" fmla="*/ 36 h 274"/>
                <a:gd name="T80" fmla="*/ 391 w 402"/>
                <a:gd name="T81" fmla="*/ 24 h 274"/>
                <a:gd name="T82" fmla="*/ 397 w 402"/>
                <a:gd name="T83" fmla="*/ 9 h 2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2" h="274">
                  <a:moveTo>
                    <a:pt x="0" y="48"/>
                  </a:moveTo>
                  <a:lnTo>
                    <a:pt x="0" y="54"/>
                  </a:lnTo>
                  <a:lnTo>
                    <a:pt x="5" y="57"/>
                  </a:lnTo>
                  <a:lnTo>
                    <a:pt x="5" y="63"/>
                  </a:lnTo>
                  <a:lnTo>
                    <a:pt x="11" y="66"/>
                  </a:lnTo>
                  <a:lnTo>
                    <a:pt x="11" y="72"/>
                  </a:lnTo>
                  <a:lnTo>
                    <a:pt x="16" y="75"/>
                  </a:lnTo>
                  <a:lnTo>
                    <a:pt x="16" y="81"/>
                  </a:lnTo>
                  <a:lnTo>
                    <a:pt x="22" y="84"/>
                  </a:lnTo>
                  <a:lnTo>
                    <a:pt x="22" y="90"/>
                  </a:lnTo>
                  <a:lnTo>
                    <a:pt x="28" y="93"/>
                  </a:lnTo>
                  <a:lnTo>
                    <a:pt x="28" y="99"/>
                  </a:lnTo>
                  <a:lnTo>
                    <a:pt x="33" y="102"/>
                  </a:lnTo>
                  <a:lnTo>
                    <a:pt x="33" y="108"/>
                  </a:lnTo>
                  <a:lnTo>
                    <a:pt x="39" y="111"/>
                  </a:lnTo>
                  <a:lnTo>
                    <a:pt x="39" y="117"/>
                  </a:lnTo>
                  <a:lnTo>
                    <a:pt x="44" y="120"/>
                  </a:lnTo>
                  <a:lnTo>
                    <a:pt x="44" y="126"/>
                  </a:lnTo>
                  <a:lnTo>
                    <a:pt x="50" y="129"/>
                  </a:lnTo>
                  <a:lnTo>
                    <a:pt x="50" y="135"/>
                  </a:lnTo>
                  <a:lnTo>
                    <a:pt x="55" y="138"/>
                  </a:lnTo>
                  <a:lnTo>
                    <a:pt x="55" y="147"/>
                  </a:lnTo>
                  <a:lnTo>
                    <a:pt x="61" y="150"/>
                  </a:lnTo>
                  <a:lnTo>
                    <a:pt x="61" y="153"/>
                  </a:lnTo>
                  <a:lnTo>
                    <a:pt x="67" y="156"/>
                  </a:lnTo>
                  <a:lnTo>
                    <a:pt x="67" y="165"/>
                  </a:lnTo>
                  <a:lnTo>
                    <a:pt x="72" y="169"/>
                  </a:lnTo>
                  <a:lnTo>
                    <a:pt x="72" y="172"/>
                  </a:lnTo>
                  <a:lnTo>
                    <a:pt x="78" y="175"/>
                  </a:lnTo>
                  <a:lnTo>
                    <a:pt x="78" y="184"/>
                  </a:lnTo>
                  <a:lnTo>
                    <a:pt x="83" y="187"/>
                  </a:lnTo>
                  <a:lnTo>
                    <a:pt x="83" y="190"/>
                  </a:lnTo>
                  <a:lnTo>
                    <a:pt x="89" y="193"/>
                  </a:lnTo>
                  <a:lnTo>
                    <a:pt x="89" y="202"/>
                  </a:lnTo>
                  <a:lnTo>
                    <a:pt x="95" y="205"/>
                  </a:lnTo>
                  <a:lnTo>
                    <a:pt x="95" y="211"/>
                  </a:lnTo>
                  <a:lnTo>
                    <a:pt x="100" y="214"/>
                  </a:lnTo>
                  <a:lnTo>
                    <a:pt x="100" y="220"/>
                  </a:lnTo>
                  <a:lnTo>
                    <a:pt x="106" y="223"/>
                  </a:lnTo>
                  <a:lnTo>
                    <a:pt x="106" y="229"/>
                  </a:lnTo>
                  <a:lnTo>
                    <a:pt x="111" y="232"/>
                  </a:lnTo>
                  <a:lnTo>
                    <a:pt x="111" y="238"/>
                  </a:lnTo>
                  <a:lnTo>
                    <a:pt x="117" y="241"/>
                  </a:lnTo>
                  <a:lnTo>
                    <a:pt x="117" y="247"/>
                  </a:lnTo>
                  <a:lnTo>
                    <a:pt x="123" y="250"/>
                  </a:lnTo>
                  <a:lnTo>
                    <a:pt x="123" y="256"/>
                  </a:lnTo>
                  <a:lnTo>
                    <a:pt x="128" y="259"/>
                  </a:lnTo>
                  <a:lnTo>
                    <a:pt x="128" y="265"/>
                  </a:lnTo>
                  <a:lnTo>
                    <a:pt x="134" y="268"/>
                  </a:lnTo>
                  <a:lnTo>
                    <a:pt x="134" y="274"/>
                  </a:lnTo>
                  <a:lnTo>
                    <a:pt x="139" y="274"/>
                  </a:lnTo>
                  <a:lnTo>
                    <a:pt x="145" y="274"/>
                  </a:lnTo>
                  <a:lnTo>
                    <a:pt x="151" y="274"/>
                  </a:lnTo>
                  <a:lnTo>
                    <a:pt x="156" y="274"/>
                  </a:lnTo>
                  <a:lnTo>
                    <a:pt x="162" y="274"/>
                  </a:lnTo>
                  <a:lnTo>
                    <a:pt x="167" y="274"/>
                  </a:lnTo>
                  <a:lnTo>
                    <a:pt x="173" y="274"/>
                  </a:lnTo>
                  <a:lnTo>
                    <a:pt x="178" y="274"/>
                  </a:lnTo>
                  <a:lnTo>
                    <a:pt x="184" y="274"/>
                  </a:lnTo>
                  <a:lnTo>
                    <a:pt x="190" y="274"/>
                  </a:lnTo>
                  <a:lnTo>
                    <a:pt x="195" y="274"/>
                  </a:lnTo>
                  <a:lnTo>
                    <a:pt x="201" y="274"/>
                  </a:lnTo>
                  <a:lnTo>
                    <a:pt x="206" y="274"/>
                  </a:lnTo>
                  <a:lnTo>
                    <a:pt x="212" y="274"/>
                  </a:lnTo>
                  <a:lnTo>
                    <a:pt x="218" y="274"/>
                  </a:lnTo>
                  <a:lnTo>
                    <a:pt x="223" y="274"/>
                  </a:lnTo>
                  <a:lnTo>
                    <a:pt x="229" y="274"/>
                  </a:lnTo>
                  <a:lnTo>
                    <a:pt x="234" y="274"/>
                  </a:lnTo>
                  <a:lnTo>
                    <a:pt x="240" y="271"/>
                  </a:lnTo>
                  <a:lnTo>
                    <a:pt x="240" y="265"/>
                  </a:lnTo>
                  <a:lnTo>
                    <a:pt x="246" y="262"/>
                  </a:lnTo>
                  <a:lnTo>
                    <a:pt x="246" y="256"/>
                  </a:lnTo>
                  <a:lnTo>
                    <a:pt x="251" y="253"/>
                  </a:lnTo>
                  <a:lnTo>
                    <a:pt x="251" y="247"/>
                  </a:lnTo>
                  <a:lnTo>
                    <a:pt x="257" y="244"/>
                  </a:lnTo>
                  <a:lnTo>
                    <a:pt x="257" y="238"/>
                  </a:lnTo>
                  <a:lnTo>
                    <a:pt x="262" y="235"/>
                  </a:lnTo>
                  <a:lnTo>
                    <a:pt x="262" y="229"/>
                  </a:lnTo>
                  <a:lnTo>
                    <a:pt x="268" y="226"/>
                  </a:lnTo>
                  <a:lnTo>
                    <a:pt x="268" y="220"/>
                  </a:lnTo>
                  <a:lnTo>
                    <a:pt x="274" y="217"/>
                  </a:lnTo>
                  <a:lnTo>
                    <a:pt x="274" y="211"/>
                  </a:lnTo>
                  <a:lnTo>
                    <a:pt x="279" y="208"/>
                  </a:lnTo>
                  <a:lnTo>
                    <a:pt x="279" y="202"/>
                  </a:lnTo>
                  <a:lnTo>
                    <a:pt x="285" y="199"/>
                  </a:lnTo>
                  <a:lnTo>
                    <a:pt x="285" y="193"/>
                  </a:lnTo>
                  <a:lnTo>
                    <a:pt x="290" y="190"/>
                  </a:lnTo>
                  <a:lnTo>
                    <a:pt x="290" y="184"/>
                  </a:lnTo>
                  <a:lnTo>
                    <a:pt x="296" y="181"/>
                  </a:lnTo>
                  <a:lnTo>
                    <a:pt x="296" y="175"/>
                  </a:lnTo>
                  <a:lnTo>
                    <a:pt x="301" y="172"/>
                  </a:lnTo>
                  <a:lnTo>
                    <a:pt x="301" y="165"/>
                  </a:lnTo>
                  <a:lnTo>
                    <a:pt x="307" y="162"/>
                  </a:lnTo>
                  <a:lnTo>
                    <a:pt x="307" y="156"/>
                  </a:lnTo>
                  <a:lnTo>
                    <a:pt x="313" y="153"/>
                  </a:lnTo>
                  <a:lnTo>
                    <a:pt x="313" y="147"/>
                  </a:lnTo>
                  <a:lnTo>
                    <a:pt x="318" y="144"/>
                  </a:lnTo>
                  <a:lnTo>
                    <a:pt x="318" y="138"/>
                  </a:lnTo>
                  <a:lnTo>
                    <a:pt x="324" y="135"/>
                  </a:lnTo>
                  <a:lnTo>
                    <a:pt x="324" y="126"/>
                  </a:lnTo>
                  <a:lnTo>
                    <a:pt x="329" y="123"/>
                  </a:lnTo>
                  <a:lnTo>
                    <a:pt x="329" y="117"/>
                  </a:lnTo>
                  <a:lnTo>
                    <a:pt x="335" y="114"/>
                  </a:lnTo>
                  <a:lnTo>
                    <a:pt x="335" y="108"/>
                  </a:lnTo>
                  <a:lnTo>
                    <a:pt x="341" y="105"/>
                  </a:lnTo>
                  <a:lnTo>
                    <a:pt x="341" y="99"/>
                  </a:lnTo>
                  <a:lnTo>
                    <a:pt x="346" y="96"/>
                  </a:lnTo>
                  <a:lnTo>
                    <a:pt x="346" y="90"/>
                  </a:lnTo>
                  <a:lnTo>
                    <a:pt x="352" y="87"/>
                  </a:lnTo>
                  <a:lnTo>
                    <a:pt x="352" y="81"/>
                  </a:lnTo>
                  <a:lnTo>
                    <a:pt x="357" y="78"/>
                  </a:lnTo>
                  <a:lnTo>
                    <a:pt x="357" y="72"/>
                  </a:lnTo>
                  <a:lnTo>
                    <a:pt x="363" y="69"/>
                  </a:lnTo>
                  <a:lnTo>
                    <a:pt x="363" y="63"/>
                  </a:lnTo>
                  <a:lnTo>
                    <a:pt x="369" y="60"/>
                  </a:lnTo>
                  <a:lnTo>
                    <a:pt x="369" y="54"/>
                  </a:lnTo>
                  <a:lnTo>
                    <a:pt x="374" y="51"/>
                  </a:lnTo>
                  <a:lnTo>
                    <a:pt x="374" y="45"/>
                  </a:lnTo>
                  <a:lnTo>
                    <a:pt x="380" y="42"/>
                  </a:lnTo>
                  <a:lnTo>
                    <a:pt x="380" y="36"/>
                  </a:lnTo>
                  <a:lnTo>
                    <a:pt x="385" y="33"/>
                  </a:lnTo>
                  <a:lnTo>
                    <a:pt x="385" y="27"/>
                  </a:lnTo>
                  <a:lnTo>
                    <a:pt x="391" y="24"/>
                  </a:lnTo>
                  <a:lnTo>
                    <a:pt x="391" y="18"/>
                  </a:lnTo>
                  <a:lnTo>
                    <a:pt x="397" y="15"/>
                  </a:lnTo>
                  <a:lnTo>
                    <a:pt x="397" y="9"/>
                  </a:lnTo>
                  <a:lnTo>
                    <a:pt x="402" y="6"/>
                  </a:lnTo>
                  <a:lnTo>
                    <a:pt x="402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5" name="Freeform 132">
              <a:extLst>
                <a:ext uri="{FF2B5EF4-FFF2-40B4-BE49-F238E27FC236}">
                  <a16:creationId xmlns:a16="http://schemas.microsoft.com/office/drawing/2014/main" id="{05AF4F03-7B5F-FDD5-B7BD-21E49200A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3" y="2911"/>
              <a:ext cx="34" cy="55"/>
            </a:xfrm>
            <a:custGeom>
              <a:avLst/>
              <a:gdLst>
                <a:gd name="T0" fmla="*/ 0 w 34"/>
                <a:gd name="T1" fmla="*/ 55 h 55"/>
                <a:gd name="T2" fmla="*/ 6 w 34"/>
                <a:gd name="T3" fmla="*/ 52 h 55"/>
                <a:gd name="T4" fmla="*/ 6 w 34"/>
                <a:gd name="T5" fmla="*/ 46 h 55"/>
                <a:gd name="T6" fmla="*/ 11 w 34"/>
                <a:gd name="T7" fmla="*/ 42 h 55"/>
                <a:gd name="T8" fmla="*/ 11 w 34"/>
                <a:gd name="T9" fmla="*/ 33 h 55"/>
                <a:gd name="T10" fmla="*/ 17 w 34"/>
                <a:gd name="T11" fmla="*/ 30 h 55"/>
                <a:gd name="T12" fmla="*/ 17 w 34"/>
                <a:gd name="T13" fmla="*/ 27 h 55"/>
                <a:gd name="T14" fmla="*/ 22 w 34"/>
                <a:gd name="T15" fmla="*/ 24 h 55"/>
                <a:gd name="T16" fmla="*/ 22 w 34"/>
                <a:gd name="T17" fmla="*/ 15 h 55"/>
                <a:gd name="T18" fmla="*/ 28 w 34"/>
                <a:gd name="T19" fmla="*/ 12 h 55"/>
                <a:gd name="T20" fmla="*/ 28 w 34"/>
                <a:gd name="T21" fmla="*/ 6 h 55"/>
                <a:gd name="T22" fmla="*/ 34 w 34"/>
                <a:gd name="T23" fmla="*/ 3 h 55"/>
                <a:gd name="T24" fmla="*/ 34 w 34"/>
                <a:gd name="T25" fmla="*/ 0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4" h="55">
                  <a:moveTo>
                    <a:pt x="0" y="55"/>
                  </a:moveTo>
                  <a:lnTo>
                    <a:pt x="6" y="52"/>
                  </a:lnTo>
                  <a:lnTo>
                    <a:pt x="6" y="46"/>
                  </a:lnTo>
                  <a:lnTo>
                    <a:pt x="11" y="42"/>
                  </a:lnTo>
                  <a:lnTo>
                    <a:pt x="11" y="33"/>
                  </a:lnTo>
                  <a:lnTo>
                    <a:pt x="17" y="30"/>
                  </a:lnTo>
                  <a:lnTo>
                    <a:pt x="17" y="27"/>
                  </a:lnTo>
                  <a:lnTo>
                    <a:pt x="22" y="24"/>
                  </a:lnTo>
                  <a:lnTo>
                    <a:pt x="22" y="15"/>
                  </a:lnTo>
                  <a:lnTo>
                    <a:pt x="28" y="12"/>
                  </a:lnTo>
                  <a:lnTo>
                    <a:pt x="28" y="6"/>
                  </a:lnTo>
                  <a:lnTo>
                    <a:pt x="34" y="3"/>
                  </a:lnTo>
                  <a:lnTo>
                    <a:pt x="34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6" name="Rectangle 134">
              <a:extLst>
                <a:ext uri="{FF2B5EF4-FFF2-40B4-BE49-F238E27FC236}">
                  <a16:creationId xmlns:a16="http://schemas.microsoft.com/office/drawing/2014/main" id="{D183C688-AEE3-C052-957C-970CC0077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" y="3394"/>
              <a:ext cx="4020" cy="468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7507" name="Line 135">
              <a:extLst>
                <a:ext uri="{FF2B5EF4-FFF2-40B4-BE49-F238E27FC236}">
                  <a16:creationId xmlns:a16="http://schemas.microsoft.com/office/drawing/2014/main" id="{2017FFB8-D2D4-783E-5973-D65BF982A9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394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8" name="Line 136">
              <a:extLst>
                <a:ext uri="{FF2B5EF4-FFF2-40B4-BE49-F238E27FC236}">
                  <a16:creationId xmlns:a16="http://schemas.microsoft.com/office/drawing/2014/main" id="{66290CF6-4ABE-E025-7B3B-FF4AE7AA14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86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9" name="Line 137">
              <a:extLst>
                <a:ext uri="{FF2B5EF4-FFF2-40B4-BE49-F238E27FC236}">
                  <a16:creationId xmlns:a16="http://schemas.microsoft.com/office/drawing/2014/main" id="{525E187A-072F-52F0-ABCE-7D442C1FFC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3394"/>
              <a:ext cx="1" cy="46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0" name="Line 138">
              <a:extLst>
                <a:ext uri="{FF2B5EF4-FFF2-40B4-BE49-F238E27FC236}">
                  <a16:creationId xmlns:a16="http://schemas.microsoft.com/office/drawing/2014/main" id="{3D6477D6-6A49-5866-A79D-DA6EDFFD55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3394"/>
              <a:ext cx="1" cy="46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1" name="Line 139">
              <a:extLst>
                <a:ext uri="{FF2B5EF4-FFF2-40B4-BE49-F238E27FC236}">
                  <a16:creationId xmlns:a16="http://schemas.microsoft.com/office/drawing/2014/main" id="{80B6AAF4-7C72-94F5-D7D6-B675C21EDD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86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2" name="Line 140">
              <a:extLst>
                <a:ext uri="{FF2B5EF4-FFF2-40B4-BE49-F238E27FC236}">
                  <a16:creationId xmlns:a16="http://schemas.microsoft.com/office/drawing/2014/main" id="{6ED703B0-BFE4-1F41-49C8-6F1CE4E9C1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3394"/>
              <a:ext cx="1" cy="46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3" name="Line 141">
              <a:extLst>
                <a:ext uri="{FF2B5EF4-FFF2-40B4-BE49-F238E27FC236}">
                  <a16:creationId xmlns:a16="http://schemas.microsoft.com/office/drawing/2014/main" id="{396C2225-4B49-856B-1D38-93D8F43C20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4" name="Line 142">
              <a:extLst>
                <a:ext uri="{FF2B5EF4-FFF2-40B4-BE49-F238E27FC236}">
                  <a16:creationId xmlns:a16="http://schemas.microsoft.com/office/drawing/2014/main" id="{D55D48F2-17F8-A16B-DD47-7B7A29D8D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5" name="Line 143">
              <a:extLst>
                <a:ext uri="{FF2B5EF4-FFF2-40B4-BE49-F238E27FC236}">
                  <a16:creationId xmlns:a16="http://schemas.microsoft.com/office/drawing/2014/main" id="{4CF66750-DF7F-9AEF-C2B5-B8E16C2F4F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7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6" name="Line 144">
              <a:extLst>
                <a:ext uri="{FF2B5EF4-FFF2-40B4-BE49-F238E27FC236}">
                  <a16:creationId xmlns:a16="http://schemas.microsoft.com/office/drawing/2014/main" id="{8638E41A-54CB-7F02-173E-210CEFF465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7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7" name="Line 145">
              <a:extLst>
                <a:ext uri="{FF2B5EF4-FFF2-40B4-BE49-F238E27FC236}">
                  <a16:creationId xmlns:a16="http://schemas.microsoft.com/office/drawing/2014/main" id="{97E395CB-2B18-7DF1-1F23-E48A301B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0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8" name="Line 146">
              <a:extLst>
                <a:ext uri="{FF2B5EF4-FFF2-40B4-BE49-F238E27FC236}">
                  <a16:creationId xmlns:a16="http://schemas.microsoft.com/office/drawing/2014/main" id="{7F830E3D-9A8D-DEF5-8C0E-6DF71D9BD0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0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9" name="Line 147">
              <a:extLst>
                <a:ext uri="{FF2B5EF4-FFF2-40B4-BE49-F238E27FC236}">
                  <a16:creationId xmlns:a16="http://schemas.microsoft.com/office/drawing/2014/main" id="{7F3B1ACF-D179-15B7-40BC-AAD4D698A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3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0" name="Line 148">
              <a:extLst>
                <a:ext uri="{FF2B5EF4-FFF2-40B4-BE49-F238E27FC236}">
                  <a16:creationId xmlns:a16="http://schemas.microsoft.com/office/drawing/2014/main" id="{439D2249-E634-D9AD-328E-A8516CEA7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3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1" name="Line 149">
              <a:extLst>
                <a:ext uri="{FF2B5EF4-FFF2-40B4-BE49-F238E27FC236}">
                  <a16:creationId xmlns:a16="http://schemas.microsoft.com/office/drawing/2014/main" id="{18F219F5-6A43-F4BC-405C-8678D45E8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2" name="Line 150">
              <a:extLst>
                <a:ext uri="{FF2B5EF4-FFF2-40B4-BE49-F238E27FC236}">
                  <a16:creationId xmlns:a16="http://schemas.microsoft.com/office/drawing/2014/main" id="{750DAC5C-FF8D-48CA-2D7E-CB3018991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3" name="Line 151">
              <a:extLst>
                <a:ext uri="{FF2B5EF4-FFF2-40B4-BE49-F238E27FC236}">
                  <a16:creationId xmlns:a16="http://schemas.microsoft.com/office/drawing/2014/main" id="{C1CBB45F-FAE7-9EDA-6A50-0BFF47E69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0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4" name="Line 152">
              <a:extLst>
                <a:ext uri="{FF2B5EF4-FFF2-40B4-BE49-F238E27FC236}">
                  <a16:creationId xmlns:a16="http://schemas.microsoft.com/office/drawing/2014/main" id="{AEA3F0BE-D198-F3DC-F772-7F7F6C4824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0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5" name="Line 153">
              <a:extLst>
                <a:ext uri="{FF2B5EF4-FFF2-40B4-BE49-F238E27FC236}">
                  <a16:creationId xmlns:a16="http://schemas.microsoft.com/office/drawing/2014/main" id="{5644D5F1-8D8B-F6A7-931C-30E0A91054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3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6" name="Line 154">
              <a:extLst>
                <a:ext uri="{FF2B5EF4-FFF2-40B4-BE49-F238E27FC236}">
                  <a16:creationId xmlns:a16="http://schemas.microsoft.com/office/drawing/2014/main" id="{6B3A8035-E952-8856-5F02-65D54D9C60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3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7" name="Line 155">
              <a:extLst>
                <a:ext uri="{FF2B5EF4-FFF2-40B4-BE49-F238E27FC236}">
                  <a16:creationId xmlns:a16="http://schemas.microsoft.com/office/drawing/2014/main" id="{D3E46F69-4477-0A07-EFE9-20A41B5D1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6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8" name="Line 156">
              <a:extLst>
                <a:ext uri="{FF2B5EF4-FFF2-40B4-BE49-F238E27FC236}">
                  <a16:creationId xmlns:a16="http://schemas.microsoft.com/office/drawing/2014/main" id="{22A280A8-9C03-95DF-31CB-1A8C58015D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6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9" name="Line 157">
              <a:extLst>
                <a:ext uri="{FF2B5EF4-FFF2-40B4-BE49-F238E27FC236}">
                  <a16:creationId xmlns:a16="http://schemas.microsoft.com/office/drawing/2014/main" id="{2AFBE84C-4BB3-1645-5FAC-803551B3A1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0" name="Line 158">
              <a:extLst>
                <a:ext uri="{FF2B5EF4-FFF2-40B4-BE49-F238E27FC236}">
                  <a16:creationId xmlns:a16="http://schemas.microsoft.com/office/drawing/2014/main" id="{5019DE53-3C32-34B5-714A-99E3F55A1E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9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1" name="Line 159">
              <a:extLst>
                <a:ext uri="{FF2B5EF4-FFF2-40B4-BE49-F238E27FC236}">
                  <a16:creationId xmlns:a16="http://schemas.microsoft.com/office/drawing/2014/main" id="{4B3E3846-C656-667C-CEF3-D0387FE5C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862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2" name="Line 160">
              <a:extLst>
                <a:ext uri="{FF2B5EF4-FFF2-40B4-BE49-F238E27FC236}">
                  <a16:creationId xmlns:a16="http://schemas.microsoft.com/office/drawing/2014/main" id="{FFB8B92F-FF3A-E406-7C8A-9B00A81D70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862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3" name="Line 161">
              <a:extLst>
                <a:ext uri="{FF2B5EF4-FFF2-40B4-BE49-F238E27FC236}">
                  <a16:creationId xmlns:a16="http://schemas.microsoft.com/office/drawing/2014/main" id="{366A3277-BE38-55B0-9FB9-7AB0F19A71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705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4" name="Line 162">
              <a:extLst>
                <a:ext uri="{FF2B5EF4-FFF2-40B4-BE49-F238E27FC236}">
                  <a16:creationId xmlns:a16="http://schemas.microsoft.com/office/drawing/2014/main" id="{F9B3F48B-63DD-B28D-4DEF-4F31EABC8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705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5" name="Line 163">
              <a:extLst>
                <a:ext uri="{FF2B5EF4-FFF2-40B4-BE49-F238E27FC236}">
                  <a16:creationId xmlns:a16="http://schemas.microsoft.com/office/drawing/2014/main" id="{CDAE8C16-91EF-535F-CE00-4596DC8011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548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6" name="Line 164">
              <a:extLst>
                <a:ext uri="{FF2B5EF4-FFF2-40B4-BE49-F238E27FC236}">
                  <a16:creationId xmlns:a16="http://schemas.microsoft.com/office/drawing/2014/main" id="{D805E07E-72F8-5E19-F279-70396BC36A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548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7" name="Line 165">
              <a:extLst>
                <a:ext uri="{FF2B5EF4-FFF2-40B4-BE49-F238E27FC236}">
                  <a16:creationId xmlns:a16="http://schemas.microsoft.com/office/drawing/2014/main" id="{989DF1AD-CBFD-8E1C-0804-85C0E61D43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394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8" name="Line 166">
              <a:extLst>
                <a:ext uri="{FF2B5EF4-FFF2-40B4-BE49-F238E27FC236}">
                  <a16:creationId xmlns:a16="http://schemas.microsoft.com/office/drawing/2014/main" id="{707C348B-76D2-52D0-83BB-2A653ED00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394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9" name="Line 167">
              <a:extLst>
                <a:ext uri="{FF2B5EF4-FFF2-40B4-BE49-F238E27FC236}">
                  <a16:creationId xmlns:a16="http://schemas.microsoft.com/office/drawing/2014/main" id="{5ABA4DD9-A1FD-AC0B-6F86-8C2B6C7CBC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394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0" name="Line 168">
              <a:extLst>
                <a:ext uri="{FF2B5EF4-FFF2-40B4-BE49-F238E27FC236}">
                  <a16:creationId xmlns:a16="http://schemas.microsoft.com/office/drawing/2014/main" id="{D996B9FF-992D-2EE8-1748-8B9D90708A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86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1" name="Line 169">
              <a:extLst>
                <a:ext uri="{FF2B5EF4-FFF2-40B4-BE49-F238E27FC236}">
                  <a16:creationId xmlns:a16="http://schemas.microsoft.com/office/drawing/2014/main" id="{B598658C-79DE-042A-E727-1C7F40CA1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3394"/>
              <a:ext cx="1" cy="46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2" name="Line 170">
              <a:extLst>
                <a:ext uri="{FF2B5EF4-FFF2-40B4-BE49-F238E27FC236}">
                  <a16:creationId xmlns:a16="http://schemas.microsoft.com/office/drawing/2014/main" id="{D10C8B43-B04E-B6B9-E5DE-B828B562D6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3394"/>
              <a:ext cx="1" cy="46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3" name="Freeform 171">
              <a:extLst>
                <a:ext uri="{FF2B5EF4-FFF2-40B4-BE49-F238E27FC236}">
                  <a16:creationId xmlns:a16="http://schemas.microsoft.com/office/drawing/2014/main" id="{2049F13F-B01C-3A83-87E7-CD68C8C0A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" y="3533"/>
              <a:ext cx="409" cy="326"/>
            </a:xfrm>
            <a:custGeom>
              <a:avLst/>
              <a:gdLst>
                <a:gd name="T0" fmla="*/ 6 w 409"/>
                <a:gd name="T1" fmla="*/ 9 h 326"/>
                <a:gd name="T2" fmla="*/ 12 w 409"/>
                <a:gd name="T3" fmla="*/ 24 h 326"/>
                <a:gd name="T4" fmla="*/ 23 w 409"/>
                <a:gd name="T5" fmla="*/ 36 h 326"/>
                <a:gd name="T6" fmla="*/ 28 w 409"/>
                <a:gd name="T7" fmla="*/ 51 h 326"/>
                <a:gd name="T8" fmla="*/ 40 w 409"/>
                <a:gd name="T9" fmla="*/ 63 h 326"/>
                <a:gd name="T10" fmla="*/ 45 w 409"/>
                <a:gd name="T11" fmla="*/ 81 h 326"/>
                <a:gd name="T12" fmla="*/ 56 w 409"/>
                <a:gd name="T13" fmla="*/ 93 h 326"/>
                <a:gd name="T14" fmla="*/ 62 w 409"/>
                <a:gd name="T15" fmla="*/ 108 h 326"/>
                <a:gd name="T16" fmla="*/ 73 w 409"/>
                <a:gd name="T17" fmla="*/ 120 h 326"/>
                <a:gd name="T18" fmla="*/ 79 w 409"/>
                <a:gd name="T19" fmla="*/ 136 h 326"/>
                <a:gd name="T20" fmla="*/ 90 w 409"/>
                <a:gd name="T21" fmla="*/ 148 h 326"/>
                <a:gd name="T22" fmla="*/ 96 w 409"/>
                <a:gd name="T23" fmla="*/ 163 h 326"/>
                <a:gd name="T24" fmla="*/ 107 w 409"/>
                <a:gd name="T25" fmla="*/ 175 h 326"/>
                <a:gd name="T26" fmla="*/ 112 w 409"/>
                <a:gd name="T27" fmla="*/ 190 h 326"/>
                <a:gd name="T28" fmla="*/ 123 w 409"/>
                <a:gd name="T29" fmla="*/ 202 h 326"/>
                <a:gd name="T30" fmla="*/ 129 w 409"/>
                <a:gd name="T31" fmla="*/ 217 h 326"/>
                <a:gd name="T32" fmla="*/ 140 w 409"/>
                <a:gd name="T33" fmla="*/ 229 h 326"/>
                <a:gd name="T34" fmla="*/ 146 w 409"/>
                <a:gd name="T35" fmla="*/ 244 h 326"/>
                <a:gd name="T36" fmla="*/ 157 w 409"/>
                <a:gd name="T37" fmla="*/ 256 h 326"/>
                <a:gd name="T38" fmla="*/ 163 w 409"/>
                <a:gd name="T39" fmla="*/ 271 h 326"/>
                <a:gd name="T40" fmla="*/ 174 w 409"/>
                <a:gd name="T41" fmla="*/ 283 h 326"/>
                <a:gd name="T42" fmla="*/ 179 w 409"/>
                <a:gd name="T43" fmla="*/ 298 h 326"/>
                <a:gd name="T44" fmla="*/ 191 w 409"/>
                <a:gd name="T45" fmla="*/ 314 h 326"/>
                <a:gd name="T46" fmla="*/ 196 w 409"/>
                <a:gd name="T47" fmla="*/ 326 h 326"/>
                <a:gd name="T48" fmla="*/ 213 w 409"/>
                <a:gd name="T49" fmla="*/ 326 h 326"/>
                <a:gd name="T50" fmla="*/ 230 w 409"/>
                <a:gd name="T51" fmla="*/ 326 h 326"/>
                <a:gd name="T52" fmla="*/ 246 w 409"/>
                <a:gd name="T53" fmla="*/ 326 h 326"/>
                <a:gd name="T54" fmla="*/ 263 w 409"/>
                <a:gd name="T55" fmla="*/ 326 h 326"/>
                <a:gd name="T56" fmla="*/ 280 w 409"/>
                <a:gd name="T57" fmla="*/ 326 h 326"/>
                <a:gd name="T58" fmla="*/ 297 w 409"/>
                <a:gd name="T59" fmla="*/ 326 h 326"/>
                <a:gd name="T60" fmla="*/ 314 w 409"/>
                <a:gd name="T61" fmla="*/ 305 h 326"/>
                <a:gd name="T62" fmla="*/ 319 w 409"/>
                <a:gd name="T63" fmla="*/ 289 h 326"/>
                <a:gd name="T64" fmla="*/ 330 w 409"/>
                <a:gd name="T65" fmla="*/ 277 h 326"/>
                <a:gd name="T66" fmla="*/ 336 w 409"/>
                <a:gd name="T67" fmla="*/ 262 h 326"/>
                <a:gd name="T68" fmla="*/ 347 w 409"/>
                <a:gd name="T69" fmla="*/ 250 h 326"/>
                <a:gd name="T70" fmla="*/ 353 w 409"/>
                <a:gd name="T71" fmla="*/ 232 h 326"/>
                <a:gd name="T72" fmla="*/ 364 w 409"/>
                <a:gd name="T73" fmla="*/ 223 h 326"/>
                <a:gd name="T74" fmla="*/ 369 w 409"/>
                <a:gd name="T75" fmla="*/ 208 h 326"/>
                <a:gd name="T76" fmla="*/ 381 w 409"/>
                <a:gd name="T77" fmla="*/ 193 h 326"/>
                <a:gd name="T78" fmla="*/ 386 w 409"/>
                <a:gd name="T79" fmla="*/ 178 h 326"/>
                <a:gd name="T80" fmla="*/ 397 w 409"/>
                <a:gd name="T81" fmla="*/ 169 h 326"/>
                <a:gd name="T82" fmla="*/ 403 w 409"/>
                <a:gd name="T83" fmla="*/ 151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9" h="326">
                  <a:moveTo>
                    <a:pt x="0" y="0"/>
                  </a:moveTo>
                  <a:lnTo>
                    <a:pt x="0" y="6"/>
                  </a:lnTo>
                  <a:lnTo>
                    <a:pt x="6" y="9"/>
                  </a:lnTo>
                  <a:lnTo>
                    <a:pt x="6" y="15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7" y="27"/>
                  </a:lnTo>
                  <a:lnTo>
                    <a:pt x="17" y="33"/>
                  </a:lnTo>
                  <a:lnTo>
                    <a:pt x="23" y="36"/>
                  </a:lnTo>
                  <a:lnTo>
                    <a:pt x="23" y="42"/>
                  </a:lnTo>
                  <a:lnTo>
                    <a:pt x="28" y="45"/>
                  </a:lnTo>
                  <a:lnTo>
                    <a:pt x="28" y="51"/>
                  </a:lnTo>
                  <a:lnTo>
                    <a:pt x="34" y="54"/>
                  </a:lnTo>
                  <a:lnTo>
                    <a:pt x="34" y="60"/>
                  </a:lnTo>
                  <a:lnTo>
                    <a:pt x="40" y="63"/>
                  </a:lnTo>
                  <a:lnTo>
                    <a:pt x="40" y="69"/>
                  </a:lnTo>
                  <a:lnTo>
                    <a:pt x="45" y="72"/>
                  </a:lnTo>
                  <a:lnTo>
                    <a:pt x="45" y="81"/>
                  </a:lnTo>
                  <a:lnTo>
                    <a:pt x="51" y="84"/>
                  </a:lnTo>
                  <a:lnTo>
                    <a:pt x="51" y="90"/>
                  </a:lnTo>
                  <a:lnTo>
                    <a:pt x="56" y="93"/>
                  </a:lnTo>
                  <a:lnTo>
                    <a:pt x="56" y="99"/>
                  </a:lnTo>
                  <a:lnTo>
                    <a:pt x="62" y="102"/>
                  </a:lnTo>
                  <a:lnTo>
                    <a:pt x="62" y="108"/>
                  </a:lnTo>
                  <a:lnTo>
                    <a:pt x="68" y="111"/>
                  </a:lnTo>
                  <a:lnTo>
                    <a:pt x="68" y="117"/>
                  </a:lnTo>
                  <a:lnTo>
                    <a:pt x="73" y="120"/>
                  </a:lnTo>
                  <a:lnTo>
                    <a:pt x="73" y="126"/>
                  </a:lnTo>
                  <a:lnTo>
                    <a:pt x="79" y="130"/>
                  </a:lnTo>
                  <a:lnTo>
                    <a:pt x="79" y="136"/>
                  </a:lnTo>
                  <a:lnTo>
                    <a:pt x="84" y="139"/>
                  </a:lnTo>
                  <a:lnTo>
                    <a:pt x="84" y="145"/>
                  </a:lnTo>
                  <a:lnTo>
                    <a:pt x="90" y="148"/>
                  </a:lnTo>
                  <a:lnTo>
                    <a:pt x="90" y="154"/>
                  </a:lnTo>
                  <a:lnTo>
                    <a:pt x="96" y="157"/>
                  </a:lnTo>
                  <a:lnTo>
                    <a:pt x="96" y="163"/>
                  </a:lnTo>
                  <a:lnTo>
                    <a:pt x="101" y="166"/>
                  </a:lnTo>
                  <a:lnTo>
                    <a:pt x="101" y="172"/>
                  </a:lnTo>
                  <a:lnTo>
                    <a:pt x="107" y="175"/>
                  </a:lnTo>
                  <a:lnTo>
                    <a:pt x="107" y="181"/>
                  </a:lnTo>
                  <a:lnTo>
                    <a:pt x="112" y="184"/>
                  </a:lnTo>
                  <a:lnTo>
                    <a:pt x="112" y="190"/>
                  </a:lnTo>
                  <a:lnTo>
                    <a:pt x="118" y="193"/>
                  </a:lnTo>
                  <a:lnTo>
                    <a:pt x="118" y="199"/>
                  </a:lnTo>
                  <a:lnTo>
                    <a:pt x="123" y="202"/>
                  </a:lnTo>
                  <a:lnTo>
                    <a:pt x="123" y="208"/>
                  </a:lnTo>
                  <a:lnTo>
                    <a:pt x="129" y="211"/>
                  </a:lnTo>
                  <a:lnTo>
                    <a:pt x="129" y="217"/>
                  </a:lnTo>
                  <a:lnTo>
                    <a:pt x="135" y="220"/>
                  </a:lnTo>
                  <a:lnTo>
                    <a:pt x="135" y="226"/>
                  </a:lnTo>
                  <a:lnTo>
                    <a:pt x="140" y="229"/>
                  </a:lnTo>
                  <a:lnTo>
                    <a:pt x="140" y="235"/>
                  </a:lnTo>
                  <a:lnTo>
                    <a:pt x="146" y="238"/>
                  </a:lnTo>
                  <a:lnTo>
                    <a:pt x="146" y="244"/>
                  </a:lnTo>
                  <a:lnTo>
                    <a:pt x="151" y="247"/>
                  </a:lnTo>
                  <a:lnTo>
                    <a:pt x="151" y="253"/>
                  </a:lnTo>
                  <a:lnTo>
                    <a:pt x="157" y="256"/>
                  </a:lnTo>
                  <a:lnTo>
                    <a:pt x="157" y="262"/>
                  </a:lnTo>
                  <a:lnTo>
                    <a:pt x="163" y="265"/>
                  </a:lnTo>
                  <a:lnTo>
                    <a:pt x="163" y="271"/>
                  </a:lnTo>
                  <a:lnTo>
                    <a:pt x="168" y="274"/>
                  </a:lnTo>
                  <a:lnTo>
                    <a:pt x="168" y="280"/>
                  </a:lnTo>
                  <a:lnTo>
                    <a:pt x="174" y="283"/>
                  </a:lnTo>
                  <a:lnTo>
                    <a:pt x="174" y="292"/>
                  </a:lnTo>
                  <a:lnTo>
                    <a:pt x="179" y="295"/>
                  </a:lnTo>
                  <a:lnTo>
                    <a:pt x="179" y="298"/>
                  </a:lnTo>
                  <a:lnTo>
                    <a:pt x="185" y="301"/>
                  </a:lnTo>
                  <a:lnTo>
                    <a:pt x="185" y="311"/>
                  </a:lnTo>
                  <a:lnTo>
                    <a:pt x="191" y="314"/>
                  </a:lnTo>
                  <a:lnTo>
                    <a:pt x="191" y="317"/>
                  </a:lnTo>
                  <a:lnTo>
                    <a:pt x="196" y="320"/>
                  </a:lnTo>
                  <a:lnTo>
                    <a:pt x="196" y="326"/>
                  </a:lnTo>
                  <a:lnTo>
                    <a:pt x="202" y="326"/>
                  </a:lnTo>
                  <a:lnTo>
                    <a:pt x="207" y="326"/>
                  </a:lnTo>
                  <a:lnTo>
                    <a:pt x="213" y="326"/>
                  </a:lnTo>
                  <a:lnTo>
                    <a:pt x="219" y="326"/>
                  </a:lnTo>
                  <a:lnTo>
                    <a:pt x="224" y="326"/>
                  </a:lnTo>
                  <a:lnTo>
                    <a:pt x="230" y="326"/>
                  </a:lnTo>
                  <a:lnTo>
                    <a:pt x="235" y="326"/>
                  </a:lnTo>
                  <a:lnTo>
                    <a:pt x="241" y="326"/>
                  </a:lnTo>
                  <a:lnTo>
                    <a:pt x="246" y="326"/>
                  </a:lnTo>
                  <a:lnTo>
                    <a:pt x="252" y="326"/>
                  </a:lnTo>
                  <a:lnTo>
                    <a:pt x="258" y="326"/>
                  </a:lnTo>
                  <a:lnTo>
                    <a:pt x="263" y="326"/>
                  </a:lnTo>
                  <a:lnTo>
                    <a:pt x="269" y="326"/>
                  </a:lnTo>
                  <a:lnTo>
                    <a:pt x="274" y="326"/>
                  </a:lnTo>
                  <a:lnTo>
                    <a:pt x="280" y="326"/>
                  </a:lnTo>
                  <a:lnTo>
                    <a:pt x="286" y="326"/>
                  </a:lnTo>
                  <a:lnTo>
                    <a:pt x="291" y="326"/>
                  </a:lnTo>
                  <a:lnTo>
                    <a:pt x="297" y="326"/>
                  </a:lnTo>
                  <a:lnTo>
                    <a:pt x="308" y="317"/>
                  </a:lnTo>
                  <a:lnTo>
                    <a:pt x="308" y="308"/>
                  </a:lnTo>
                  <a:lnTo>
                    <a:pt x="314" y="305"/>
                  </a:lnTo>
                  <a:lnTo>
                    <a:pt x="314" y="298"/>
                  </a:lnTo>
                  <a:lnTo>
                    <a:pt x="319" y="295"/>
                  </a:lnTo>
                  <a:lnTo>
                    <a:pt x="319" y="289"/>
                  </a:lnTo>
                  <a:lnTo>
                    <a:pt x="325" y="286"/>
                  </a:lnTo>
                  <a:lnTo>
                    <a:pt x="325" y="280"/>
                  </a:lnTo>
                  <a:lnTo>
                    <a:pt x="330" y="277"/>
                  </a:lnTo>
                  <a:lnTo>
                    <a:pt x="330" y="271"/>
                  </a:lnTo>
                  <a:lnTo>
                    <a:pt x="336" y="268"/>
                  </a:lnTo>
                  <a:lnTo>
                    <a:pt x="336" y="262"/>
                  </a:lnTo>
                  <a:lnTo>
                    <a:pt x="341" y="259"/>
                  </a:lnTo>
                  <a:lnTo>
                    <a:pt x="341" y="253"/>
                  </a:lnTo>
                  <a:lnTo>
                    <a:pt x="347" y="250"/>
                  </a:lnTo>
                  <a:lnTo>
                    <a:pt x="347" y="244"/>
                  </a:lnTo>
                  <a:lnTo>
                    <a:pt x="353" y="241"/>
                  </a:lnTo>
                  <a:lnTo>
                    <a:pt x="353" y="232"/>
                  </a:lnTo>
                  <a:lnTo>
                    <a:pt x="358" y="229"/>
                  </a:lnTo>
                  <a:lnTo>
                    <a:pt x="358" y="226"/>
                  </a:lnTo>
                  <a:lnTo>
                    <a:pt x="364" y="223"/>
                  </a:lnTo>
                  <a:lnTo>
                    <a:pt x="364" y="214"/>
                  </a:lnTo>
                  <a:lnTo>
                    <a:pt x="369" y="211"/>
                  </a:lnTo>
                  <a:lnTo>
                    <a:pt x="369" y="208"/>
                  </a:lnTo>
                  <a:lnTo>
                    <a:pt x="375" y="205"/>
                  </a:lnTo>
                  <a:lnTo>
                    <a:pt x="375" y="196"/>
                  </a:lnTo>
                  <a:lnTo>
                    <a:pt x="381" y="193"/>
                  </a:lnTo>
                  <a:lnTo>
                    <a:pt x="381" y="190"/>
                  </a:lnTo>
                  <a:lnTo>
                    <a:pt x="386" y="187"/>
                  </a:lnTo>
                  <a:lnTo>
                    <a:pt x="386" y="178"/>
                  </a:lnTo>
                  <a:lnTo>
                    <a:pt x="392" y="175"/>
                  </a:lnTo>
                  <a:lnTo>
                    <a:pt x="392" y="172"/>
                  </a:lnTo>
                  <a:lnTo>
                    <a:pt x="397" y="169"/>
                  </a:lnTo>
                  <a:lnTo>
                    <a:pt x="397" y="160"/>
                  </a:lnTo>
                  <a:lnTo>
                    <a:pt x="403" y="157"/>
                  </a:lnTo>
                  <a:lnTo>
                    <a:pt x="403" y="151"/>
                  </a:lnTo>
                  <a:lnTo>
                    <a:pt x="409" y="148"/>
                  </a:lnTo>
                  <a:lnTo>
                    <a:pt x="409" y="1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4" name="Freeform 172">
              <a:extLst>
                <a:ext uri="{FF2B5EF4-FFF2-40B4-BE49-F238E27FC236}">
                  <a16:creationId xmlns:a16="http://schemas.microsoft.com/office/drawing/2014/main" id="{93125ABC-6391-F667-AE84-07DC7E3D4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8" y="3536"/>
              <a:ext cx="419" cy="323"/>
            </a:xfrm>
            <a:custGeom>
              <a:avLst/>
              <a:gdLst>
                <a:gd name="T0" fmla="*/ 5 w 419"/>
                <a:gd name="T1" fmla="*/ 130 h 323"/>
                <a:gd name="T2" fmla="*/ 16 w 419"/>
                <a:gd name="T3" fmla="*/ 117 h 323"/>
                <a:gd name="T4" fmla="*/ 22 w 419"/>
                <a:gd name="T5" fmla="*/ 102 h 323"/>
                <a:gd name="T6" fmla="*/ 33 w 419"/>
                <a:gd name="T7" fmla="*/ 90 h 323"/>
                <a:gd name="T8" fmla="*/ 39 w 419"/>
                <a:gd name="T9" fmla="*/ 75 h 323"/>
                <a:gd name="T10" fmla="*/ 50 w 419"/>
                <a:gd name="T11" fmla="*/ 63 h 323"/>
                <a:gd name="T12" fmla="*/ 55 w 419"/>
                <a:gd name="T13" fmla="*/ 48 h 323"/>
                <a:gd name="T14" fmla="*/ 67 w 419"/>
                <a:gd name="T15" fmla="*/ 36 h 323"/>
                <a:gd name="T16" fmla="*/ 72 w 419"/>
                <a:gd name="T17" fmla="*/ 18 h 323"/>
                <a:gd name="T18" fmla="*/ 83 w 419"/>
                <a:gd name="T19" fmla="*/ 9 h 323"/>
                <a:gd name="T20" fmla="*/ 95 w 419"/>
                <a:gd name="T21" fmla="*/ 9 h 323"/>
                <a:gd name="T22" fmla="*/ 106 w 419"/>
                <a:gd name="T23" fmla="*/ 21 h 323"/>
                <a:gd name="T24" fmla="*/ 111 w 419"/>
                <a:gd name="T25" fmla="*/ 36 h 323"/>
                <a:gd name="T26" fmla="*/ 123 w 419"/>
                <a:gd name="T27" fmla="*/ 48 h 323"/>
                <a:gd name="T28" fmla="*/ 128 w 419"/>
                <a:gd name="T29" fmla="*/ 63 h 323"/>
                <a:gd name="T30" fmla="*/ 139 w 419"/>
                <a:gd name="T31" fmla="*/ 75 h 323"/>
                <a:gd name="T32" fmla="*/ 145 w 419"/>
                <a:gd name="T33" fmla="*/ 90 h 323"/>
                <a:gd name="T34" fmla="*/ 156 w 419"/>
                <a:gd name="T35" fmla="*/ 102 h 323"/>
                <a:gd name="T36" fmla="*/ 162 w 419"/>
                <a:gd name="T37" fmla="*/ 120 h 323"/>
                <a:gd name="T38" fmla="*/ 173 w 419"/>
                <a:gd name="T39" fmla="*/ 130 h 323"/>
                <a:gd name="T40" fmla="*/ 178 w 419"/>
                <a:gd name="T41" fmla="*/ 145 h 323"/>
                <a:gd name="T42" fmla="*/ 190 w 419"/>
                <a:gd name="T43" fmla="*/ 160 h 323"/>
                <a:gd name="T44" fmla="*/ 195 w 419"/>
                <a:gd name="T45" fmla="*/ 175 h 323"/>
                <a:gd name="T46" fmla="*/ 206 w 419"/>
                <a:gd name="T47" fmla="*/ 184 h 323"/>
                <a:gd name="T48" fmla="*/ 212 w 419"/>
                <a:gd name="T49" fmla="*/ 202 h 323"/>
                <a:gd name="T50" fmla="*/ 223 w 419"/>
                <a:gd name="T51" fmla="*/ 214 h 323"/>
                <a:gd name="T52" fmla="*/ 229 w 419"/>
                <a:gd name="T53" fmla="*/ 229 h 323"/>
                <a:gd name="T54" fmla="*/ 240 w 419"/>
                <a:gd name="T55" fmla="*/ 241 h 323"/>
                <a:gd name="T56" fmla="*/ 246 w 419"/>
                <a:gd name="T57" fmla="*/ 256 h 323"/>
                <a:gd name="T58" fmla="*/ 257 w 419"/>
                <a:gd name="T59" fmla="*/ 268 h 323"/>
                <a:gd name="T60" fmla="*/ 262 w 419"/>
                <a:gd name="T61" fmla="*/ 283 h 323"/>
                <a:gd name="T62" fmla="*/ 274 w 419"/>
                <a:gd name="T63" fmla="*/ 295 h 323"/>
                <a:gd name="T64" fmla="*/ 279 w 419"/>
                <a:gd name="T65" fmla="*/ 311 h 323"/>
                <a:gd name="T66" fmla="*/ 290 w 419"/>
                <a:gd name="T67" fmla="*/ 323 h 323"/>
                <a:gd name="T68" fmla="*/ 307 w 419"/>
                <a:gd name="T69" fmla="*/ 323 h 323"/>
                <a:gd name="T70" fmla="*/ 324 w 419"/>
                <a:gd name="T71" fmla="*/ 323 h 323"/>
                <a:gd name="T72" fmla="*/ 341 w 419"/>
                <a:gd name="T73" fmla="*/ 323 h 323"/>
                <a:gd name="T74" fmla="*/ 357 w 419"/>
                <a:gd name="T75" fmla="*/ 323 h 323"/>
                <a:gd name="T76" fmla="*/ 374 w 419"/>
                <a:gd name="T77" fmla="*/ 323 h 323"/>
                <a:gd name="T78" fmla="*/ 396 w 419"/>
                <a:gd name="T79" fmla="*/ 317 h 323"/>
                <a:gd name="T80" fmla="*/ 402 w 419"/>
                <a:gd name="T81" fmla="*/ 298 h 323"/>
                <a:gd name="T82" fmla="*/ 413 w 419"/>
                <a:gd name="T83" fmla="*/ 286 h 3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19" h="323">
                  <a:moveTo>
                    <a:pt x="0" y="139"/>
                  </a:moveTo>
                  <a:lnTo>
                    <a:pt x="5" y="136"/>
                  </a:lnTo>
                  <a:lnTo>
                    <a:pt x="5" y="130"/>
                  </a:lnTo>
                  <a:lnTo>
                    <a:pt x="11" y="127"/>
                  </a:lnTo>
                  <a:lnTo>
                    <a:pt x="11" y="120"/>
                  </a:lnTo>
                  <a:lnTo>
                    <a:pt x="16" y="117"/>
                  </a:lnTo>
                  <a:lnTo>
                    <a:pt x="16" y="111"/>
                  </a:lnTo>
                  <a:lnTo>
                    <a:pt x="22" y="108"/>
                  </a:lnTo>
                  <a:lnTo>
                    <a:pt x="22" y="102"/>
                  </a:lnTo>
                  <a:lnTo>
                    <a:pt x="28" y="99"/>
                  </a:lnTo>
                  <a:lnTo>
                    <a:pt x="28" y="93"/>
                  </a:lnTo>
                  <a:lnTo>
                    <a:pt x="33" y="90"/>
                  </a:lnTo>
                  <a:lnTo>
                    <a:pt x="33" y="84"/>
                  </a:lnTo>
                  <a:lnTo>
                    <a:pt x="39" y="81"/>
                  </a:lnTo>
                  <a:lnTo>
                    <a:pt x="39" y="75"/>
                  </a:lnTo>
                  <a:lnTo>
                    <a:pt x="44" y="72"/>
                  </a:lnTo>
                  <a:lnTo>
                    <a:pt x="44" y="66"/>
                  </a:lnTo>
                  <a:lnTo>
                    <a:pt x="50" y="63"/>
                  </a:lnTo>
                  <a:lnTo>
                    <a:pt x="50" y="57"/>
                  </a:lnTo>
                  <a:lnTo>
                    <a:pt x="55" y="54"/>
                  </a:lnTo>
                  <a:lnTo>
                    <a:pt x="55" y="48"/>
                  </a:lnTo>
                  <a:lnTo>
                    <a:pt x="61" y="45"/>
                  </a:lnTo>
                  <a:lnTo>
                    <a:pt x="61" y="39"/>
                  </a:lnTo>
                  <a:lnTo>
                    <a:pt x="67" y="36"/>
                  </a:lnTo>
                  <a:lnTo>
                    <a:pt x="67" y="30"/>
                  </a:lnTo>
                  <a:lnTo>
                    <a:pt x="72" y="27"/>
                  </a:lnTo>
                  <a:lnTo>
                    <a:pt x="72" y="18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3" y="9"/>
                  </a:lnTo>
                  <a:lnTo>
                    <a:pt x="83" y="0"/>
                  </a:lnTo>
                  <a:lnTo>
                    <a:pt x="95" y="0"/>
                  </a:lnTo>
                  <a:lnTo>
                    <a:pt x="95" y="9"/>
                  </a:lnTo>
                  <a:lnTo>
                    <a:pt x="100" y="12"/>
                  </a:lnTo>
                  <a:lnTo>
                    <a:pt x="100" y="18"/>
                  </a:lnTo>
                  <a:lnTo>
                    <a:pt x="106" y="21"/>
                  </a:lnTo>
                  <a:lnTo>
                    <a:pt x="106" y="27"/>
                  </a:lnTo>
                  <a:lnTo>
                    <a:pt x="111" y="30"/>
                  </a:lnTo>
                  <a:lnTo>
                    <a:pt x="111" y="36"/>
                  </a:lnTo>
                  <a:lnTo>
                    <a:pt x="117" y="39"/>
                  </a:lnTo>
                  <a:lnTo>
                    <a:pt x="117" y="45"/>
                  </a:lnTo>
                  <a:lnTo>
                    <a:pt x="123" y="48"/>
                  </a:lnTo>
                  <a:lnTo>
                    <a:pt x="123" y="54"/>
                  </a:lnTo>
                  <a:lnTo>
                    <a:pt x="128" y="57"/>
                  </a:lnTo>
                  <a:lnTo>
                    <a:pt x="128" y="63"/>
                  </a:lnTo>
                  <a:lnTo>
                    <a:pt x="134" y="66"/>
                  </a:lnTo>
                  <a:lnTo>
                    <a:pt x="134" y="72"/>
                  </a:lnTo>
                  <a:lnTo>
                    <a:pt x="139" y="75"/>
                  </a:lnTo>
                  <a:lnTo>
                    <a:pt x="139" y="81"/>
                  </a:lnTo>
                  <a:lnTo>
                    <a:pt x="145" y="84"/>
                  </a:lnTo>
                  <a:lnTo>
                    <a:pt x="145" y="90"/>
                  </a:lnTo>
                  <a:lnTo>
                    <a:pt x="151" y="93"/>
                  </a:lnTo>
                  <a:lnTo>
                    <a:pt x="151" y="99"/>
                  </a:lnTo>
                  <a:lnTo>
                    <a:pt x="156" y="102"/>
                  </a:lnTo>
                  <a:lnTo>
                    <a:pt x="156" y="108"/>
                  </a:lnTo>
                  <a:lnTo>
                    <a:pt x="162" y="111"/>
                  </a:lnTo>
                  <a:lnTo>
                    <a:pt x="162" y="120"/>
                  </a:lnTo>
                  <a:lnTo>
                    <a:pt x="167" y="123"/>
                  </a:lnTo>
                  <a:lnTo>
                    <a:pt x="167" y="127"/>
                  </a:lnTo>
                  <a:lnTo>
                    <a:pt x="173" y="130"/>
                  </a:lnTo>
                  <a:lnTo>
                    <a:pt x="173" y="139"/>
                  </a:lnTo>
                  <a:lnTo>
                    <a:pt x="178" y="142"/>
                  </a:lnTo>
                  <a:lnTo>
                    <a:pt x="178" y="145"/>
                  </a:lnTo>
                  <a:lnTo>
                    <a:pt x="184" y="148"/>
                  </a:lnTo>
                  <a:lnTo>
                    <a:pt x="184" y="157"/>
                  </a:lnTo>
                  <a:lnTo>
                    <a:pt x="190" y="160"/>
                  </a:lnTo>
                  <a:lnTo>
                    <a:pt x="190" y="163"/>
                  </a:lnTo>
                  <a:lnTo>
                    <a:pt x="195" y="166"/>
                  </a:lnTo>
                  <a:lnTo>
                    <a:pt x="195" y="175"/>
                  </a:lnTo>
                  <a:lnTo>
                    <a:pt x="201" y="178"/>
                  </a:lnTo>
                  <a:lnTo>
                    <a:pt x="201" y="181"/>
                  </a:lnTo>
                  <a:lnTo>
                    <a:pt x="206" y="184"/>
                  </a:lnTo>
                  <a:lnTo>
                    <a:pt x="206" y="193"/>
                  </a:lnTo>
                  <a:lnTo>
                    <a:pt x="212" y="196"/>
                  </a:lnTo>
                  <a:lnTo>
                    <a:pt x="212" y="202"/>
                  </a:lnTo>
                  <a:lnTo>
                    <a:pt x="218" y="205"/>
                  </a:lnTo>
                  <a:lnTo>
                    <a:pt x="218" y="211"/>
                  </a:lnTo>
                  <a:lnTo>
                    <a:pt x="223" y="214"/>
                  </a:lnTo>
                  <a:lnTo>
                    <a:pt x="223" y="220"/>
                  </a:lnTo>
                  <a:lnTo>
                    <a:pt x="229" y="223"/>
                  </a:lnTo>
                  <a:lnTo>
                    <a:pt x="229" y="229"/>
                  </a:lnTo>
                  <a:lnTo>
                    <a:pt x="234" y="232"/>
                  </a:lnTo>
                  <a:lnTo>
                    <a:pt x="234" y="238"/>
                  </a:lnTo>
                  <a:lnTo>
                    <a:pt x="240" y="241"/>
                  </a:lnTo>
                  <a:lnTo>
                    <a:pt x="240" y="247"/>
                  </a:lnTo>
                  <a:lnTo>
                    <a:pt x="246" y="250"/>
                  </a:lnTo>
                  <a:lnTo>
                    <a:pt x="246" y="256"/>
                  </a:lnTo>
                  <a:lnTo>
                    <a:pt x="251" y="259"/>
                  </a:lnTo>
                  <a:lnTo>
                    <a:pt x="251" y="265"/>
                  </a:lnTo>
                  <a:lnTo>
                    <a:pt x="257" y="268"/>
                  </a:lnTo>
                  <a:lnTo>
                    <a:pt x="257" y="274"/>
                  </a:lnTo>
                  <a:lnTo>
                    <a:pt x="262" y="277"/>
                  </a:lnTo>
                  <a:lnTo>
                    <a:pt x="262" y="283"/>
                  </a:lnTo>
                  <a:lnTo>
                    <a:pt x="268" y="286"/>
                  </a:lnTo>
                  <a:lnTo>
                    <a:pt x="268" y="292"/>
                  </a:lnTo>
                  <a:lnTo>
                    <a:pt x="274" y="295"/>
                  </a:lnTo>
                  <a:lnTo>
                    <a:pt x="274" y="302"/>
                  </a:lnTo>
                  <a:lnTo>
                    <a:pt x="279" y="305"/>
                  </a:lnTo>
                  <a:lnTo>
                    <a:pt x="279" y="311"/>
                  </a:lnTo>
                  <a:lnTo>
                    <a:pt x="285" y="314"/>
                  </a:lnTo>
                  <a:lnTo>
                    <a:pt x="285" y="320"/>
                  </a:lnTo>
                  <a:lnTo>
                    <a:pt x="290" y="323"/>
                  </a:lnTo>
                  <a:lnTo>
                    <a:pt x="296" y="323"/>
                  </a:lnTo>
                  <a:lnTo>
                    <a:pt x="301" y="323"/>
                  </a:lnTo>
                  <a:lnTo>
                    <a:pt x="307" y="323"/>
                  </a:lnTo>
                  <a:lnTo>
                    <a:pt x="313" y="323"/>
                  </a:lnTo>
                  <a:lnTo>
                    <a:pt x="318" y="323"/>
                  </a:lnTo>
                  <a:lnTo>
                    <a:pt x="324" y="323"/>
                  </a:lnTo>
                  <a:lnTo>
                    <a:pt x="329" y="323"/>
                  </a:lnTo>
                  <a:lnTo>
                    <a:pt x="335" y="323"/>
                  </a:lnTo>
                  <a:lnTo>
                    <a:pt x="341" y="323"/>
                  </a:lnTo>
                  <a:lnTo>
                    <a:pt x="346" y="323"/>
                  </a:lnTo>
                  <a:lnTo>
                    <a:pt x="352" y="323"/>
                  </a:lnTo>
                  <a:lnTo>
                    <a:pt x="357" y="323"/>
                  </a:lnTo>
                  <a:lnTo>
                    <a:pt x="363" y="323"/>
                  </a:lnTo>
                  <a:lnTo>
                    <a:pt x="369" y="323"/>
                  </a:lnTo>
                  <a:lnTo>
                    <a:pt x="374" y="323"/>
                  </a:lnTo>
                  <a:lnTo>
                    <a:pt x="380" y="323"/>
                  </a:lnTo>
                  <a:lnTo>
                    <a:pt x="385" y="323"/>
                  </a:lnTo>
                  <a:lnTo>
                    <a:pt x="396" y="317"/>
                  </a:lnTo>
                  <a:lnTo>
                    <a:pt x="396" y="308"/>
                  </a:lnTo>
                  <a:lnTo>
                    <a:pt x="402" y="305"/>
                  </a:lnTo>
                  <a:lnTo>
                    <a:pt x="402" y="298"/>
                  </a:lnTo>
                  <a:lnTo>
                    <a:pt x="408" y="295"/>
                  </a:lnTo>
                  <a:lnTo>
                    <a:pt x="408" y="289"/>
                  </a:lnTo>
                  <a:lnTo>
                    <a:pt x="413" y="286"/>
                  </a:lnTo>
                  <a:lnTo>
                    <a:pt x="413" y="280"/>
                  </a:lnTo>
                  <a:lnTo>
                    <a:pt x="419" y="277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5" name="Freeform 173">
              <a:extLst>
                <a:ext uri="{FF2B5EF4-FFF2-40B4-BE49-F238E27FC236}">
                  <a16:creationId xmlns:a16="http://schemas.microsoft.com/office/drawing/2014/main" id="{4C9805AB-9792-419F-8D18-CEC627F22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7" y="3533"/>
              <a:ext cx="352" cy="301"/>
            </a:xfrm>
            <a:custGeom>
              <a:avLst/>
              <a:gdLst>
                <a:gd name="T0" fmla="*/ 5 w 352"/>
                <a:gd name="T1" fmla="*/ 271 h 301"/>
                <a:gd name="T2" fmla="*/ 11 w 352"/>
                <a:gd name="T3" fmla="*/ 256 h 301"/>
                <a:gd name="T4" fmla="*/ 22 w 352"/>
                <a:gd name="T5" fmla="*/ 244 h 301"/>
                <a:gd name="T6" fmla="*/ 28 w 352"/>
                <a:gd name="T7" fmla="*/ 229 h 301"/>
                <a:gd name="T8" fmla="*/ 39 w 352"/>
                <a:gd name="T9" fmla="*/ 217 h 301"/>
                <a:gd name="T10" fmla="*/ 45 w 352"/>
                <a:gd name="T11" fmla="*/ 202 h 301"/>
                <a:gd name="T12" fmla="*/ 56 w 352"/>
                <a:gd name="T13" fmla="*/ 190 h 301"/>
                <a:gd name="T14" fmla="*/ 61 w 352"/>
                <a:gd name="T15" fmla="*/ 175 h 301"/>
                <a:gd name="T16" fmla="*/ 73 w 352"/>
                <a:gd name="T17" fmla="*/ 163 h 301"/>
                <a:gd name="T18" fmla="*/ 78 w 352"/>
                <a:gd name="T19" fmla="*/ 148 h 301"/>
                <a:gd name="T20" fmla="*/ 89 w 352"/>
                <a:gd name="T21" fmla="*/ 133 h 301"/>
                <a:gd name="T22" fmla="*/ 95 w 352"/>
                <a:gd name="T23" fmla="*/ 117 h 301"/>
                <a:gd name="T24" fmla="*/ 106 w 352"/>
                <a:gd name="T25" fmla="*/ 105 h 301"/>
                <a:gd name="T26" fmla="*/ 112 w 352"/>
                <a:gd name="T27" fmla="*/ 90 h 301"/>
                <a:gd name="T28" fmla="*/ 123 w 352"/>
                <a:gd name="T29" fmla="*/ 78 h 301"/>
                <a:gd name="T30" fmla="*/ 128 w 352"/>
                <a:gd name="T31" fmla="*/ 63 h 301"/>
                <a:gd name="T32" fmla="*/ 140 w 352"/>
                <a:gd name="T33" fmla="*/ 51 h 301"/>
                <a:gd name="T34" fmla="*/ 145 w 352"/>
                <a:gd name="T35" fmla="*/ 36 h 301"/>
                <a:gd name="T36" fmla="*/ 156 w 352"/>
                <a:gd name="T37" fmla="*/ 24 h 301"/>
                <a:gd name="T38" fmla="*/ 162 w 352"/>
                <a:gd name="T39" fmla="*/ 9 h 301"/>
                <a:gd name="T40" fmla="*/ 173 w 352"/>
                <a:gd name="T41" fmla="*/ 3 h 301"/>
                <a:gd name="T42" fmla="*/ 179 w 352"/>
                <a:gd name="T43" fmla="*/ 15 h 301"/>
                <a:gd name="T44" fmla="*/ 190 w 352"/>
                <a:gd name="T45" fmla="*/ 30 h 301"/>
                <a:gd name="T46" fmla="*/ 196 w 352"/>
                <a:gd name="T47" fmla="*/ 45 h 301"/>
                <a:gd name="T48" fmla="*/ 207 w 352"/>
                <a:gd name="T49" fmla="*/ 57 h 301"/>
                <a:gd name="T50" fmla="*/ 212 w 352"/>
                <a:gd name="T51" fmla="*/ 72 h 301"/>
                <a:gd name="T52" fmla="*/ 223 w 352"/>
                <a:gd name="T53" fmla="*/ 84 h 301"/>
                <a:gd name="T54" fmla="*/ 229 w 352"/>
                <a:gd name="T55" fmla="*/ 99 h 301"/>
                <a:gd name="T56" fmla="*/ 240 w 352"/>
                <a:gd name="T57" fmla="*/ 111 h 301"/>
                <a:gd name="T58" fmla="*/ 246 w 352"/>
                <a:gd name="T59" fmla="*/ 126 h 301"/>
                <a:gd name="T60" fmla="*/ 257 w 352"/>
                <a:gd name="T61" fmla="*/ 139 h 301"/>
                <a:gd name="T62" fmla="*/ 263 w 352"/>
                <a:gd name="T63" fmla="*/ 154 h 301"/>
                <a:gd name="T64" fmla="*/ 274 w 352"/>
                <a:gd name="T65" fmla="*/ 166 h 301"/>
                <a:gd name="T66" fmla="*/ 279 w 352"/>
                <a:gd name="T67" fmla="*/ 184 h 301"/>
                <a:gd name="T68" fmla="*/ 291 w 352"/>
                <a:gd name="T69" fmla="*/ 193 h 301"/>
                <a:gd name="T70" fmla="*/ 296 w 352"/>
                <a:gd name="T71" fmla="*/ 208 h 301"/>
                <a:gd name="T72" fmla="*/ 307 w 352"/>
                <a:gd name="T73" fmla="*/ 223 h 301"/>
                <a:gd name="T74" fmla="*/ 313 w 352"/>
                <a:gd name="T75" fmla="*/ 238 h 301"/>
                <a:gd name="T76" fmla="*/ 324 w 352"/>
                <a:gd name="T77" fmla="*/ 250 h 301"/>
                <a:gd name="T78" fmla="*/ 330 w 352"/>
                <a:gd name="T79" fmla="*/ 265 h 301"/>
                <a:gd name="T80" fmla="*/ 341 w 352"/>
                <a:gd name="T81" fmla="*/ 277 h 301"/>
                <a:gd name="T82" fmla="*/ 346 w 352"/>
                <a:gd name="T83" fmla="*/ 292 h 30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52" h="301">
                  <a:moveTo>
                    <a:pt x="0" y="280"/>
                  </a:moveTo>
                  <a:lnTo>
                    <a:pt x="0" y="274"/>
                  </a:lnTo>
                  <a:lnTo>
                    <a:pt x="5" y="271"/>
                  </a:lnTo>
                  <a:lnTo>
                    <a:pt x="5" y="265"/>
                  </a:lnTo>
                  <a:lnTo>
                    <a:pt x="11" y="262"/>
                  </a:lnTo>
                  <a:lnTo>
                    <a:pt x="11" y="256"/>
                  </a:lnTo>
                  <a:lnTo>
                    <a:pt x="17" y="253"/>
                  </a:lnTo>
                  <a:lnTo>
                    <a:pt x="17" y="247"/>
                  </a:lnTo>
                  <a:lnTo>
                    <a:pt x="22" y="244"/>
                  </a:lnTo>
                  <a:lnTo>
                    <a:pt x="22" y="238"/>
                  </a:lnTo>
                  <a:lnTo>
                    <a:pt x="28" y="235"/>
                  </a:lnTo>
                  <a:lnTo>
                    <a:pt x="28" y="229"/>
                  </a:lnTo>
                  <a:lnTo>
                    <a:pt x="33" y="226"/>
                  </a:lnTo>
                  <a:lnTo>
                    <a:pt x="33" y="220"/>
                  </a:lnTo>
                  <a:lnTo>
                    <a:pt x="39" y="217"/>
                  </a:lnTo>
                  <a:lnTo>
                    <a:pt x="39" y="211"/>
                  </a:lnTo>
                  <a:lnTo>
                    <a:pt x="45" y="208"/>
                  </a:lnTo>
                  <a:lnTo>
                    <a:pt x="45" y="202"/>
                  </a:lnTo>
                  <a:lnTo>
                    <a:pt x="50" y="199"/>
                  </a:lnTo>
                  <a:lnTo>
                    <a:pt x="50" y="193"/>
                  </a:lnTo>
                  <a:lnTo>
                    <a:pt x="56" y="190"/>
                  </a:lnTo>
                  <a:lnTo>
                    <a:pt x="56" y="184"/>
                  </a:lnTo>
                  <a:lnTo>
                    <a:pt x="61" y="181"/>
                  </a:lnTo>
                  <a:lnTo>
                    <a:pt x="61" y="175"/>
                  </a:lnTo>
                  <a:lnTo>
                    <a:pt x="67" y="172"/>
                  </a:lnTo>
                  <a:lnTo>
                    <a:pt x="67" y="166"/>
                  </a:lnTo>
                  <a:lnTo>
                    <a:pt x="73" y="163"/>
                  </a:lnTo>
                  <a:lnTo>
                    <a:pt x="73" y="157"/>
                  </a:lnTo>
                  <a:lnTo>
                    <a:pt x="78" y="154"/>
                  </a:lnTo>
                  <a:lnTo>
                    <a:pt x="78" y="148"/>
                  </a:lnTo>
                  <a:lnTo>
                    <a:pt x="84" y="145"/>
                  </a:lnTo>
                  <a:lnTo>
                    <a:pt x="84" y="136"/>
                  </a:lnTo>
                  <a:lnTo>
                    <a:pt x="89" y="133"/>
                  </a:lnTo>
                  <a:lnTo>
                    <a:pt x="89" y="130"/>
                  </a:lnTo>
                  <a:lnTo>
                    <a:pt x="95" y="126"/>
                  </a:lnTo>
                  <a:lnTo>
                    <a:pt x="95" y="117"/>
                  </a:lnTo>
                  <a:lnTo>
                    <a:pt x="100" y="114"/>
                  </a:lnTo>
                  <a:lnTo>
                    <a:pt x="100" y="108"/>
                  </a:lnTo>
                  <a:lnTo>
                    <a:pt x="106" y="105"/>
                  </a:lnTo>
                  <a:lnTo>
                    <a:pt x="106" y="99"/>
                  </a:lnTo>
                  <a:lnTo>
                    <a:pt x="112" y="96"/>
                  </a:lnTo>
                  <a:lnTo>
                    <a:pt x="112" y="90"/>
                  </a:lnTo>
                  <a:lnTo>
                    <a:pt x="117" y="87"/>
                  </a:lnTo>
                  <a:lnTo>
                    <a:pt x="117" y="81"/>
                  </a:lnTo>
                  <a:lnTo>
                    <a:pt x="123" y="78"/>
                  </a:lnTo>
                  <a:lnTo>
                    <a:pt x="123" y="72"/>
                  </a:lnTo>
                  <a:lnTo>
                    <a:pt x="128" y="69"/>
                  </a:lnTo>
                  <a:lnTo>
                    <a:pt x="128" y="63"/>
                  </a:lnTo>
                  <a:lnTo>
                    <a:pt x="134" y="60"/>
                  </a:lnTo>
                  <a:lnTo>
                    <a:pt x="134" y="54"/>
                  </a:lnTo>
                  <a:lnTo>
                    <a:pt x="140" y="51"/>
                  </a:lnTo>
                  <a:lnTo>
                    <a:pt x="140" y="45"/>
                  </a:lnTo>
                  <a:lnTo>
                    <a:pt x="145" y="42"/>
                  </a:lnTo>
                  <a:lnTo>
                    <a:pt x="145" y="36"/>
                  </a:lnTo>
                  <a:lnTo>
                    <a:pt x="151" y="33"/>
                  </a:lnTo>
                  <a:lnTo>
                    <a:pt x="151" y="27"/>
                  </a:lnTo>
                  <a:lnTo>
                    <a:pt x="156" y="24"/>
                  </a:lnTo>
                  <a:lnTo>
                    <a:pt x="156" y="18"/>
                  </a:lnTo>
                  <a:lnTo>
                    <a:pt x="162" y="15"/>
                  </a:lnTo>
                  <a:lnTo>
                    <a:pt x="162" y="9"/>
                  </a:lnTo>
                  <a:lnTo>
                    <a:pt x="168" y="6"/>
                  </a:lnTo>
                  <a:lnTo>
                    <a:pt x="168" y="0"/>
                  </a:lnTo>
                  <a:lnTo>
                    <a:pt x="173" y="3"/>
                  </a:lnTo>
                  <a:lnTo>
                    <a:pt x="173" y="9"/>
                  </a:lnTo>
                  <a:lnTo>
                    <a:pt x="179" y="12"/>
                  </a:lnTo>
                  <a:lnTo>
                    <a:pt x="179" y="15"/>
                  </a:lnTo>
                  <a:lnTo>
                    <a:pt x="184" y="18"/>
                  </a:lnTo>
                  <a:lnTo>
                    <a:pt x="184" y="27"/>
                  </a:lnTo>
                  <a:lnTo>
                    <a:pt x="190" y="30"/>
                  </a:lnTo>
                  <a:lnTo>
                    <a:pt x="190" y="36"/>
                  </a:lnTo>
                  <a:lnTo>
                    <a:pt x="196" y="39"/>
                  </a:lnTo>
                  <a:lnTo>
                    <a:pt x="196" y="45"/>
                  </a:lnTo>
                  <a:lnTo>
                    <a:pt x="201" y="48"/>
                  </a:lnTo>
                  <a:lnTo>
                    <a:pt x="201" y="54"/>
                  </a:lnTo>
                  <a:lnTo>
                    <a:pt x="207" y="57"/>
                  </a:lnTo>
                  <a:lnTo>
                    <a:pt x="207" y="63"/>
                  </a:lnTo>
                  <a:lnTo>
                    <a:pt x="212" y="66"/>
                  </a:lnTo>
                  <a:lnTo>
                    <a:pt x="212" y="72"/>
                  </a:lnTo>
                  <a:lnTo>
                    <a:pt x="218" y="75"/>
                  </a:lnTo>
                  <a:lnTo>
                    <a:pt x="218" y="81"/>
                  </a:lnTo>
                  <a:lnTo>
                    <a:pt x="223" y="84"/>
                  </a:lnTo>
                  <a:lnTo>
                    <a:pt x="223" y="90"/>
                  </a:lnTo>
                  <a:lnTo>
                    <a:pt x="229" y="93"/>
                  </a:lnTo>
                  <a:lnTo>
                    <a:pt x="229" y="99"/>
                  </a:lnTo>
                  <a:lnTo>
                    <a:pt x="235" y="102"/>
                  </a:lnTo>
                  <a:lnTo>
                    <a:pt x="235" y="108"/>
                  </a:lnTo>
                  <a:lnTo>
                    <a:pt x="240" y="111"/>
                  </a:lnTo>
                  <a:lnTo>
                    <a:pt x="240" y="117"/>
                  </a:lnTo>
                  <a:lnTo>
                    <a:pt x="246" y="120"/>
                  </a:lnTo>
                  <a:lnTo>
                    <a:pt x="246" y="126"/>
                  </a:lnTo>
                  <a:lnTo>
                    <a:pt x="251" y="130"/>
                  </a:lnTo>
                  <a:lnTo>
                    <a:pt x="251" y="136"/>
                  </a:lnTo>
                  <a:lnTo>
                    <a:pt x="257" y="139"/>
                  </a:lnTo>
                  <a:lnTo>
                    <a:pt x="257" y="145"/>
                  </a:lnTo>
                  <a:lnTo>
                    <a:pt x="263" y="148"/>
                  </a:lnTo>
                  <a:lnTo>
                    <a:pt x="263" y="154"/>
                  </a:lnTo>
                  <a:lnTo>
                    <a:pt x="268" y="157"/>
                  </a:lnTo>
                  <a:lnTo>
                    <a:pt x="268" y="163"/>
                  </a:lnTo>
                  <a:lnTo>
                    <a:pt x="274" y="166"/>
                  </a:lnTo>
                  <a:lnTo>
                    <a:pt x="274" y="172"/>
                  </a:lnTo>
                  <a:lnTo>
                    <a:pt x="279" y="175"/>
                  </a:lnTo>
                  <a:lnTo>
                    <a:pt x="279" y="184"/>
                  </a:lnTo>
                  <a:lnTo>
                    <a:pt x="285" y="187"/>
                  </a:lnTo>
                  <a:lnTo>
                    <a:pt x="285" y="190"/>
                  </a:lnTo>
                  <a:lnTo>
                    <a:pt x="291" y="193"/>
                  </a:lnTo>
                  <a:lnTo>
                    <a:pt x="291" y="202"/>
                  </a:lnTo>
                  <a:lnTo>
                    <a:pt x="296" y="205"/>
                  </a:lnTo>
                  <a:lnTo>
                    <a:pt x="296" y="208"/>
                  </a:lnTo>
                  <a:lnTo>
                    <a:pt x="302" y="211"/>
                  </a:lnTo>
                  <a:lnTo>
                    <a:pt x="302" y="220"/>
                  </a:lnTo>
                  <a:lnTo>
                    <a:pt x="307" y="223"/>
                  </a:lnTo>
                  <a:lnTo>
                    <a:pt x="307" y="226"/>
                  </a:lnTo>
                  <a:lnTo>
                    <a:pt x="313" y="229"/>
                  </a:lnTo>
                  <a:lnTo>
                    <a:pt x="313" y="238"/>
                  </a:lnTo>
                  <a:lnTo>
                    <a:pt x="319" y="241"/>
                  </a:lnTo>
                  <a:lnTo>
                    <a:pt x="319" y="247"/>
                  </a:lnTo>
                  <a:lnTo>
                    <a:pt x="324" y="250"/>
                  </a:lnTo>
                  <a:lnTo>
                    <a:pt x="324" y="256"/>
                  </a:lnTo>
                  <a:lnTo>
                    <a:pt x="330" y="259"/>
                  </a:lnTo>
                  <a:lnTo>
                    <a:pt x="330" y="265"/>
                  </a:lnTo>
                  <a:lnTo>
                    <a:pt x="335" y="268"/>
                  </a:lnTo>
                  <a:lnTo>
                    <a:pt x="335" y="274"/>
                  </a:lnTo>
                  <a:lnTo>
                    <a:pt x="341" y="277"/>
                  </a:lnTo>
                  <a:lnTo>
                    <a:pt x="341" y="283"/>
                  </a:lnTo>
                  <a:lnTo>
                    <a:pt x="346" y="286"/>
                  </a:lnTo>
                  <a:lnTo>
                    <a:pt x="346" y="292"/>
                  </a:lnTo>
                  <a:lnTo>
                    <a:pt x="352" y="295"/>
                  </a:lnTo>
                  <a:lnTo>
                    <a:pt x="352" y="301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6" name="Freeform 174">
              <a:extLst>
                <a:ext uri="{FF2B5EF4-FFF2-40B4-BE49-F238E27FC236}">
                  <a16:creationId xmlns:a16="http://schemas.microsoft.com/office/drawing/2014/main" id="{87146716-A234-44DD-1B69-918B7B7F8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9" y="3533"/>
              <a:ext cx="403" cy="326"/>
            </a:xfrm>
            <a:custGeom>
              <a:avLst/>
              <a:gdLst>
                <a:gd name="T0" fmla="*/ 6 w 403"/>
                <a:gd name="T1" fmla="*/ 311 h 326"/>
                <a:gd name="T2" fmla="*/ 22 w 403"/>
                <a:gd name="T3" fmla="*/ 326 h 326"/>
                <a:gd name="T4" fmla="*/ 28 w 403"/>
                <a:gd name="T5" fmla="*/ 326 h 326"/>
                <a:gd name="T6" fmla="*/ 45 w 403"/>
                <a:gd name="T7" fmla="*/ 326 h 326"/>
                <a:gd name="T8" fmla="*/ 62 w 403"/>
                <a:gd name="T9" fmla="*/ 326 h 326"/>
                <a:gd name="T10" fmla="*/ 78 w 403"/>
                <a:gd name="T11" fmla="*/ 326 h 326"/>
                <a:gd name="T12" fmla="*/ 95 w 403"/>
                <a:gd name="T13" fmla="*/ 326 h 326"/>
                <a:gd name="T14" fmla="*/ 112 w 403"/>
                <a:gd name="T15" fmla="*/ 326 h 326"/>
                <a:gd name="T16" fmla="*/ 123 w 403"/>
                <a:gd name="T17" fmla="*/ 317 h 326"/>
                <a:gd name="T18" fmla="*/ 134 w 403"/>
                <a:gd name="T19" fmla="*/ 305 h 326"/>
                <a:gd name="T20" fmla="*/ 140 w 403"/>
                <a:gd name="T21" fmla="*/ 289 h 326"/>
                <a:gd name="T22" fmla="*/ 151 w 403"/>
                <a:gd name="T23" fmla="*/ 274 h 326"/>
                <a:gd name="T24" fmla="*/ 157 w 403"/>
                <a:gd name="T25" fmla="*/ 259 h 326"/>
                <a:gd name="T26" fmla="*/ 168 w 403"/>
                <a:gd name="T27" fmla="*/ 250 h 326"/>
                <a:gd name="T28" fmla="*/ 173 w 403"/>
                <a:gd name="T29" fmla="*/ 235 h 326"/>
                <a:gd name="T30" fmla="*/ 185 w 403"/>
                <a:gd name="T31" fmla="*/ 220 h 326"/>
                <a:gd name="T32" fmla="*/ 190 w 403"/>
                <a:gd name="T33" fmla="*/ 205 h 326"/>
                <a:gd name="T34" fmla="*/ 201 w 403"/>
                <a:gd name="T35" fmla="*/ 193 h 326"/>
                <a:gd name="T36" fmla="*/ 207 w 403"/>
                <a:gd name="T37" fmla="*/ 178 h 326"/>
                <a:gd name="T38" fmla="*/ 218 w 403"/>
                <a:gd name="T39" fmla="*/ 166 h 326"/>
                <a:gd name="T40" fmla="*/ 224 w 403"/>
                <a:gd name="T41" fmla="*/ 151 h 326"/>
                <a:gd name="T42" fmla="*/ 235 w 403"/>
                <a:gd name="T43" fmla="*/ 139 h 326"/>
                <a:gd name="T44" fmla="*/ 240 w 403"/>
                <a:gd name="T45" fmla="*/ 123 h 326"/>
                <a:gd name="T46" fmla="*/ 252 w 403"/>
                <a:gd name="T47" fmla="*/ 111 h 326"/>
                <a:gd name="T48" fmla="*/ 257 w 403"/>
                <a:gd name="T49" fmla="*/ 96 h 326"/>
                <a:gd name="T50" fmla="*/ 268 w 403"/>
                <a:gd name="T51" fmla="*/ 84 h 326"/>
                <a:gd name="T52" fmla="*/ 274 w 403"/>
                <a:gd name="T53" fmla="*/ 66 h 326"/>
                <a:gd name="T54" fmla="*/ 285 w 403"/>
                <a:gd name="T55" fmla="*/ 57 h 326"/>
                <a:gd name="T56" fmla="*/ 291 w 403"/>
                <a:gd name="T57" fmla="*/ 42 h 326"/>
                <a:gd name="T58" fmla="*/ 302 w 403"/>
                <a:gd name="T59" fmla="*/ 27 h 326"/>
                <a:gd name="T60" fmla="*/ 308 w 403"/>
                <a:gd name="T61" fmla="*/ 12 h 326"/>
                <a:gd name="T62" fmla="*/ 319 w 403"/>
                <a:gd name="T63" fmla="*/ 3 h 326"/>
                <a:gd name="T64" fmla="*/ 324 w 403"/>
                <a:gd name="T65" fmla="*/ 6 h 326"/>
                <a:gd name="T66" fmla="*/ 330 w 403"/>
                <a:gd name="T67" fmla="*/ 21 h 326"/>
                <a:gd name="T68" fmla="*/ 341 w 403"/>
                <a:gd name="T69" fmla="*/ 33 h 326"/>
                <a:gd name="T70" fmla="*/ 347 w 403"/>
                <a:gd name="T71" fmla="*/ 48 h 326"/>
                <a:gd name="T72" fmla="*/ 358 w 403"/>
                <a:gd name="T73" fmla="*/ 60 h 326"/>
                <a:gd name="T74" fmla="*/ 363 w 403"/>
                <a:gd name="T75" fmla="*/ 78 h 326"/>
                <a:gd name="T76" fmla="*/ 375 w 403"/>
                <a:gd name="T77" fmla="*/ 87 h 326"/>
                <a:gd name="T78" fmla="*/ 380 w 403"/>
                <a:gd name="T79" fmla="*/ 102 h 326"/>
                <a:gd name="T80" fmla="*/ 391 w 403"/>
                <a:gd name="T81" fmla="*/ 117 h 326"/>
                <a:gd name="T82" fmla="*/ 397 w 403"/>
                <a:gd name="T83" fmla="*/ 133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3" h="326">
                  <a:moveTo>
                    <a:pt x="0" y="301"/>
                  </a:moveTo>
                  <a:lnTo>
                    <a:pt x="6" y="305"/>
                  </a:lnTo>
                  <a:lnTo>
                    <a:pt x="6" y="311"/>
                  </a:lnTo>
                  <a:lnTo>
                    <a:pt x="11" y="314"/>
                  </a:lnTo>
                  <a:lnTo>
                    <a:pt x="11" y="320"/>
                  </a:lnTo>
                  <a:lnTo>
                    <a:pt x="22" y="326"/>
                  </a:lnTo>
                  <a:lnTo>
                    <a:pt x="17" y="326"/>
                  </a:lnTo>
                  <a:lnTo>
                    <a:pt x="22" y="326"/>
                  </a:lnTo>
                  <a:lnTo>
                    <a:pt x="28" y="326"/>
                  </a:lnTo>
                  <a:lnTo>
                    <a:pt x="34" y="326"/>
                  </a:lnTo>
                  <a:lnTo>
                    <a:pt x="39" y="326"/>
                  </a:lnTo>
                  <a:lnTo>
                    <a:pt x="45" y="326"/>
                  </a:lnTo>
                  <a:lnTo>
                    <a:pt x="50" y="326"/>
                  </a:lnTo>
                  <a:lnTo>
                    <a:pt x="56" y="326"/>
                  </a:lnTo>
                  <a:lnTo>
                    <a:pt x="62" y="326"/>
                  </a:lnTo>
                  <a:lnTo>
                    <a:pt x="67" y="326"/>
                  </a:lnTo>
                  <a:lnTo>
                    <a:pt x="73" y="326"/>
                  </a:lnTo>
                  <a:lnTo>
                    <a:pt x="78" y="326"/>
                  </a:lnTo>
                  <a:lnTo>
                    <a:pt x="84" y="326"/>
                  </a:lnTo>
                  <a:lnTo>
                    <a:pt x="90" y="326"/>
                  </a:lnTo>
                  <a:lnTo>
                    <a:pt x="95" y="326"/>
                  </a:lnTo>
                  <a:lnTo>
                    <a:pt x="101" y="326"/>
                  </a:lnTo>
                  <a:lnTo>
                    <a:pt x="106" y="326"/>
                  </a:lnTo>
                  <a:lnTo>
                    <a:pt x="112" y="326"/>
                  </a:lnTo>
                  <a:lnTo>
                    <a:pt x="117" y="326"/>
                  </a:lnTo>
                  <a:lnTo>
                    <a:pt x="123" y="320"/>
                  </a:lnTo>
                  <a:lnTo>
                    <a:pt x="123" y="317"/>
                  </a:lnTo>
                  <a:lnTo>
                    <a:pt x="129" y="314"/>
                  </a:lnTo>
                  <a:lnTo>
                    <a:pt x="129" y="308"/>
                  </a:lnTo>
                  <a:lnTo>
                    <a:pt x="134" y="305"/>
                  </a:lnTo>
                  <a:lnTo>
                    <a:pt x="134" y="298"/>
                  </a:lnTo>
                  <a:lnTo>
                    <a:pt x="140" y="295"/>
                  </a:lnTo>
                  <a:lnTo>
                    <a:pt x="140" y="289"/>
                  </a:lnTo>
                  <a:lnTo>
                    <a:pt x="145" y="286"/>
                  </a:lnTo>
                  <a:lnTo>
                    <a:pt x="145" y="277"/>
                  </a:lnTo>
                  <a:lnTo>
                    <a:pt x="151" y="274"/>
                  </a:lnTo>
                  <a:lnTo>
                    <a:pt x="151" y="271"/>
                  </a:lnTo>
                  <a:lnTo>
                    <a:pt x="157" y="268"/>
                  </a:lnTo>
                  <a:lnTo>
                    <a:pt x="157" y="259"/>
                  </a:lnTo>
                  <a:lnTo>
                    <a:pt x="162" y="256"/>
                  </a:lnTo>
                  <a:lnTo>
                    <a:pt x="162" y="253"/>
                  </a:lnTo>
                  <a:lnTo>
                    <a:pt x="168" y="250"/>
                  </a:lnTo>
                  <a:lnTo>
                    <a:pt x="168" y="241"/>
                  </a:lnTo>
                  <a:lnTo>
                    <a:pt x="173" y="238"/>
                  </a:lnTo>
                  <a:lnTo>
                    <a:pt x="173" y="235"/>
                  </a:lnTo>
                  <a:lnTo>
                    <a:pt x="179" y="232"/>
                  </a:lnTo>
                  <a:lnTo>
                    <a:pt x="179" y="223"/>
                  </a:lnTo>
                  <a:lnTo>
                    <a:pt x="185" y="220"/>
                  </a:lnTo>
                  <a:lnTo>
                    <a:pt x="185" y="214"/>
                  </a:lnTo>
                  <a:lnTo>
                    <a:pt x="190" y="211"/>
                  </a:lnTo>
                  <a:lnTo>
                    <a:pt x="190" y="205"/>
                  </a:lnTo>
                  <a:lnTo>
                    <a:pt x="196" y="202"/>
                  </a:lnTo>
                  <a:lnTo>
                    <a:pt x="196" y="196"/>
                  </a:lnTo>
                  <a:lnTo>
                    <a:pt x="201" y="193"/>
                  </a:lnTo>
                  <a:lnTo>
                    <a:pt x="201" y="187"/>
                  </a:lnTo>
                  <a:lnTo>
                    <a:pt x="207" y="184"/>
                  </a:lnTo>
                  <a:lnTo>
                    <a:pt x="207" y="178"/>
                  </a:lnTo>
                  <a:lnTo>
                    <a:pt x="212" y="175"/>
                  </a:lnTo>
                  <a:lnTo>
                    <a:pt x="212" y="169"/>
                  </a:lnTo>
                  <a:lnTo>
                    <a:pt x="218" y="166"/>
                  </a:lnTo>
                  <a:lnTo>
                    <a:pt x="218" y="160"/>
                  </a:lnTo>
                  <a:lnTo>
                    <a:pt x="224" y="157"/>
                  </a:lnTo>
                  <a:lnTo>
                    <a:pt x="224" y="151"/>
                  </a:lnTo>
                  <a:lnTo>
                    <a:pt x="229" y="148"/>
                  </a:lnTo>
                  <a:lnTo>
                    <a:pt x="229" y="142"/>
                  </a:lnTo>
                  <a:lnTo>
                    <a:pt x="235" y="139"/>
                  </a:lnTo>
                  <a:lnTo>
                    <a:pt x="235" y="133"/>
                  </a:lnTo>
                  <a:lnTo>
                    <a:pt x="240" y="130"/>
                  </a:lnTo>
                  <a:lnTo>
                    <a:pt x="240" y="123"/>
                  </a:lnTo>
                  <a:lnTo>
                    <a:pt x="246" y="120"/>
                  </a:lnTo>
                  <a:lnTo>
                    <a:pt x="246" y="114"/>
                  </a:lnTo>
                  <a:lnTo>
                    <a:pt x="252" y="111"/>
                  </a:lnTo>
                  <a:lnTo>
                    <a:pt x="252" y="105"/>
                  </a:lnTo>
                  <a:lnTo>
                    <a:pt x="257" y="102"/>
                  </a:lnTo>
                  <a:lnTo>
                    <a:pt x="257" y="96"/>
                  </a:lnTo>
                  <a:lnTo>
                    <a:pt x="263" y="93"/>
                  </a:lnTo>
                  <a:lnTo>
                    <a:pt x="263" y="87"/>
                  </a:lnTo>
                  <a:lnTo>
                    <a:pt x="268" y="84"/>
                  </a:lnTo>
                  <a:lnTo>
                    <a:pt x="268" y="78"/>
                  </a:lnTo>
                  <a:lnTo>
                    <a:pt x="274" y="75"/>
                  </a:lnTo>
                  <a:lnTo>
                    <a:pt x="274" y="66"/>
                  </a:lnTo>
                  <a:lnTo>
                    <a:pt x="280" y="63"/>
                  </a:lnTo>
                  <a:lnTo>
                    <a:pt x="280" y="60"/>
                  </a:lnTo>
                  <a:lnTo>
                    <a:pt x="285" y="57"/>
                  </a:lnTo>
                  <a:lnTo>
                    <a:pt x="285" y="48"/>
                  </a:lnTo>
                  <a:lnTo>
                    <a:pt x="291" y="45"/>
                  </a:lnTo>
                  <a:lnTo>
                    <a:pt x="291" y="42"/>
                  </a:lnTo>
                  <a:lnTo>
                    <a:pt x="296" y="39"/>
                  </a:lnTo>
                  <a:lnTo>
                    <a:pt x="296" y="30"/>
                  </a:lnTo>
                  <a:lnTo>
                    <a:pt x="302" y="27"/>
                  </a:lnTo>
                  <a:lnTo>
                    <a:pt x="302" y="24"/>
                  </a:lnTo>
                  <a:lnTo>
                    <a:pt x="308" y="21"/>
                  </a:lnTo>
                  <a:lnTo>
                    <a:pt x="308" y="12"/>
                  </a:lnTo>
                  <a:lnTo>
                    <a:pt x="313" y="9"/>
                  </a:lnTo>
                  <a:lnTo>
                    <a:pt x="313" y="6"/>
                  </a:lnTo>
                  <a:lnTo>
                    <a:pt x="319" y="3"/>
                  </a:lnTo>
                  <a:lnTo>
                    <a:pt x="319" y="0"/>
                  </a:lnTo>
                  <a:lnTo>
                    <a:pt x="319" y="3"/>
                  </a:lnTo>
                  <a:lnTo>
                    <a:pt x="324" y="6"/>
                  </a:lnTo>
                  <a:lnTo>
                    <a:pt x="324" y="12"/>
                  </a:lnTo>
                  <a:lnTo>
                    <a:pt x="330" y="15"/>
                  </a:lnTo>
                  <a:lnTo>
                    <a:pt x="330" y="21"/>
                  </a:lnTo>
                  <a:lnTo>
                    <a:pt x="335" y="24"/>
                  </a:lnTo>
                  <a:lnTo>
                    <a:pt x="335" y="30"/>
                  </a:lnTo>
                  <a:lnTo>
                    <a:pt x="341" y="33"/>
                  </a:lnTo>
                  <a:lnTo>
                    <a:pt x="341" y="39"/>
                  </a:lnTo>
                  <a:lnTo>
                    <a:pt x="347" y="42"/>
                  </a:lnTo>
                  <a:lnTo>
                    <a:pt x="347" y="48"/>
                  </a:lnTo>
                  <a:lnTo>
                    <a:pt x="352" y="51"/>
                  </a:lnTo>
                  <a:lnTo>
                    <a:pt x="352" y="57"/>
                  </a:lnTo>
                  <a:lnTo>
                    <a:pt x="358" y="60"/>
                  </a:lnTo>
                  <a:lnTo>
                    <a:pt x="358" y="66"/>
                  </a:lnTo>
                  <a:lnTo>
                    <a:pt x="363" y="69"/>
                  </a:lnTo>
                  <a:lnTo>
                    <a:pt x="363" y="78"/>
                  </a:lnTo>
                  <a:lnTo>
                    <a:pt x="369" y="81"/>
                  </a:lnTo>
                  <a:lnTo>
                    <a:pt x="369" y="84"/>
                  </a:lnTo>
                  <a:lnTo>
                    <a:pt x="375" y="87"/>
                  </a:lnTo>
                  <a:lnTo>
                    <a:pt x="375" y="96"/>
                  </a:lnTo>
                  <a:lnTo>
                    <a:pt x="380" y="99"/>
                  </a:lnTo>
                  <a:lnTo>
                    <a:pt x="380" y="102"/>
                  </a:lnTo>
                  <a:lnTo>
                    <a:pt x="386" y="105"/>
                  </a:lnTo>
                  <a:lnTo>
                    <a:pt x="386" y="114"/>
                  </a:lnTo>
                  <a:lnTo>
                    <a:pt x="391" y="117"/>
                  </a:lnTo>
                  <a:lnTo>
                    <a:pt x="391" y="123"/>
                  </a:lnTo>
                  <a:lnTo>
                    <a:pt x="397" y="126"/>
                  </a:lnTo>
                  <a:lnTo>
                    <a:pt x="397" y="133"/>
                  </a:lnTo>
                  <a:lnTo>
                    <a:pt x="403" y="136"/>
                  </a:lnTo>
                  <a:lnTo>
                    <a:pt x="403" y="1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7" name="Freeform 175">
              <a:extLst>
                <a:ext uri="{FF2B5EF4-FFF2-40B4-BE49-F238E27FC236}">
                  <a16:creationId xmlns:a16="http://schemas.microsoft.com/office/drawing/2014/main" id="{15D185C8-A8BD-0CBE-E0E2-83921596E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3533"/>
              <a:ext cx="419" cy="326"/>
            </a:xfrm>
            <a:custGeom>
              <a:avLst/>
              <a:gdLst>
                <a:gd name="T0" fmla="*/ 5 w 419"/>
                <a:gd name="T1" fmla="*/ 151 h 326"/>
                <a:gd name="T2" fmla="*/ 16 w 419"/>
                <a:gd name="T3" fmla="*/ 163 h 326"/>
                <a:gd name="T4" fmla="*/ 22 w 419"/>
                <a:gd name="T5" fmla="*/ 178 h 326"/>
                <a:gd name="T6" fmla="*/ 33 w 419"/>
                <a:gd name="T7" fmla="*/ 190 h 326"/>
                <a:gd name="T8" fmla="*/ 39 w 419"/>
                <a:gd name="T9" fmla="*/ 205 h 326"/>
                <a:gd name="T10" fmla="*/ 50 w 419"/>
                <a:gd name="T11" fmla="*/ 217 h 326"/>
                <a:gd name="T12" fmla="*/ 55 w 419"/>
                <a:gd name="T13" fmla="*/ 232 h 326"/>
                <a:gd name="T14" fmla="*/ 67 w 419"/>
                <a:gd name="T15" fmla="*/ 244 h 326"/>
                <a:gd name="T16" fmla="*/ 72 w 419"/>
                <a:gd name="T17" fmla="*/ 259 h 326"/>
                <a:gd name="T18" fmla="*/ 83 w 419"/>
                <a:gd name="T19" fmla="*/ 271 h 326"/>
                <a:gd name="T20" fmla="*/ 89 w 419"/>
                <a:gd name="T21" fmla="*/ 286 h 326"/>
                <a:gd name="T22" fmla="*/ 100 w 419"/>
                <a:gd name="T23" fmla="*/ 298 h 326"/>
                <a:gd name="T24" fmla="*/ 106 w 419"/>
                <a:gd name="T25" fmla="*/ 314 h 326"/>
                <a:gd name="T26" fmla="*/ 117 w 419"/>
                <a:gd name="T27" fmla="*/ 326 h 326"/>
                <a:gd name="T28" fmla="*/ 134 w 419"/>
                <a:gd name="T29" fmla="*/ 326 h 326"/>
                <a:gd name="T30" fmla="*/ 151 w 419"/>
                <a:gd name="T31" fmla="*/ 326 h 326"/>
                <a:gd name="T32" fmla="*/ 167 w 419"/>
                <a:gd name="T33" fmla="*/ 326 h 326"/>
                <a:gd name="T34" fmla="*/ 184 w 419"/>
                <a:gd name="T35" fmla="*/ 326 h 326"/>
                <a:gd name="T36" fmla="*/ 201 w 419"/>
                <a:gd name="T37" fmla="*/ 326 h 326"/>
                <a:gd name="T38" fmla="*/ 223 w 419"/>
                <a:gd name="T39" fmla="*/ 320 h 326"/>
                <a:gd name="T40" fmla="*/ 229 w 419"/>
                <a:gd name="T41" fmla="*/ 301 h 326"/>
                <a:gd name="T42" fmla="*/ 240 w 419"/>
                <a:gd name="T43" fmla="*/ 289 h 326"/>
                <a:gd name="T44" fmla="*/ 246 w 419"/>
                <a:gd name="T45" fmla="*/ 274 h 326"/>
                <a:gd name="T46" fmla="*/ 257 w 419"/>
                <a:gd name="T47" fmla="*/ 262 h 326"/>
                <a:gd name="T48" fmla="*/ 262 w 419"/>
                <a:gd name="T49" fmla="*/ 247 h 326"/>
                <a:gd name="T50" fmla="*/ 274 w 419"/>
                <a:gd name="T51" fmla="*/ 232 h 326"/>
                <a:gd name="T52" fmla="*/ 279 w 419"/>
                <a:gd name="T53" fmla="*/ 217 h 326"/>
                <a:gd name="T54" fmla="*/ 290 w 419"/>
                <a:gd name="T55" fmla="*/ 208 h 326"/>
                <a:gd name="T56" fmla="*/ 296 w 419"/>
                <a:gd name="T57" fmla="*/ 193 h 326"/>
                <a:gd name="T58" fmla="*/ 307 w 419"/>
                <a:gd name="T59" fmla="*/ 178 h 326"/>
                <a:gd name="T60" fmla="*/ 313 w 419"/>
                <a:gd name="T61" fmla="*/ 163 h 326"/>
                <a:gd name="T62" fmla="*/ 324 w 419"/>
                <a:gd name="T63" fmla="*/ 151 h 326"/>
                <a:gd name="T64" fmla="*/ 329 w 419"/>
                <a:gd name="T65" fmla="*/ 136 h 326"/>
                <a:gd name="T66" fmla="*/ 341 w 419"/>
                <a:gd name="T67" fmla="*/ 123 h 326"/>
                <a:gd name="T68" fmla="*/ 346 w 419"/>
                <a:gd name="T69" fmla="*/ 108 h 326"/>
                <a:gd name="T70" fmla="*/ 357 w 419"/>
                <a:gd name="T71" fmla="*/ 96 h 326"/>
                <a:gd name="T72" fmla="*/ 363 w 419"/>
                <a:gd name="T73" fmla="*/ 81 h 326"/>
                <a:gd name="T74" fmla="*/ 374 w 419"/>
                <a:gd name="T75" fmla="*/ 69 h 326"/>
                <a:gd name="T76" fmla="*/ 380 w 419"/>
                <a:gd name="T77" fmla="*/ 54 h 326"/>
                <a:gd name="T78" fmla="*/ 391 w 419"/>
                <a:gd name="T79" fmla="*/ 42 h 326"/>
                <a:gd name="T80" fmla="*/ 396 w 419"/>
                <a:gd name="T81" fmla="*/ 27 h 326"/>
                <a:gd name="T82" fmla="*/ 408 w 419"/>
                <a:gd name="T83" fmla="*/ 15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19" h="326">
                  <a:moveTo>
                    <a:pt x="0" y="142"/>
                  </a:moveTo>
                  <a:lnTo>
                    <a:pt x="5" y="145"/>
                  </a:lnTo>
                  <a:lnTo>
                    <a:pt x="5" y="151"/>
                  </a:lnTo>
                  <a:lnTo>
                    <a:pt x="11" y="154"/>
                  </a:lnTo>
                  <a:lnTo>
                    <a:pt x="11" y="160"/>
                  </a:lnTo>
                  <a:lnTo>
                    <a:pt x="16" y="163"/>
                  </a:lnTo>
                  <a:lnTo>
                    <a:pt x="16" y="169"/>
                  </a:lnTo>
                  <a:lnTo>
                    <a:pt x="22" y="172"/>
                  </a:lnTo>
                  <a:lnTo>
                    <a:pt x="22" y="178"/>
                  </a:lnTo>
                  <a:lnTo>
                    <a:pt x="28" y="181"/>
                  </a:lnTo>
                  <a:lnTo>
                    <a:pt x="28" y="187"/>
                  </a:lnTo>
                  <a:lnTo>
                    <a:pt x="33" y="190"/>
                  </a:lnTo>
                  <a:lnTo>
                    <a:pt x="33" y="196"/>
                  </a:lnTo>
                  <a:lnTo>
                    <a:pt x="39" y="199"/>
                  </a:lnTo>
                  <a:lnTo>
                    <a:pt x="39" y="205"/>
                  </a:lnTo>
                  <a:lnTo>
                    <a:pt x="44" y="208"/>
                  </a:lnTo>
                  <a:lnTo>
                    <a:pt x="44" y="214"/>
                  </a:lnTo>
                  <a:lnTo>
                    <a:pt x="50" y="217"/>
                  </a:lnTo>
                  <a:lnTo>
                    <a:pt x="50" y="223"/>
                  </a:lnTo>
                  <a:lnTo>
                    <a:pt x="55" y="226"/>
                  </a:lnTo>
                  <a:lnTo>
                    <a:pt x="55" y="232"/>
                  </a:lnTo>
                  <a:lnTo>
                    <a:pt x="61" y="235"/>
                  </a:lnTo>
                  <a:lnTo>
                    <a:pt x="61" y="241"/>
                  </a:lnTo>
                  <a:lnTo>
                    <a:pt x="67" y="244"/>
                  </a:lnTo>
                  <a:lnTo>
                    <a:pt x="67" y="250"/>
                  </a:lnTo>
                  <a:lnTo>
                    <a:pt x="72" y="253"/>
                  </a:lnTo>
                  <a:lnTo>
                    <a:pt x="72" y="259"/>
                  </a:lnTo>
                  <a:lnTo>
                    <a:pt x="78" y="262"/>
                  </a:lnTo>
                  <a:lnTo>
                    <a:pt x="78" y="268"/>
                  </a:lnTo>
                  <a:lnTo>
                    <a:pt x="83" y="271"/>
                  </a:lnTo>
                  <a:lnTo>
                    <a:pt x="83" y="277"/>
                  </a:lnTo>
                  <a:lnTo>
                    <a:pt x="89" y="280"/>
                  </a:lnTo>
                  <a:lnTo>
                    <a:pt x="89" y="286"/>
                  </a:lnTo>
                  <a:lnTo>
                    <a:pt x="95" y="289"/>
                  </a:lnTo>
                  <a:lnTo>
                    <a:pt x="95" y="295"/>
                  </a:lnTo>
                  <a:lnTo>
                    <a:pt x="100" y="298"/>
                  </a:lnTo>
                  <a:lnTo>
                    <a:pt x="100" y="308"/>
                  </a:lnTo>
                  <a:lnTo>
                    <a:pt x="106" y="311"/>
                  </a:lnTo>
                  <a:lnTo>
                    <a:pt x="106" y="314"/>
                  </a:lnTo>
                  <a:lnTo>
                    <a:pt x="111" y="317"/>
                  </a:lnTo>
                  <a:lnTo>
                    <a:pt x="111" y="326"/>
                  </a:lnTo>
                  <a:lnTo>
                    <a:pt x="117" y="326"/>
                  </a:lnTo>
                  <a:lnTo>
                    <a:pt x="123" y="326"/>
                  </a:lnTo>
                  <a:lnTo>
                    <a:pt x="128" y="326"/>
                  </a:lnTo>
                  <a:lnTo>
                    <a:pt x="134" y="326"/>
                  </a:lnTo>
                  <a:lnTo>
                    <a:pt x="139" y="326"/>
                  </a:lnTo>
                  <a:lnTo>
                    <a:pt x="145" y="326"/>
                  </a:lnTo>
                  <a:lnTo>
                    <a:pt x="151" y="326"/>
                  </a:lnTo>
                  <a:lnTo>
                    <a:pt x="156" y="326"/>
                  </a:lnTo>
                  <a:lnTo>
                    <a:pt x="162" y="326"/>
                  </a:lnTo>
                  <a:lnTo>
                    <a:pt x="167" y="326"/>
                  </a:lnTo>
                  <a:lnTo>
                    <a:pt x="173" y="326"/>
                  </a:lnTo>
                  <a:lnTo>
                    <a:pt x="178" y="326"/>
                  </a:lnTo>
                  <a:lnTo>
                    <a:pt x="184" y="326"/>
                  </a:lnTo>
                  <a:lnTo>
                    <a:pt x="190" y="326"/>
                  </a:lnTo>
                  <a:lnTo>
                    <a:pt x="195" y="326"/>
                  </a:lnTo>
                  <a:lnTo>
                    <a:pt x="201" y="326"/>
                  </a:lnTo>
                  <a:lnTo>
                    <a:pt x="206" y="326"/>
                  </a:lnTo>
                  <a:lnTo>
                    <a:pt x="212" y="326"/>
                  </a:lnTo>
                  <a:lnTo>
                    <a:pt x="223" y="320"/>
                  </a:lnTo>
                  <a:lnTo>
                    <a:pt x="223" y="311"/>
                  </a:lnTo>
                  <a:lnTo>
                    <a:pt x="229" y="308"/>
                  </a:lnTo>
                  <a:lnTo>
                    <a:pt x="229" y="301"/>
                  </a:lnTo>
                  <a:lnTo>
                    <a:pt x="234" y="298"/>
                  </a:lnTo>
                  <a:lnTo>
                    <a:pt x="234" y="292"/>
                  </a:lnTo>
                  <a:lnTo>
                    <a:pt x="240" y="289"/>
                  </a:lnTo>
                  <a:lnTo>
                    <a:pt x="240" y="283"/>
                  </a:lnTo>
                  <a:lnTo>
                    <a:pt x="246" y="280"/>
                  </a:lnTo>
                  <a:lnTo>
                    <a:pt x="246" y="274"/>
                  </a:lnTo>
                  <a:lnTo>
                    <a:pt x="251" y="271"/>
                  </a:lnTo>
                  <a:lnTo>
                    <a:pt x="251" y="265"/>
                  </a:lnTo>
                  <a:lnTo>
                    <a:pt x="257" y="262"/>
                  </a:lnTo>
                  <a:lnTo>
                    <a:pt x="257" y="256"/>
                  </a:lnTo>
                  <a:lnTo>
                    <a:pt x="262" y="253"/>
                  </a:lnTo>
                  <a:lnTo>
                    <a:pt x="262" y="247"/>
                  </a:lnTo>
                  <a:lnTo>
                    <a:pt x="268" y="244"/>
                  </a:lnTo>
                  <a:lnTo>
                    <a:pt x="268" y="235"/>
                  </a:lnTo>
                  <a:lnTo>
                    <a:pt x="274" y="232"/>
                  </a:lnTo>
                  <a:lnTo>
                    <a:pt x="274" y="229"/>
                  </a:lnTo>
                  <a:lnTo>
                    <a:pt x="279" y="226"/>
                  </a:lnTo>
                  <a:lnTo>
                    <a:pt x="279" y="217"/>
                  </a:lnTo>
                  <a:lnTo>
                    <a:pt x="285" y="214"/>
                  </a:lnTo>
                  <a:lnTo>
                    <a:pt x="285" y="211"/>
                  </a:lnTo>
                  <a:lnTo>
                    <a:pt x="290" y="208"/>
                  </a:lnTo>
                  <a:lnTo>
                    <a:pt x="290" y="199"/>
                  </a:lnTo>
                  <a:lnTo>
                    <a:pt x="296" y="196"/>
                  </a:lnTo>
                  <a:lnTo>
                    <a:pt x="296" y="193"/>
                  </a:lnTo>
                  <a:lnTo>
                    <a:pt x="301" y="190"/>
                  </a:lnTo>
                  <a:lnTo>
                    <a:pt x="301" y="181"/>
                  </a:lnTo>
                  <a:lnTo>
                    <a:pt x="307" y="178"/>
                  </a:lnTo>
                  <a:lnTo>
                    <a:pt x="307" y="175"/>
                  </a:lnTo>
                  <a:lnTo>
                    <a:pt x="313" y="172"/>
                  </a:lnTo>
                  <a:lnTo>
                    <a:pt x="313" y="163"/>
                  </a:lnTo>
                  <a:lnTo>
                    <a:pt x="318" y="160"/>
                  </a:lnTo>
                  <a:lnTo>
                    <a:pt x="318" y="154"/>
                  </a:lnTo>
                  <a:lnTo>
                    <a:pt x="324" y="151"/>
                  </a:lnTo>
                  <a:lnTo>
                    <a:pt x="324" y="145"/>
                  </a:lnTo>
                  <a:lnTo>
                    <a:pt x="329" y="142"/>
                  </a:lnTo>
                  <a:lnTo>
                    <a:pt x="329" y="136"/>
                  </a:lnTo>
                  <a:lnTo>
                    <a:pt x="335" y="133"/>
                  </a:lnTo>
                  <a:lnTo>
                    <a:pt x="335" y="126"/>
                  </a:lnTo>
                  <a:lnTo>
                    <a:pt x="341" y="123"/>
                  </a:lnTo>
                  <a:lnTo>
                    <a:pt x="341" y="117"/>
                  </a:lnTo>
                  <a:lnTo>
                    <a:pt x="346" y="114"/>
                  </a:lnTo>
                  <a:lnTo>
                    <a:pt x="346" y="108"/>
                  </a:lnTo>
                  <a:lnTo>
                    <a:pt x="352" y="105"/>
                  </a:lnTo>
                  <a:lnTo>
                    <a:pt x="352" y="99"/>
                  </a:lnTo>
                  <a:lnTo>
                    <a:pt x="357" y="96"/>
                  </a:lnTo>
                  <a:lnTo>
                    <a:pt x="357" y="90"/>
                  </a:lnTo>
                  <a:lnTo>
                    <a:pt x="363" y="87"/>
                  </a:lnTo>
                  <a:lnTo>
                    <a:pt x="363" y="81"/>
                  </a:lnTo>
                  <a:lnTo>
                    <a:pt x="369" y="78"/>
                  </a:lnTo>
                  <a:lnTo>
                    <a:pt x="369" y="72"/>
                  </a:lnTo>
                  <a:lnTo>
                    <a:pt x="374" y="69"/>
                  </a:lnTo>
                  <a:lnTo>
                    <a:pt x="374" y="63"/>
                  </a:lnTo>
                  <a:lnTo>
                    <a:pt x="380" y="60"/>
                  </a:lnTo>
                  <a:lnTo>
                    <a:pt x="380" y="54"/>
                  </a:lnTo>
                  <a:lnTo>
                    <a:pt x="385" y="51"/>
                  </a:lnTo>
                  <a:lnTo>
                    <a:pt x="385" y="45"/>
                  </a:lnTo>
                  <a:lnTo>
                    <a:pt x="391" y="42"/>
                  </a:lnTo>
                  <a:lnTo>
                    <a:pt x="391" y="36"/>
                  </a:lnTo>
                  <a:lnTo>
                    <a:pt x="396" y="33"/>
                  </a:lnTo>
                  <a:lnTo>
                    <a:pt x="396" y="27"/>
                  </a:lnTo>
                  <a:lnTo>
                    <a:pt x="402" y="24"/>
                  </a:lnTo>
                  <a:lnTo>
                    <a:pt x="402" y="18"/>
                  </a:lnTo>
                  <a:lnTo>
                    <a:pt x="408" y="15"/>
                  </a:lnTo>
                  <a:lnTo>
                    <a:pt x="408" y="6"/>
                  </a:lnTo>
                  <a:lnTo>
                    <a:pt x="419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8" name="Freeform 176">
              <a:extLst>
                <a:ext uri="{FF2B5EF4-FFF2-40B4-BE49-F238E27FC236}">
                  <a16:creationId xmlns:a16="http://schemas.microsoft.com/office/drawing/2014/main" id="{9F799ACE-F1E9-B4BB-8180-FD6EDC7DE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" y="3533"/>
              <a:ext cx="408" cy="326"/>
            </a:xfrm>
            <a:custGeom>
              <a:avLst/>
              <a:gdLst>
                <a:gd name="T0" fmla="*/ 6 w 408"/>
                <a:gd name="T1" fmla="*/ 9 h 326"/>
                <a:gd name="T2" fmla="*/ 17 w 408"/>
                <a:gd name="T3" fmla="*/ 21 h 326"/>
                <a:gd name="T4" fmla="*/ 23 w 408"/>
                <a:gd name="T5" fmla="*/ 36 h 326"/>
                <a:gd name="T6" fmla="*/ 34 w 408"/>
                <a:gd name="T7" fmla="*/ 48 h 326"/>
                <a:gd name="T8" fmla="*/ 39 w 408"/>
                <a:gd name="T9" fmla="*/ 63 h 326"/>
                <a:gd name="T10" fmla="*/ 51 w 408"/>
                <a:gd name="T11" fmla="*/ 75 h 326"/>
                <a:gd name="T12" fmla="*/ 56 w 408"/>
                <a:gd name="T13" fmla="*/ 90 h 326"/>
                <a:gd name="T14" fmla="*/ 67 w 408"/>
                <a:gd name="T15" fmla="*/ 102 h 326"/>
                <a:gd name="T16" fmla="*/ 73 w 408"/>
                <a:gd name="T17" fmla="*/ 117 h 326"/>
                <a:gd name="T18" fmla="*/ 84 w 408"/>
                <a:gd name="T19" fmla="*/ 130 h 326"/>
                <a:gd name="T20" fmla="*/ 90 w 408"/>
                <a:gd name="T21" fmla="*/ 145 h 326"/>
                <a:gd name="T22" fmla="*/ 101 w 408"/>
                <a:gd name="T23" fmla="*/ 160 h 326"/>
                <a:gd name="T24" fmla="*/ 106 w 408"/>
                <a:gd name="T25" fmla="*/ 175 h 326"/>
                <a:gd name="T26" fmla="*/ 118 w 408"/>
                <a:gd name="T27" fmla="*/ 184 h 326"/>
                <a:gd name="T28" fmla="*/ 123 w 408"/>
                <a:gd name="T29" fmla="*/ 202 h 326"/>
                <a:gd name="T30" fmla="*/ 134 w 408"/>
                <a:gd name="T31" fmla="*/ 214 h 326"/>
                <a:gd name="T32" fmla="*/ 140 w 408"/>
                <a:gd name="T33" fmla="*/ 229 h 326"/>
                <a:gd name="T34" fmla="*/ 151 w 408"/>
                <a:gd name="T35" fmla="*/ 241 h 326"/>
                <a:gd name="T36" fmla="*/ 157 w 408"/>
                <a:gd name="T37" fmla="*/ 256 h 326"/>
                <a:gd name="T38" fmla="*/ 168 w 408"/>
                <a:gd name="T39" fmla="*/ 268 h 326"/>
                <a:gd name="T40" fmla="*/ 174 w 408"/>
                <a:gd name="T41" fmla="*/ 283 h 326"/>
                <a:gd name="T42" fmla="*/ 185 w 408"/>
                <a:gd name="T43" fmla="*/ 295 h 326"/>
                <a:gd name="T44" fmla="*/ 190 w 408"/>
                <a:gd name="T45" fmla="*/ 311 h 326"/>
                <a:gd name="T46" fmla="*/ 207 w 408"/>
                <a:gd name="T47" fmla="*/ 326 h 326"/>
                <a:gd name="T48" fmla="*/ 213 w 408"/>
                <a:gd name="T49" fmla="*/ 326 h 326"/>
                <a:gd name="T50" fmla="*/ 229 w 408"/>
                <a:gd name="T51" fmla="*/ 326 h 326"/>
                <a:gd name="T52" fmla="*/ 246 w 408"/>
                <a:gd name="T53" fmla="*/ 326 h 326"/>
                <a:gd name="T54" fmla="*/ 263 w 408"/>
                <a:gd name="T55" fmla="*/ 326 h 326"/>
                <a:gd name="T56" fmla="*/ 280 w 408"/>
                <a:gd name="T57" fmla="*/ 326 h 326"/>
                <a:gd name="T58" fmla="*/ 297 w 408"/>
                <a:gd name="T59" fmla="*/ 326 h 326"/>
                <a:gd name="T60" fmla="*/ 308 w 408"/>
                <a:gd name="T61" fmla="*/ 314 h 326"/>
                <a:gd name="T62" fmla="*/ 319 w 408"/>
                <a:gd name="T63" fmla="*/ 301 h 326"/>
                <a:gd name="T64" fmla="*/ 325 w 408"/>
                <a:gd name="T65" fmla="*/ 286 h 326"/>
                <a:gd name="T66" fmla="*/ 336 w 408"/>
                <a:gd name="T67" fmla="*/ 274 h 326"/>
                <a:gd name="T68" fmla="*/ 341 w 408"/>
                <a:gd name="T69" fmla="*/ 259 h 326"/>
                <a:gd name="T70" fmla="*/ 352 w 408"/>
                <a:gd name="T71" fmla="*/ 247 h 326"/>
                <a:gd name="T72" fmla="*/ 358 w 408"/>
                <a:gd name="T73" fmla="*/ 232 h 326"/>
                <a:gd name="T74" fmla="*/ 369 w 408"/>
                <a:gd name="T75" fmla="*/ 220 h 326"/>
                <a:gd name="T76" fmla="*/ 375 w 408"/>
                <a:gd name="T77" fmla="*/ 205 h 326"/>
                <a:gd name="T78" fmla="*/ 386 w 408"/>
                <a:gd name="T79" fmla="*/ 193 h 326"/>
                <a:gd name="T80" fmla="*/ 392 w 408"/>
                <a:gd name="T81" fmla="*/ 178 h 326"/>
                <a:gd name="T82" fmla="*/ 403 w 408"/>
                <a:gd name="T83" fmla="*/ 166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6">
                  <a:moveTo>
                    <a:pt x="6" y="0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11" y="12"/>
                  </a:lnTo>
                  <a:lnTo>
                    <a:pt x="11" y="18"/>
                  </a:lnTo>
                  <a:lnTo>
                    <a:pt x="17" y="21"/>
                  </a:lnTo>
                  <a:lnTo>
                    <a:pt x="17" y="27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28" y="39"/>
                  </a:lnTo>
                  <a:lnTo>
                    <a:pt x="28" y="45"/>
                  </a:lnTo>
                  <a:lnTo>
                    <a:pt x="34" y="48"/>
                  </a:lnTo>
                  <a:lnTo>
                    <a:pt x="34" y="54"/>
                  </a:lnTo>
                  <a:lnTo>
                    <a:pt x="39" y="57"/>
                  </a:lnTo>
                  <a:lnTo>
                    <a:pt x="39" y="63"/>
                  </a:lnTo>
                  <a:lnTo>
                    <a:pt x="45" y="66"/>
                  </a:lnTo>
                  <a:lnTo>
                    <a:pt x="45" y="72"/>
                  </a:lnTo>
                  <a:lnTo>
                    <a:pt x="51" y="75"/>
                  </a:lnTo>
                  <a:lnTo>
                    <a:pt x="51" y="81"/>
                  </a:lnTo>
                  <a:lnTo>
                    <a:pt x="56" y="84"/>
                  </a:lnTo>
                  <a:lnTo>
                    <a:pt x="56" y="90"/>
                  </a:lnTo>
                  <a:lnTo>
                    <a:pt x="62" y="93"/>
                  </a:lnTo>
                  <a:lnTo>
                    <a:pt x="62" y="99"/>
                  </a:lnTo>
                  <a:lnTo>
                    <a:pt x="67" y="102"/>
                  </a:lnTo>
                  <a:lnTo>
                    <a:pt x="67" y="108"/>
                  </a:lnTo>
                  <a:lnTo>
                    <a:pt x="73" y="111"/>
                  </a:lnTo>
                  <a:lnTo>
                    <a:pt x="73" y="117"/>
                  </a:lnTo>
                  <a:lnTo>
                    <a:pt x="79" y="120"/>
                  </a:lnTo>
                  <a:lnTo>
                    <a:pt x="79" y="126"/>
                  </a:lnTo>
                  <a:lnTo>
                    <a:pt x="84" y="130"/>
                  </a:lnTo>
                  <a:lnTo>
                    <a:pt x="84" y="139"/>
                  </a:lnTo>
                  <a:lnTo>
                    <a:pt x="90" y="142"/>
                  </a:lnTo>
                  <a:lnTo>
                    <a:pt x="90" y="145"/>
                  </a:lnTo>
                  <a:lnTo>
                    <a:pt x="95" y="148"/>
                  </a:lnTo>
                  <a:lnTo>
                    <a:pt x="95" y="157"/>
                  </a:lnTo>
                  <a:lnTo>
                    <a:pt x="101" y="160"/>
                  </a:lnTo>
                  <a:lnTo>
                    <a:pt x="101" y="163"/>
                  </a:lnTo>
                  <a:lnTo>
                    <a:pt x="106" y="166"/>
                  </a:lnTo>
                  <a:lnTo>
                    <a:pt x="106" y="175"/>
                  </a:lnTo>
                  <a:lnTo>
                    <a:pt x="112" y="178"/>
                  </a:lnTo>
                  <a:lnTo>
                    <a:pt x="112" y="181"/>
                  </a:lnTo>
                  <a:lnTo>
                    <a:pt x="118" y="184"/>
                  </a:lnTo>
                  <a:lnTo>
                    <a:pt x="118" y="193"/>
                  </a:lnTo>
                  <a:lnTo>
                    <a:pt x="123" y="196"/>
                  </a:lnTo>
                  <a:lnTo>
                    <a:pt x="123" y="202"/>
                  </a:lnTo>
                  <a:lnTo>
                    <a:pt x="129" y="205"/>
                  </a:lnTo>
                  <a:lnTo>
                    <a:pt x="129" y="211"/>
                  </a:lnTo>
                  <a:lnTo>
                    <a:pt x="134" y="214"/>
                  </a:lnTo>
                  <a:lnTo>
                    <a:pt x="134" y="220"/>
                  </a:lnTo>
                  <a:lnTo>
                    <a:pt x="140" y="223"/>
                  </a:lnTo>
                  <a:lnTo>
                    <a:pt x="140" y="229"/>
                  </a:lnTo>
                  <a:lnTo>
                    <a:pt x="146" y="232"/>
                  </a:lnTo>
                  <a:lnTo>
                    <a:pt x="146" y="238"/>
                  </a:lnTo>
                  <a:lnTo>
                    <a:pt x="151" y="241"/>
                  </a:lnTo>
                  <a:lnTo>
                    <a:pt x="151" y="247"/>
                  </a:lnTo>
                  <a:lnTo>
                    <a:pt x="157" y="250"/>
                  </a:lnTo>
                  <a:lnTo>
                    <a:pt x="157" y="256"/>
                  </a:lnTo>
                  <a:lnTo>
                    <a:pt x="162" y="259"/>
                  </a:lnTo>
                  <a:lnTo>
                    <a:pt x="162" y="265"/>
                  </a:lnTo>
                  <a:lnTo>
                    <a:pt x="168" y="268"/>
                  </a:lnTo>
                  <a:lnTo>
                    <a:pt x="168" y="274"/>
                  </a:lnTo>
                  <a:lnTo>
                    <a:pt x="174" y="277"/>
                  </a:lnTo>
                  <a:lnTo>
                    <a:pt x="174" y="283"/>
                  </a:lnTo>
                  <a:lnTo>
                    <a:pt x="179" y="286"/>
                  </a:lnTo>
                  <a:lnTo>
                    <a:pt x="179" y="292"/>
                  </a:lnTo>
                  <a:lnTo>
                    <a:pt x="185" y="295"/>
                  </a:lnTo>
                  <a:lnTo>
                    <a:pt x="185" y="301"/>
                  </a:lnTo>
                  <a:lnTo>
                    <a:pt x="190" y="305"/>
                  </a:lnTo>
                  <a:lnTo>
                    <a:pt x="190" y="311"/>
                  </a:lnTo>
                  <a:lnTo>
                    <a:pt x="196" y="314"/>
                  </a:lnTo>
                  <a:lnTo>
                    <a:pt x="196" y="320"/>
                  </a:lnTo>
                  <a:lnTo>
                    <a:pt x="207" y="326"/>
                  </a:lnTo>
                  <a:lnTo>
                    <a:pt x="202" y="326"/>
                  </a:lnTo>
                  <a:lnTo>
                    <a:pt x="207" y="326"/>
                  </a:lnTo>
                  <a:lnTo>
                    <a:pt x="213" y="326"/>
                  </a:lnTo>
                  <a:lnTo>
                    <a:pt x="218" y="326"/>
                  </a:lnTo>
                  <a:lnTo>
                    <a:pt x="224" y="326"/>
                  </a:lnTo>
                  <a:lnTo>
                    <a:pt x="229" y="326"/>
                  </a:lnTo>
                  <a:lnTo>
                    <a:pt x="235" y="326"/>
                  </a:lnTo>
                  <a:lnTo>
                    <a:pt x="241" y="326"/>
                  </a:lnTo>
                  <a:lnTo>
                    <a:pt x="246" y="326"/>
                  </a:lnTo>
                  <a:lnTo>
                    <a:pt x="252" y="326"/>
                  </a:lnTo>
                  <a:lnTo>
                    <a:pt x="257" y="326"/>
                  </a:lnTo>
                  <a:lnTo>
                    <a:pt x="263" y="326"/>
                  </a:lnTo>
                  <a:lnTo>
                    <a:pt x="269" y="326"/>
                  </a:lnTo>
                  <a:lnTo>
                    <a:pt x="274" y="326"/>
                  </a:lnTo>
                  <a:lnTo>
                    <a:pt x="280" y="326"/>
                  </a:lnTo>
                  <a:lnTo>
                    <a:pt x="285" y="326"/>
                  </a:lnTo>
                  <a:lnTo>
                    <a:pt x="291" y="326"/>
                  </a:lnTo>
                  <a:lnTo>
                    <a:pt x="297" y="326"/>
                  </a:lnTo>
                  <a:lnTo>
                    <a:pt x="302" y="323"/>
                  </a:lnTo>
                  <a:lnTo>
                    <a:pt x="308" y="320"/>
                  </a:lnTo>
                  <a:lnTo>
                    <a:pt x="308" y="314"/>
                  </a:lnTo>
                  <a:lnTo>
                    <a:pt x="313" y="311"/>
                  </a:lnTo>
                  <a:lnTo>
                    <a:pt x="313" y="305"/>
                  </a:lnTo>
                  <a:lnTo>
                    <a:pt x="319" y="301"/>
                  </a:lnTo>
                  <a:lnTo>
                    <a:pt x="319" y="295"/>
                  </a:lnTo>
                  <a:lnTo>
                    <a:pt x="325" y="292"/>
                  </a:lnTo>
                  <a:lnTo>
                    <a:pt x="325" y="286"/>
                  </a:lnTo>
                  <a:lnTo>
                    <a:pt x="330" y="283"/>
                  </a:lnTo>
                  <a:lnTo>
                    <a:pt x="330" y="277"/>
                  </a:lnTo>
                  <a:lnTo>
                    <a:pt x="336" y="274"/>
                  </a:lnTo>
                  <a:lnTo>
                    <a:pt x="336" y="268"/>
                  </a:lnTo>
                  <a:lnTo>
                    <a:pt x="341" y="265"/>
                  </a:lnTo>
                  <a:lnTo>
                    <a:pt x="341" y="259"/>
                  </a:lnTo>
                  <a:lnTo>
                    <a:pt x="347" y="256"/>
                  </a:lnTo>
                  <a:lnTo>
                    <a:pt x="347" y="250"/>
                  </a:lnTo>
                  <a:lnTo>
                    <a:pt x="352" y="247"/>
                  </a:lnTo>
                  <a:lnTo>
                    <a:pt x="352" y="241"/>
                  </a:lnTo>
                  <a:lnTo>
                    <a:pt x="358" y="238"/>
                  </a:lnTo>
                  <a:lnTo>
                    <a:pt x="358" y="232"/>
                  </a:lnTo>
                  <a:lnTo>
                    <a:pt x="364" y="229"/>
                  </a:lnTo>
                  <a:lnTo>
                    <a:pt x="364" y="223"/>
                  </a:lnTo>
                  <a:lnTo>
                    <a:pt x="369" y="220"/>
                  </a:lnTo>
                  <a:lnTo>
                    <a:pt x="369" y="214"/>
                  </a:lnTo>
                  <a:lnTo>
                    <a:pt x="375" y="211"/>
                  </a:lnTo>
                  <a:lnTo>
                    <a:pt x="375" y="205"/>
                  </a:lnTo>
                  <a:lnTo>
                    <a:pt x="380" y="202"/>
                  </a:lnTo>
                  <a:lnTo>
                    <a:pt x="380" y="196"/>
                  </a:lnTo>
                  <a:lnTo>
                    <a:pt x="386" y="193"/>
                  </a:lnTo>
                  <a:lnTo>
                    <a:pt x="386" y="187"/>
                  </a:lnTo>
                  <a:lnTo>
                    <a:pt x="392" y="184"/>
                  </a:lnTo>
                  <a:lnTo>
                    <a:pt x="392" y="178"/>
                  </a:lnTo>
                  <a:lnTo>
                    <a:pt x="397" y="175"/>
                  </a:lnTo>
                  <a:lnTo>
                    <a:pt x="397" y="169"/>
                  </a:lnTo>
                  <a:lnTo>
                    <a:pt x="403" y="166"/>
                  </a:lnTo>
                  <a:lnTo>
                    <a:pt x="403" y="160"/>
                  </a:lnTo>
                  <a:lnTo>
                    <a:pt x="408" y="157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9" name="Freeform 177">
              <a:extLst>
                <a:ext uri="{FF2B5EF4-FFF2-40B4-BE49-F238E27FC236}">
                  <a16:creationId xmlns:a16="http://schemas.microsoft.com/office/drawing/2014/main" id="{7A3913AF-921D-341C-8435-49DC0AF58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3" y="3533"/>
              <a:ext cx="403" cy="326"/>
            </a:xfrm>
            <a:custGeom>
              <a:avLst/>
              <a:gdLst>
                <a:gd name="T0" fmla="*/ 6 w 403"/>
                <a:gd name="T1" fmla="*/ 148 h 326"/>
                <a:gd name="T2" fmla="*/ 12 w 403"/>
                <a:gd name="T3" fmla="*/ 133 h 326"/>
                <a:gd name="T4" fmla="*/ 23 w 403"/>
                <a:gd name="T5" fmla="*/ 120 h 326"/>
                <a:gd name="T6" fmla="*/ 28 w 403"/>
                <a:gd name="T7" fmla="*/ 102 h 326"/>
                <a:gd name="T8" fmla="*/ 39 w 403"/>
                <a:gd name="T9" fmla="*/ 90 h 326"/>
                <a:gd name="T10" fmla="*/ 45 w 403"/>
                <a:gd name="T11" fmla="*/ 75 h 326"/>
                <a:gd name="T12" fmla="*/ 56 w 403"/>
                <a:gd name="T13" fmla="*/ 63 h 326"/>
                <a:gd name="T14" fmla="*/ 62 w 403"/>
                <a:gd name="T15" fmla="*/ 48 h 326"/>
                <a:gd name="T16" fmla="*/ 73 w 403"/>
                <a:gd name="T17" fmla="*/ 36 h 326"/>
                <a:gd name="T18" fmla="*/ 79 w 403"/>
                <a:gd name="T19" fmla="*/ 21 h 326"/>
                <a:gd name="T20" fmla="*/ 90 w 403"/>
                <a:gd name="T21" fmla="*/ 9 h 326"/>
                <a:gd name="T22" fmla="*/ 95 w 403"/>
                <a:gd name="T23" fmla="*/ 6 h 326"/>
                <a:gd name="T24" fmla="*/ 107 w 403"/>
                <a:gd name="T25" fmla="*/ 15 h 326"/>
                <a:gd name="T26" fmla="*/ 112 w 403"/>
                <a:gd name="T27" fmla="*/ 33 h 326"/>
                <a:gd name="T28" fmla="*/ 123 w 403"/>
                <a:gd name="T29" fmla="*/ 45 h 326"/>
                <a:gd name="T30" fmla="*/ 129 w 403"/>
                <a:gd name="T31" fmla="*/ 60 h 326"/>
                <a:gd name="T32" fmla="*/ 140 w 403"/>
                <a:gd name="T33" fmla="*/ 72 h 326"/>
                <a:gd name="T34" fmla="*/ 146 w 403"/>
                <a:gd name="T35" fmla="*/ 87 h 326"/>
                <a:gd name="T36" fmla="*/ 157 w 403"/>
                <a:gd name="T37" fmla="*/ 99 h 326"/>
                <a:gd name="T38" fmla="*/ 162 w 403"/>
                <a:gd name="T39" fmla="*/ 114 h 326"/>
                <a:gd name="T40" fmla="*/ 174 w 403"/>
                <a:gd name="T41" fmla="*/ 126 h 326"/>
                <a:gd name="T42" fmla="*/ 179 w 403"/>
                <a:gd name="T43" fmla="*/ 142 h 326"/>
                <a:gd name="T44" fmla="*/ 190 w 403"/>
                <a:gd name="T45" fmla="*/ 154 h 326"/>
                <a:gd name="T46" fmla="*/ 196 w 403"/>
                <a:gd name="T47" fmla="*/ 169 h 326"/>
                <a:gd name="T48" fmla="*/ 207 w 403"/>
                <a:gd name="T49" fmla="*/ 181 h 326"/>
                <a:gd name="T50" fmla="*/ 213 w 403"/>
                <a:gd name="T51" fmla="*/ 199 h 326"/>
                <a:gd name="T52" fmla="*/ 224 w 403"/>
                <a:gd name="T53" fmla="*/ 208 h 326"/>
                <a:gd name="T54" fmla="*/ 230 w 403"/>
                <a:gd name="T55" fmla="*/ 223 h 326"/>
                <a:gd name="T56" fmla="*/ 241 w 403"/>
                <a:gd name="T57" fmla="*/ 238 h 326"/>
                <a:gd name="T58" fmla="*/ 246 w 403"/>
                <a:gd name="T59" fmla="*/ 253 h 326"/>
                <a:gd name="T60" fmla="*/ 258 w 403"/>
                <a:gd name="T61" fmla="*/ 265 h 326"/>
                <a:gd name="T62" fmla="*/ 263 w 403"/>
                <a:gd name="T63" fmla="*/ 280 h 326"/>
                <a:gd name="T64" fmla="*/ 274 w 403"/>
                <a:gd name="T65" fmla="*/ 292 h 326"/>
                <a:gd name="T66" fmla="*/ 280 w 403"/>
                <a:gd name="T67" fmla="*/ 308 h 326"/>
                <a:gd name="T68" fmla="*/ 291 w 403"/>
                <a:gd name="T69" fmla="*/ 320 h 326"/>
                <a:gd name="T70" fmla="*/ 302 w 403"/>
                <a:gd name="T71" fmla="*/ 326 h 326"/>
                <a:gd name="T72" fmla="*/ 319 w 403"/>
                <a:gd name="T73" fmla="*/ 326 h 326"/>
                <a:gd name="T74" fmla="*/ 336 w 403"/>
                <a:gd name="T75" fmla="*/ 326 h 326"/>
                <a:gd name="T76" fmla="*/ 353 w 403"/>
                <a:gd name="T77" fmla="*/ 326 h 326"/>
                <a:gd name="T78" fmla="*/ 369 w 403"/>
                <a:gd name="T79" fmla="*/ 326 h 326"/>
                <a:gd name="T80" fmla="*/ 386 w 403"/>
                <a:gd name="T81" fmla="*/ 326 h 326"/>
                <a:gd name="T82" fmla="*/ 397 w 403"/>
                <a:gd name="T83" fmla="*/ 320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3" h="326">
                  <a:moveTo>
                    <a:pt x="0" y="157"/>
                  </a:moveTo>
                  <a:lnTo>
                    <a:pt x="0" y="151"/>
                  </a:lnTo>
                  <a:lnTo>
                    <a:pt x="6" y="148"/>
                  </a:lnTo>
                  <a:lnTo>
                    <a:pt x="6" y="142"/>
                  </a:lnTo>
                  <a:lnTo>
                    <a:pt x="12" y="139"/>
                  </a:lnTo>
                  <a:lnTo>
                    <a:pt x="12" y="133"/>
                  </a:lnTo>
                  <a:lnTo>
                    <a:pt x="17" y="130"/>
                  </a:lnTo>
                  <a:lnTo>
                    <a:pt x="17" y="123"/>
                  </a:lnTo>
                  <a:lnTo>
                    <a:pt x="23" y="120"/>
                  </a:lnTo>
                  <a:lnTo>
                    <a:pt x="23" y="111"/>
                  </a:lnTo>
                  <a:lnTo>
                    <a:pt x="28" y="108"/>
                  </a:lnTo>
                  <a:lnTo>
                    <a:pt x="28" y="102"/>
                  </a:lnTo>
                  <a:lnTo>
                    <a:pt x="34" y="99"/>
                  </a:lnTo>
                  <a:lnTo>
                    <a:pt x="34" y="93"/>
                  </a:lnTo>
                  <a:lnTo>
                    <a:pt x="39" y="90"/>
                  </a:lnTo>
                  <a:lnTo>
                    <a:pt x="39" y="84"/>
                  </a:lnTo>
                  <a:lnTo>
                    <a:pt x="45" y="81"/>
                  </a:lnTo>
                  <a:lnTo>
                    <a:pt x="45" y="75"/>
                  </a:lnTo>
                  <a:lnTo>
                    <a:pt x="51" y="72"/>
                  </a:lnTo>
                  <a:lnTo>
                    <a:pt x="51" y="66"/>
                  </a:lnTo>
                  <a:lnTo>
                    <a:pt x="56" y="63"/>
                  </a:lnTo>
                  <a:lnTo>
                    <a:pt x="56" y="57"/>
                  </a:lnTo>
                  <a:lnTo>
                    <a:pt x="62" y="54"/>
                  </a:lnTo>
                  <a:lnTo>
                    <a:pt x="62" y="48"/>
                  </a:lnTo>
                  <a:lnTo>
                    <a:pt x="67" y="45"/>
                  </a:lnTo>
                  <a:lnTo>
                    <a:pt x="67" y="39"/>
                  </a:lnTo>
                  <a:lnTo>
                    <a:pt x="73" y="36"/>
                  </a:lnTo>
                  <a:lnTo>
                    <a:pt x="73" y="30"/>
                  </a:lnTo>
                  <a:lnTo>
                    <a:pt x="79" y="27"/>
                  </a:lnTo>
                  <a:lnTo>
                    <a:pt x="79" y="21"/>
                  </a:lnTo>
                  <a:lnTo>
                    <a:pt x="84" y="18"/>
                  </a:lnTo>
                  <a:lnTo>
                    <a:pt x="84" y="12"/>
                  </a:lnTo>
                  <a:lnTo>
                    <a:pt x="90" y="9"/>
                  </a:lnTo>
                  <a:lnTo>
                    <a:pt x="90" y="3"/>
                  </a:lnTo>
                  <a:lnTo>
                    <a:pt x="95" y="0"/>
                  </a:lnTo>
                  <a:lnTo>
                    <a:pt x="95" y="6"/>
                  </a:lnTo>
                  <a:lnTo>
                    <a:pt x="101" y="9"/>
                  </a:lnTo>
                  <a:lnTo>
                    <a:pt x="101" y="12"/>
                  </a:lnTo>
                  <a:lnTo>
                    <a:pt x="107" y="15"/>
                  </a:lnTo>
                  <a:lnTo>
                    <a:pt x="107" y="24"/>
                  </a:lnTo>
                  <a:lnTo>
                    <a:pt x="112" y="27"/>
                  </a:lnTo>
                  <a:lnTo>
                    <a:pt x="112" y="33"/>
                  </a:lnTo>
                  <a:lnTo>
                    <a:pt x="118" y="36"/>
                  </a:lnTo>
                  <a:lnTo>
                    <a:pt x="118" y="42"/>
                  </a:lnTo>
                  <a:lnTo>
                    <a:pt x="123" y="45"/>
                  </a:lnTo>
                  <a:lnTo>
                    <a:pt x="123" y="51"/>
                  </a:lnTo>
                  <a:lnTo>
                    <a:pt x="129" y="54"/>
                  </a:lnTo>
                  <a:lnTo>
                    <a:pt x="129" y="60"/>
                  </a:lnTo>
                  <a:lnTo>
                    <a:pt x="135" y="63"/>
                  </a:lnTo>
                  <a:lnTo>
                    <a:pt x="135" y="69"/>
                  </a:lnTo>
                  <a:lnTo>
                    <a:pt x="140" y="72"/>
                  </a:lnTo>
                  <a:lnTo>
                    <a:pt x="140" y="78"/>
                  </a:lnTo>
                  <a:lnTo>
                    <a:pt x="146" y="81"/>
                  </a:lnTo>
                  <a:lnTo>
                    <a:pt x="146" y="87"/>
                  </a:lnTo>
                  <a:lnTo>
                    <a:pt x="151" y="90"/>
                  </a:lnTo>
                  <a:lnTo>
                    <a:pt x="151" y="96"/>
                  </a:lnTo>
                  <a:lnTo>
                    <a:pt x="157" y="99"/>
                  </a:lnTo>
                  <a:lnTo>
                    <a:pt x="157" y="105"/>
                  </a:lnTo>
                  <a:lnTo>
                    <a:pt x="162" y="108"/>
                  </a:lnTo>
                  <a:lnTo>
                    <a:pt x="162" y="114"/>
                  </a:lnTo>
                  <a:lnTo>
                    <a:pt x="168" y="117"/>
                  </a:lnTo>
                  <a:lnTo>
                    <a:pt x="168" y="123"/>
                  </a:lnTo>
                  <a:lnTo>
                    <a:pt x="174" y="126"/>
                  </a:lnTo>
                  <a:lnTo>
                    <a:pt x="174" y="133"/>
                  </a:lnTo>
                  <a:lnTo>
                    <a:pt x="179" y="136"/>
                  </a:lnTo>
                  <a:lnTo>
                    <a:pt x="179" y="142"/>
                  </a:lnTo>
                  <a:lnTo>
                    <a:pt x="185" y="145"/>
                  </a:lnTo>
                  <a:lnTo>
                    <a:pt x="185" y="151"/>
                  </a:lnTo>
                  <a:lnTo>
                    <a:pt x="190" y="154"/>
                  </a:lnTo>
                  <a:lnTo>
                    <a:pt x="190" y="160"/>
                  </a:lnTo>
                  <a:lnTo>
                    <a:pt x="196" y="163"/>
                  </a:lnTo>
                  <a:lnTo>
                    <a:pt x="196" y="169"/>
                  </a:lnTo>
                  <a:lnTo>
                    <a:pt x="202" y="172"/>
                  </a:lnTo>
                  <a:lnTo>
                    <a:pt x="202" y="178"/>
                  </a:lnTo>
                  <a:lnTo>
                    <a:pt x="207" y="181"/>
                  </a:lnTo>
                  <a:lnTo>
                    <a:pt x="207" y="187"/>
                  </a:lnTo>
                  <a:lnTo>
                    <a:pt x="213" y="190"/>
                  </a:lnTo>
                  <a:lnTo>
                    <a:pt x="213" y="199"/>
                  </a:lnTo>
                  <a:lnTo>
                    <a:pt x="218" y="202"/>
                  </a:lnTo>
                  <a:lnTo>
                    <a:pt x="218" y="205"/>
                  </a:lnTo>
                  <a:lnTo>
                    <a:pt x="224" y="208"/>
                  </a:lnTo>
                  <a:lnTo>
                    <a:pt x="224" y="217"/>
                  </a:lnTo>
                  <a:lnTo>
                    <a:pt x="230" y="220"/>
                  </a:lnTo>
                  <a:lnTo>
                    <a:pt x="230" y="223"/>
                  </a:lnTo>
                  <a:lnTo>
                    <a:pt x="235" y="226"/>
                  </a:lnTo>
                  <a:lnTo>
                    <a:pt x="235" y="235"/>
                  </a:lnTo>
                  <a:lnTo>
                    <a:pt x="241" y="238"/>
                  </a:lnTo>
                  <a:lnTo>
                    <a:pt x="241" y="241"/>
                  </a:lnTo>
                  <a:lnTo>
                    <a:pt x="246" y="244"/>
                  </a:lnTo>
                  <a:lnTo>
                    <a:pt x="246" y="253"/>
                  </a:lnTo>
                  <a:lnTo>
                    <a:pt x="252" y="256"/>
                  </a:lnTo>
                  <a:lnTo>
                    <a:pt x="252" y="262"/>
                  </a:lnTo>
                  <a:lnTo>
                    <a:pt x="258" y="265"/>
                  </a:lnTo>
                  <a:lnTo>
                    <a:pt x="258" y="271"/>
                  </a:lnTo>
                  <a:lnTo>
                    <a:pt x="263" y="274"/>
                  </a:lnTo>
                  <a:lnTo>
                    <a:pt x="263" y="280"/>
                  </a:lnTo>
                  <a:lnTo>
                    <a:pt x="269" y="283"/>
                  </a:lnTo>
                  <a:lnTo>
                    <a:pt x="269" y="289"/>
                  </a:lnTo>
                  <a:lnTo>
                    <a:pt x="274" y="292"/>
                  </a:lnTo>
                  <a:lnTo>
                    <a:pt x="274" y="298"/>
                  </a:lnTo>
                  <a:lnTo>
                    <a:pt x="280" y="301"/>
                  </a:lnTo>
                  <a:lnTo>
                    <a:pt x="280" y="308"/>
                  </a:lnTo>
                  <a:lnTo>
                    <a:pt x="285" y="311"/>
                  </a:lnTo>
                  <a:lnTo>
                    <a:pt x="285" y="317"/>
                  </a:lnTo>
                  <a:lnTo>
                    <a:pt x="291" y="320"/>
                  </a:lnTo>
                  <a:lnTo>
                    <a:pt x="291" y="326"/>
                  </a:lnTo>
                  <a:lnTo>
                    <a:pt x="297" y="326"/>
                  </a:lnTo>
                  <a:lnTo>
                    <a:pt x="302" y="326"/>
                  </a:lnTo>
                  <a:lnTo>
                    <a:pt x="308" y="326"/>
                  </a:lnTo>
                  <a:lnTo>
                    <a:pt x="313" y="326"/>
                  </a:lnTo>
                  <a:lnTo>
                    <a:pt x="319" y="326"/>
                  </a:lnTo>
                  <a:lnTo>
                    <a:pt x="325" y="326"/>
                  </a:lnTo>
                  <a:lnTo>
                    <a:pt x="330" y="326"/>
                  </a:lnTo>
                  <a:lnTo>
                    <a:pt x="336" y="326"/>
                  </a:lnTo>
                  <a:lnTo>
                    <a:pt x="341" y="326"/>
                  </a:lnTo>
                  <a:lnTo>
                    <a:pt x="347" y="326"/>
                  </a:lnTo>
                  <a:lnTo>
                    <a:pt x="353" y="326"/>
                  </a:lnTo>
                  <a:lnTo>
                    <a:pt x="358" y="326"/>
                  </a:lnTo>
                  <a:lnTo>
                    <a:pt x="364" y="326"/>
                  </a:lnTo>
                  <a:lnTo>
                    <a:pt x="369" y="326"/>
                  </a:lnTo>
                  <a:lnTo>
                    <a:pt x="375" y="326"/>
                  </a:lnTo>
                  <a:lnTo>
                    <a:pt x="381" y="326"/>
                  </a:lnTo>
                  <a:lnTo>
                    <a:pt x="386" y="326"/>
                  </a:lnTo>
                  <a:lnTo>
                    <a:pt x="392" y="326"/>
                  </a:lnTo>
                  <a:lnTo>
                    <a:pt x="397" y="323"/>
                  </a:lnTo>
                  <a:lnTo>
                    <a:pt x="397" y="320"/>
                  </a:lnTo>
                  <a:lnTo>
                    <a:pt x="403" y="317"/>
                  </a:lnTo>
                  <a:lnTo>
                    <a:pt x="403" y="311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0" name="Freeform 178">
              <a:extLst>
                <a:ext uri="{FF2B5EF4-FFF2-40B4-BE49-F238E27FC236}">
                  <a16:creationId xmlns:a16="http://schemas.microsoft.com/office/drawing/2014/main" id="{1204D902-AA2B-A9FD-F857-0419AD3FD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" y="3533"/>
              <a:ext cx="358" cy="311"/>
            </a:xfrm>
            <a:custGeom>
              <a:avLst/>
              <a:gdLst>
                <a:gd name="T0" fmla="*/ 5 w 358"/>
                <a:gd name="T1" fmla="*/ 301 h 311"/>
                <a:gd name="T2" fmla="*/ 17 w 358"/>
                <a:gd name="T3" fmla="*/ 289 h 311"/>
                <a:gd name="T4" fmla="*/ 22 w 358"/>
                <a:gd name="T5" fmla="*/ 274 h 311"/>
                <a:gd name="T6" fmla="*/ 33 w 358"/>
                <a:gd name="T7" fmla="*/ 259 h 311"/>
                <a:gd name="T8" fmla="*/ 39 w 358"/>
                <a:gd name="T9" fmla="*/ 244 h 311"/>
                <a:gd name="T10" fmla="*/ 50 w 358"/>
                <a:gd name="T11" fmla="*/ 235 h 311"/>
                <a:gd name="T12" fmla="*/ 56 w 358"/>
                <a:gd name="T13" fmla="*/ 220 h 311"/>
                <a:gd name="T14" fmla="*/ 67 w 358"/>
                <a:gd name="T15" fmla="*/ 205 h 311"/>
                <a:gd name="T16" fmla="*/ 73 w 358"/>
                <a:gd name="T17" fmla="*/ 190 h 311"/>
                <a:gd name="T18" fmla="*/ 84 w 358"/>
                <a:gd name="T19" fmla="*/ 178 h 311"/>
                <a:gd name="T20" fmla="*/ 89 w 358"/>
                <a:gd name="T21" fmla="*/ 163 h 311"/>
                <a:gd name="T22" fmla="*/ 101 w 358"/>
                <a:gd name="T23" fmla="*/ 151 h 311"/>
                <a:gd name="T24" fmla="*/ 106 w 358"/>
                <a:gd name="T25" fmla="*/ 136 h 311"/>
                <a:gd name="T26" fmla="*/ 117 w 358"/>
                <a:gd name="T27" fmla="*/ 123 h 311"/>
                <a:gd name="T28" fmla="*/ 123 w 358"/>
                <a:gd name="T29" fmla="*/ 108 h 311"/>
                <a:gd name="T30" fmla="*/ 134 w 358"/>
                <a:gd name="T31" fmla="*/ 96 h 311"/>
                <a:gd name="T32" fmla="*/ 140 w 358"/>
                <a:gd name="T33" fmla="*/ 81 h 311"/>
                <a:gd name="T34" fmla="*/ 151 w 358"/>
                <a:gd name="T35" fmla="*/ 69 h 311"/>
                <a:gd name="T36" fmla="*/ 156 w 358"/>
                <a:gd name="T37" fmla="*/ 51 h 311"/>
                <a:gd name="T38" fmla="*/ 168 w 358"/>
                <a:gd name="T39" fmla="*/ 42 h 311"/>
                <a:gd name="T40" fmla="*/ 173 w 358"/>
                <a:gd name="T41" fmla="*/ 27 h 311"/>
                <a:gd name="T42" fmla="*/ 184 w 358"/>
                <a:gd name="T43" fmla="*/ 12 h 311"/>
                <a:gd name="T44" fmla="*/ 190 w 358"/>
                <a:gd name="T45" fmla="*/ 0 h 311"/>
                <a:gd name="T46" fmla="*/ 201 w 358"/>
                <a:gd name="T47" fmla="*/ 12 h 311"/>
                <a:gd name="T48" fmla="*/ 207 w 358"/>
                <a:gd name="T49" fmla="*/ 27 h 311"/>
                <a:gd name="T50" fmla="*/ 218 w 358"/>
                <a:gd name="T51" fmla="*/ 39 h 311"/>
                <a:gd name="T52" fmla="*/ 223 w 358"/>
                <a:gd name="T53" fmla="*/ 54 h 311"/>
                <a:gd name="T54" fmla="*/ 235 w 358"/>
                <a:gd name="T55" fmla="*/ 66 h 311"/>
                <a:gd name="T56" fmla="*/ 240 w 358"/>
                <a:gd name="T57" fmla="*/ 81 h 311"/>
                <a:gd name="T58" fmla="*/ 251 w 358"/>
                <a:gd name="T59" fmla="*/ 96 h 311"/>
                <a:gd name="T60" fmla="*/ 257 w 358"/>
                <a:gd name="T61" fmla="*/ 111 h 311"/>
                <a:gd name="T62" fmla="*/ 268 w 358"/>
                <a:gd name="T63" fmla="*/ 120 h 311"/>
                <a:gd name="T64" fmla="*/ 274 w 358"/>
                <a:gd name="T65" fmla="*/ 136 h 311"/>
                <a:gd name="T66" fmla="*/ 285 w 358"/>
                <a:gd name="T67" fmla="*/ 151 h 311"/>
                <a:gd name="T68" fmla="*/ 291 w 358"/>
                <a:gd name="T69" fmla="*/ 166 h 311"/>
                <a:gd name="T70" fmla="*/ 302 w 358"/>
                <a:gd name="T71" fmla="*/ 178 h 311"/>
                <a:gd name="T72" fmla="*/ 307 w 358"/>
                <a:gd name="T73" fmla="*/ 193 h 311"/>
                <a:gd name="T74" fmla="*/ 319 w 358"/>
                <a:gd name="T75" fmla="*/ 205 h 311"/>
                <a:gd name="T76" fmla="*/ 324 w 358"/>
                <a:gd name="T77" fmla="*/ 220 h 311"/>
                <a:gd name="T78" fmla="*/ 335 w 358"/>
                <a:gd name="T79" fmla="*/ 232 h 311"/>
                <a:gd name="T80" fmla="*/ 341 w 358"/>
                <a:gd name="T81" fmla="*/ 247 h 311"/>
                <a:gd name="T82" fmla="*/ 352 w 358"/>
                <a:gd name="T83" fmla="*/ 259 h 3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58" h="311">
                  <a:moveTo>
                    <a:pt x="0" y="311"/>
                  </a:moveTo>
                  <a:lnTo>
                    <a:pt x="5" y="308"/>
                  </a:lnTo>
                  <a:lnTo>
                    <a:pt x="5" y="301"/>
                  </a:lnTo>
                  <a:lnTo>
                    <a:pt x="11" y="298"/>
                  </a:lnTo>
                  <a:lnTo>
                    <a:pt x="11" y="292"/>
                  </a:lnTo>
                  <a:lnTo>
                    <a:pt x="17" y="289"/>
                  </a:lnTo>
                  <a:lnTo>
                    <a:pt x="17" y="280"/>
                  </a:lnTo>
                  <a:lnTo>
                    <a:pt x="22" y="277"/>
                  </a:lnTo>
                  <a:lnTo>
                    <a:pt x="22" y="274"/>
                  </a:lnTo>
                  <a:lnTo>
                    <a:pt x="28" y="271"/>
                  </a:lnTo>
                  <a:lnTo>
                    <a:pt x="28" y="262"/>
                  </a:lnTo>
                  <a:lnTo>
                    <a:pt x="33" y="259"/>
                  </a:lnTo>
                  <a:lnTo>
                    <a:pt x="33" y="256"/>
                  </a:lnTo>
                  <a:lnTo>
                    <a:pt x="39" y="253"/>
                  </a:lnTo>
                  <a:lnTo>
                    <a:pt x="39" y="244"/>
                  </a:lnTo>
                  <a:lnTo>
                    <a:pt x="45" y="241"/>
                  </a:lnTo>
                  <a:lnTo>
                    <a:pt x="45" y="238"/>
                  </a:lnTo>
                  <a:lnTo>
                    <a:pt x="50" y="235"/>
                  </a:lnTo>
                  <a:lnTo>
                    <a:pt x="50" y="226"/>
                  </a:lnTo>
                  <a:lnTo>
                    <a:pt x="56" y="223"/>
                  </a:lnTo>
                  <a:lnTo>
                    <a:pt x="56" y="220"/>
                  </a:lnTo>
                  <a:lnTo>
                    <a:pt x="61" y="217"/>
                  </a:lnTo>
                  <a:lnTo>
                    <a:pt x="61" y="208"/>
                  </a:lnTo>
                  <a:lnTo>
                    <a:pt x="67" y="205"/>
                  </a:lnTo>
                  <a:lnTo>
                    <a:pt x="67" y="199"/>
                  </a:lnTo>
                  <a:lnTo>
                    <a:pt x="73" y="196"/>
                  </a:lnTo>
                  <a:lnTo>
                    <a:pt x="73" y="190"/>
                  </a:lnTo>
                  <a:lnTo>
                    <a:pt x="78" y="187"/>
                  </a:lnTo>
                  <a:lnTo>
                    <a:pt x="78" y="181"/>
                  </a:lnTo>
                  <a:lnTo>
                    <a:pt x="84" y="178"/>
                  </a:lnTo>
                  <a:lnTo>
                    <a:pt x="84" y="172"/>
                  </a:lnTo>
                  <a:lnTo>
                    <a:pt x="89" y="169"/>
                  </a:lnTo>
                  <a:lnTo>
                    <a:pt x="89" y="163"/>
                  </a:lnTo>
                  <a:lnTo>
                    <a:pt x="95" y="160"/>
                  </a:lnTo>
                  <a:lnTo>
                    <a:pt x="95" y="154"/>
                  </a:lnTo>
                  <a:lnTo>
                    <a:pt x="101" y="151"/>
                  </a:lnTo>
                  <a:lnTo>
                    <a:pt x="101" y="145"/>
                  </a:lnTo>
                  <a:lnTo>
                    <a:pt x="106" y="142"/>
                  </a:lnTo>
                  <a:lnTo>
                    <a:pt x="106" y="136"/>
                  </a:lnTo>
                  <a:lnTo>
                    <a:pt x="112" y="133"/>
                  </a:lnTo>
                  <a:lnTo>
                    <a:pt x="112" y="126"/>
                  </a:lnTo>
                  <a:lnTo>
                    <a:pt x="117" y="123"/>
                  </a:lnTo>
                  <a:lnTo>
                    <a:pt x="117" y="117"/>
                  </a:lnTo>
                  <a:lnTo>
                    <a:pt x="123" y="114"/>
                  </a:lnTo>
                  <a:lnTo>
                    <a:pt x="123" y="108"/>
                  </a:lnTo>
                  <a:lnTo>
                    <a:pt x="128" y="105"/>
                  </a:lnTo>
                  <a:lnTo>
                    <a:pt x="128" y="99"/>
                  </a:lnTo>
                  <a:lnTo>
                    <a:pt x="134" y="96"/>
                  </a:lnTo>
                  <a:lnTo>
                    <a:pt x="134" y="90"/>
                  </a:lnTo>
                  <a:lnTo>
                    <a:pt x="140" y="87"/>
                  </a:lnTo>
                  <a:lnTo>
                    <a:pt x="140" y="81"/>
                  </a:lnTo>
                  <a:lnTo>
                    <a:pt x="145" y="78"/>
                  </a:lnTo>
                  <a:lnTo>
                    <a:pt x="145" y="72"/>
                  </a:lnTo>
                  <a:lnTo>
                    <a:pt x="151" y="69"/>
                  </a:lnTo>
                  <a:lnTo>
                    <a:pt x="151" y="63"/>
                  </a:lnTo>
                  <a:lnTo>
                    <a:pt x="156" y="60"/>
                  </a:lnTo>
                  <a:lnTo>
                    <a:pt x="156" y="51"/>
                  </a:lnTo>
                  <a:lnTo>
                    <a:pt x="162" y="48"/>
                  </a:lnTo>
                  <a:lnTo>
                    <a:pt x="162" y="45"/>
                  </a:lnTo>
                  <a:lnTo>
                    <a:pt x="168" y="42"/>
                  </a:lnTo>
                  <a:lnTo>
                    <a:pt x="168" y="33"/>
                  </a:lnTo>
                  <a:lnTo>
                    <a:pt x="173" y="30"/>
                  </a:lnTo>
                  <a:lnTo>
                    <a:pt x="173" y="27"/>
                  </a:lnTo>
                  <a:lnTo>
                    <a:pt x="179" y="24"/>
                  </a:lnTo>
                  <a:lnTo>
                    <a:pt x="179" y="15"/>
                  </a:lnTo>
                  <a:lnTo>
                    <a:pt x="184" y="12"/>
                  </a:lnTo>
                  <a:lnTo>
                    <a:pt x="184" y="9"/>
                  </a:lnTo>
                  <a:lnTo>
                    <a:pt x="190" y="6"/>
                  </a:lnTo>
                  <a:lnTo>
                    <a:pt x="190" y="0"/>
                  </a:lnTo>
                  <a:lnTo>
                    <a:pt x="196" y="3"/>
                  </a:lnTo>
                  <a:lnTo>
                    <a:pt x="196" y="9"/>
                  </a:lnTo>
                  <a:lnTo>
                    <a:pt x="201" y="12"/>
                  </a:lnTo>
                  <a:lnTo>
                    <a:pt x="201" y="18"/>
                  </a:lnTo>
                  <a:lnTo>
                    <a:pt x="207" y="21"/>
                  </a:lnTo>
                  <a:lnTo>
                    <a:pt x="207" y="27"/>
                  </a:lnTo>
                  <a:lnTo>
                    <a:pt x="212" y="30"/>
                  </a:lnTo>
                  <a:lnTo>
                    <a:pt x="212" y="36"/>
                  </a:lnTo>
                  <a:lnTo>
                    <a:pt x="218" y="39"/>
                  </a:lnTo>
                  <a:lnTo>
                    <a:pt x="218" y="45"/>
                  </a:lnTo>
                  <a:lnTo>
                    <a:pt x="223" y="48"/>
                  </a:lnTo>
                  <a:lnTo>
                    <a:pt x="223" y="54"/>
                  </a:lnTo>
                  <a:lnTo>
                    <a:pt x="229" y="57"/>
                  </a:lnTo>
                  <a:lnTo>
                    <a:pt x="229" y="63"/>
                  </a:lnTo>
                  <a:lnTo>
                    <a:pt x="235" y="66"/>
                  </a:lnTo>
                  <a:lnTo>
                    <a:pt x="235" y="72"/>
                  </a:lnTo>
                  <a:lnTo>
                    <a:pt x="240" y="75"/>
                  </a:lnTo>
                  <a:lnTo>
                    <a:pt x="240" y="81"/>
                  </a:lnTo>
                  <a:lnTo>
                    <a:pt x="246" y="84"/>
                  </a:lnTo>
                  <a:lnTo>
                    <a:pt x="246" y="93"/>
                  </a:lnTo>
                  <a:lnTo>
                    <a:pt x="251" y="96"/>
                  </a:lnTo>
                  <a:lnTo>
                    <a:pt x="251" y="99"/>
                  </a:lnTo>
                  <a:lnTo>
                    <a:pt x="257" y="102"/>
                  </a:lnTo>
                  <a:lnTo>
                    <a:pt x="257" y="111"/>
                  </a:lnTo>
                  <a:lnTo>
                    <a:pt x="263" y="114"/>
                  </a:lnTo>
                  <a:lnTo>
                    <a:pt x="263" y="117"/>
                  </a:lnTo>
                  <a:lnTo>
                    <a:pt x="268" y="120"/>
                  </a:lnTo>
                  <a:lnTo>
                    <a:pt x="268" y="130"/>
                  </a:lnTo>
                  <a:lnTo>
                    <a:pt x="274" y="133"/>
                  </a:lnTo>
                  <a:lnTo>
                    <a:pt x="274" y="136"/>
                  </a:lnTo>
                  <a:lnTo>
                    <a:pt x="279" y="139"/>
                  </a:lnTo>
                  <a:lnTo>
                    <a:pt x="279" y="148"/>
                  </a:lnTo>
                  <a:lnTo>
                    <a:pt x="285" y="151"/>
                  </a:lnTo>
                  <a:lnTo>
                    <a:pt x="285" y="157"/>
                  </a:lnTo>
                  <a:lnTo>
                    <a:pt x="291" y="160"/>
                  </a:lnTo>
                  <a:lnTo>
                    <a:pt x="291" y="166"/>
                  </a:lnTo>
                  <a:lnTo>
                    <a:pt x="296" y="169"/>
                  </a:lnTo>
                  <a:lnTo>
                    <a:pt x="296" y="175"/>
                  </a:lnTo>
                  <a:lnTo>
                    <a:pt x="302" y="178"/>
                  </a:lnTo>
                  <a:lnTo>
                    <a:pt x="302" y="184"/>
                  </a:lnTo>
                  <a:lnTo>
                    <a:pt x="307" y="187"/>
                  </a:lnTo>
                  <a:lnTo>
                    <a:pt x="307" y="193"/>
                  </a:lnTo>
                  <a:lnTo>
                    <a:pt x="313" y="196"/>
                  </a:lnTo>
                  <a:lnTo>
                    <a:pt x="313" y="202"/>
                  </a:lnTo>
                  <a:lnTo>
                    <a:pt x="319" y="205"/>
                  </a:lnTo>
                  <a:lnTo>
                    <a:pt x="319" y="211"/>
                  </a:lnTo>
                  <a:lnTo>
                    <a:pt x="324" y="214"/>
                  </a:lnTo>
                  <a:lnTo>
                    <a:pt x="324" y="220"/>
                  </a:lnTo>
                  <a:lnTo>
                    <a:pt x="330" y="223"/>
                  </a:lnTo>
                  <a:lnTo>
                    <a:pt x="330" y="229"/>
                  </a:lnTo>
                  <a:lnTo>
                    <a:pt x="335" y="232"/>
                  </a:lnTo>
                  <a:lnTo>
                    <a:pt x="335" y="238"/>
                  </a:lnTo>
                  <a:lnTo>
                    <a:pt x="341" y="241"/>
                  </a:lnTo>
                  <a:lnTo>
                    <a:pt x="341" y="247"/>
                  </a:lnTo>
                  <a:lnTo>
                    <a:pt x="346" y="250"/>
                  </a:lnTo>
                  <a:lnTo>
                    <a:pt x="346" y="256"/>
                  </a:lnTo>
                  <a:lnTo>
                    <a:pt x="352" y="259"/>
                  </a:lnTo>
                  <a:lnTo>
                    <a:pt x="352" y="265"/>
                  </a:lnTo>
                  <a:lnTo>
                    <a:pt x="358" y="26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1" name="Freeform 179">
              <a:extLst>
                <a:ext uri="{FF2B5EF4-FFF2-40B4-BE49-F238E27FC236}">
                  <a16:creationId xmlns:a16="http://schemas.microsoft.com/office/drawing/2014/main" id="{A6BCF03B-4BD6-9E9E-854C-9779BEB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4" y="3533"/>
              <a:ext cx="408" cy="326"/>
            </a:xfrm>
            <a:custGeom>
              <a:avLst/>
              <a:gdLst>
                <a:gd name="T0" fmla="*/ 5 w 408"/>
                <a:gd name="T1" fmla="*/ 277 h 326"/>
                <a:gd name="T2" fmla="*/ 11 w 408"/>
                <a:gd name="T3" fmla="*/ 292 h 326"/>
                <a:gd name="T4" fmla="*/ 22 w 408"/>
                <a:gd name="T5" fmla="*/ 308 h 326"/>
                <a:gd name="T6" fmla="*/ 28 w 408"/>
                <a:gd name="T7" fmla="*/ 323 h 326"/>
                <a:gd name="T8" fmla="*/ 44 w 408"/>
                <a:gd name="T9" fmla="*/ 326 h 326"/>
                <a:gd name="T10" fmla="*/ 61 w 408"/>
                <a:gd name="T11" fmla="*/ 326 h 326"/>
                <a:gd name="T12" fmla="*/ 78 w 408"/>
                <a:gd name="T13" fmla="*/ 326 h 326"/>
                <a:gd name="T14" fmla="*/ 95 w 408"/>
                <a:gd name="T15" fmla="*/ 326 h 326"/>
                <a:gd name="T16" fmla="*/ 111 w 408"/>
                <a:gd name="T17" fmla="*/ 326 h 326"/>
                <a:gd name="T18" fmla="*/ 128 w 408"/>
                <a:gd name="T19" fmla="*/ 326 h 326"/>
                <a:gd name="T20" fmla="*/ 139 w 408"/>
                <a:gd name="T21" fmla="*/ 314 h 326"/>
                <a:gd name="T22" fmla="*/ 151 w 408"/>
                <a:gd name="T23" fmla="*/ 301 h 326"/>
                <a:gd name="T24" fmla="*/ 156 w 408"/>
                <a:gd name="T25" fmla="*/ 286 h 326"/>
                <a:gd name="T26" fmla="*/ 167 w 408"/>
                <a:gd name="T27" fmla="*/ 274 h 326"/>
                <a:gd name="T28" fmla="*/ 173 w 408"/>
                <a:gd name="T29" fmla="*/ 259 h 326"/>
                <a:gd name="T30" fmla="*/ 184 w 408"/>
                <a:gd name="T31" fmla="*/ 247 h 326"/>
                <a:gd name="T32" fmla="*/ 190 w 408"/>
                <a:gd name="T33" fmla="*/ 232 h 326"/>
                <a:gd name="T34" fmla="*/ 201 w 408"/>
                <a:gd name="T35" fmla="*/ 217 h 326"/>
                <a:gd name="T36" fmla="*/ 207 w 408"/>
                <a:gd name="T37" fmla="*/ 202 h 326"/>
                <a:gd name="T38" fmla="*/ 218 w 408"/>
                <a:gd name="T39" fmla="*/ 193 h 326"/>
                <a:gd name="T40" fmla="*/ 223 w 408"/>
                <a:gd name="T41" fmla="*/ 178 h 326"/>
                <a:gd name="T42" fmla="*/ 234 w 408"/>
                <a:gd name="T43" fmla="*/ 163 h 326"/>
                <a:gd name="T44" fmla="*/ 240 w 408"/>
                <a:gd name="T45" fmla="*/ 148 h 326"/>
                <a:gd name="T46" fmla="*/ 251 w 408"/>
                <a:gd name="T47" fmla="*/ 136 h 326"/>
                <a:gd name="T48" fmla="*/ 257 w 408"/>
                <a:gd name="T49" fmla="*/ 120 h 326"/>
                <a:gd name="T50" fmla="*/ 268 w 408"/>
                <a:gd name="T51" fmla="*/ 108 h 326"/>
                <a:gd name="T52" fmla="*/ 274 w 408"/>
                <a:gd name="T53" fmla="*/ 93 h 326"/>
                <a:gd name="T54" fmla="*/ 285 w 408"/>
                <a:gd name="T55" fmla="*/ 81 h 326"/>
                <a:gd name="T56" fmla="*/ 290 w 408"/>
                <a:gd name="T57" fmla="*/ 66 h 326"/>
                <a:gd name="T58" fmla="*/ 302 w 408"/>
                <a:gd name="T59" fmla="*/ 54 h 326"/>
                <a:gd name="T60" fmla="*/ 307 w 408"/>
                <a:gd name="T61" fmla="*/ 39 h 326"/>
                <a:gd name="T62" fmla="*/ 318 w 408"/>
                <a:gd name="T63" fmla="*/ 27 h 326"/>
                <a:gd name="T64" fmla="*/ 324 w 408"/>
                <a:gd name="T65" fmla="*/ 9 h 326"/>
                <a:gd name="T66" fmla="*/ 335 w 408"/>
                <a:gd name="T67" fmla="*/ 0 h 326"/>
                <a:gd name="T68" fmla="*/ 341 w 408"/>
                <a:gd name="T69" fmla="*/ 15 h 326"/>
                <a:gd name="T70" fmla="*/ 352 w 408"/>
                <a:gd name="T71" fmla="*/ 27 h 326"/>
                <a:gd name="T72" fmla="*/ 357 w 408"/>
                <a:gd name="T73" fmla="*/ 42 h 326"/>
                <a:gd name="T74" fmla="*/ 369 w 408"/>
                <a:gd name="T75" fmla="*/ 54 h 326"/>
                <a:gd name="T76" fmla="*/ 374 w 408"/>
                <a:gd name="T77" fmla="*/ 69 h 326"/>
                <a:gd name="T78" fmla="*/ 385 w 408"/>
                <a:gd name="T79" fmla="*/ 81 h 326"/>
                <a:gd name="T80" fmla="*/ 391 w 408"/>
                <a:gd name="T81" fmla="*/ 96 h 326"/>
                <a:gd name="T82" fmla="*/ 402 w 408"/>
                <a:gd name="T83" fmla="*/ 108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6">
                  <a:moveTo>
                    <a:pt x="0" y="268"/>
                  </a:moveTo>
                  <a:lnTo>
                    <a:pt x="0" y="274"/>
                  </a:lnTo>
                  <a:lnTo>
                    <a:pt x="5" y="277"/>
                  </a:lnTo>
                  <a:lnTo>
                    <a:pt x="5" y="283"/>
                  </a:lnTo>
                  <a:lnTo>
                    <a:pt x="11" y="286"/>
                  </a:lnTo>
                  <a:lnTo>
                    <a:pt x="11" y="292"/>
                  </a:lnTo>
                  <a:lnTo>
                    <a:pt x="16" y="295"/>
                  </a:lnTo>
                  <a:lnTo>
                    <a:pt x="16" y="305"/>
                  </a:lnTo>
                  <a:lnTo>
                    <a:pt x="22" y="308"/>
                  </a:lnTo>
                  <a:lnTo>
                    <a:pt x="22" y="311"/>
                  </a:lnTo>
                  <a:lnTo>
                    <a:pt x="28" y="314"/>
                  </a:lnTo>
                  <a:lnTo>
                    <a:pt x="28" y="323"/>
                  </a:lnTo>
                  <a:lnTo>
                    <a:pt x="33" y="326"/>
                  </a:lnTo>
                  <a:lnTo>
                    <a:pt x="39" y="326"/>
                  </a:lnTo>
                  <a:lnTo>
                    <a:pt x="44" y="326"/>
                  </a:lnTo>
                  <a:lnTo>
                    <a:pt x="50" y="326"/>
                  </a:lnTo>
                  <a:lnTo>
                    <a:pt x="56" y="326"/>
                  </a:lnTo>
                  <a:lnTo>
                    <a:pt x="61" y="326"/>
                  </a:lnTo>
                  <a:lnTo>
                    <a:pt x="67" y="326"/>
                  </a:lnTo>
                  <a:lnTo>
                    <a:pt x="72" y="326"/>
                  </a:lnTo>
                  <a:lnTo>
                    <a:pt x="78" y="326"/>
                  </a:lnTo>
                  <a:lnTo>
                    <a:pt x="84" y="326"/>
                  </a:lnTo>
                  <a:lnTo>
                    <a:pt x="89" y="326"/>
                  </a:lnTo>
                  <a:lnTo>
                    <a:pt x="95" y="326"/>
                  </a:lnTo>
                  <a:lnTo>
                    <a:pt x="100" y="326"/>
                  </a:lnTo>
                  <a:lnTo>
                    <a:pt x="106" y="326"/>
                  </a:lnTo>
                  <a:lnTo>
                    <a:pt x="111" y="326"/>
                  </a:lnTo>
                  <a:lnTo>
                    <a:pt x="117" y="326"/>
                  </a:lnTo>
                  <a:lnTo>
                    <a:pt x="123" y="326"/>
                  </a:lnTo>
                  <a:lnTo>
                    <a:pt x="128" y="326"/>
                  </a:lnTo>
                  <a:lnTo>
                    <a:pt x="134" y="323"/>
                  </a:lnTo>
                  <a:lnTo>
                    <a:pt x="139" y="320"/>
                  </a:lnTo>
                  <a:lnTo>
                    <a:pt x="139" y="314"/>
                  </a:lnTo>
                  <a:lnTo>
                    <a:pt x="145" y="311"/>
                  </a:lnTo>
                  <a:lnTo>
                    <a:pt x="145" y="305"/>
                  </a:lnTo>
                  <a:lnTo>
                    <a:pt x="151" y="301"/>
                  </a:lnTo>
                  <a:lnTo>
                    <a:pt x="151" y="295"/>
                  </a:lnTo>
                  <a:lnTo>
                    <a:pt x="156" y="292"/>
                  </a:lnTo>
                  <a:lnTo>
                    <a:pt x="156" y="286"/>
                  </a:lnTo>
                  <a:lnTo>
                    <a:pt x="162" y="283"/>
                  </a:lnTo>
                  <a:lnTo>
                    <a:pt x="162" y="277"/>
                  </a:lnTo>
                  <a:lnTo>
                    <a:pt x="167" y="274"/>
                  </a:lnTo>
                  <a:lnTo>
                    <a:pt x="167" y="268"/>
                  </a:lnTo>
                  <a:lnTo>
                    <a:pt x="173" y="265"/>
                  </a:lnTo>
                  <a:lnTo>
                    <a:pt x="173" y="259"/>
                  </a:lnTo>
                  <a:lnTo>
                    <a:pt x="179" y="256"/>
                  </a:lnTo>
                  <a:lnTo>
                    <a:pt x="179" y="250"/>
                  </a:lnTo>
                  <a:lnTo>
                    <a:pt x="184" y="247"/>
                  </a:lnTo>
                  <a:lnTo>
                    <a:pt x="184" y="241"/>
                  </a:lnTo>
                  <a:lnTo>
                    <a:pt x="190" y="238"/>
                  </a:lnTo>
                  <a:lnTo>
                    <a:pt x="190" y="232"/>
                  </a:lnTo>
                  <a:lnTo>
                    <a:pt x="195" y="229"/>
                  </a:lnTo>
                  <a:lnTo>
                    <a:pt x="195" y="220"/>
                  </a:lnTo>
                  <a:lnTo>
                    <a:pt x="201" y="217"/>
                  </a:lnTo>
                  <a:lnTo>
                    <a:pt x="201" y="214"/>
                  </a:lnTo>
                  <a:lnTo>
                    <a:pt x="207" y="211"/>
                  </a:lnTo>
                  <a:lnTo>
                    <a:pt x="207" y="202"/>
                  </a:lnTo>
                  <a:lnTo>
                    <a:pt x="212" y="199"/>
                  </a:lnTo>
                  <a:lnTo>
                    <a:pt x="212" y="196"/>
                  </a:lnTo>
                  <a:lnTo>
                    <a:pt x="218" y="193"/>
                  </a:lnTo>
                  <a:lnTo>
                    <a:pt x="218" y="184"/>
                  </a:lnTo>
                  <a:lnTo>
                    <a:pt x="223" y="181"/>
                  </a:lnTo>
                  <a:lnTo>
                    <a:pt x="223" y="178"/>
                  </a:lnTo>
                  <a:lnTo>
                    <a:pt x="229" y="175"/>
                  </a:lnTo>
                  <a:lnTo>
                    <a:pt x="229" y="166"/>
                  </a:lnTo>
                  <a:lnTo>
                    <a:pt x="234" y="163"/>
                  </a:lnTo>
                  <a:lnTo>
                    <a:pt x="234" y="157"/>
                  </a:lnTo>
                  <a:lnTo>
                    <a:pt x="240" y="154"/>
                  </a:lnTo>
                  <a:lnTo>
                    <a:pt x="240" y="148"/>
                  </a:lnTo>
                  <a:lnTo>
                    <a:pt x="246" y="145"/>
                  </a:lnTo>
                  <a:lnTo>
                    <a:pt x="246" y="139"/>
                  </a:lnTo>
                  <a:lnTo>
                    <a:pt x="251" y="136"/>
                  </a:lnTo>
                  <a:lnTo>
                    <a:pt x="251" y="130"/>
                  </a:lnTo>
                  <a:lnTo>
                    <a:pt x="257" y="126"/>
                  </a:lnTo>
                  <a:lnTo>
                    <a:pt x="257" y="120"/>
                  </a:lnTo>
                  <a:lnTo>
                    <a:pt x="262" y="117"/>
                  </a:lnTo>
                  <a:lnTo>
                    <a:pt x="262" y="111"/>
                  </a:lnTo>
                  <a:lnTo>
                    <a:pt x="268" y="108"/>
                  </a:lnTo>
                  <a:lnTo>
                    <a:pt x="268" y="102"/>
                  </a:lnTo>
                  <a:lnTo>
                    <a:pt x="274" y="99"/>
                  </a:lnTo>
                  <a:lnTo>
                    <a:pt x="274" y="93"/>
                  </a:lnTo>
                  <a:lnTo>
                    <a:pt x="279" y="90"/>
                  </a:lnTo>
                  <a:lnTo>
                    <a:pt x="279" y="84"/>
                  </a:lnTo>
                  <a:lnTo>
                    <a:pt x="285" y="81"/>
                  </a:lnTo>
                  <a:lnTo>
                    <a:pt x="285" y="75"/>
                  </a:lnTo>
                  <a:lnTo>
                    <a:pt x="290" y="72"/>
                  </a:lnTo>
                  <a:lnTo>
                    <a:pt x="290" y="66"/>
                  </a:lnTo>
                  <a:lnTo>
                    <a:pt x="296" y="63"/>
                  </a:lnTo>
                  <a:lnTo>
                    <a:pt x="296" y="57"/>
                  </a:lnTo>
                  <a:lnTo>
                    <a:pt x="302" y="54"/>
                  </a:lnTo>
                  <a:lnTo>
                    <a:pt x="302" y="48"/>
                  </a:lnTo>
                  <a:lnTo>
                    <a:pt x="307" y="45"/>
                  </a:lnTo>
                  <a:lnTo>
                    <a:pt x="307" y="39"/>
                  </a:lnTo>
                  <a:lnTo>
                    <a:pt x="313" y="36"/>
                  </a:lnTo>
                  <a:lnTo>
                    <a:pt x="313" y="30"/>
                  </a:lnTo>
                  <a:lnTo>
                    <a:pt x="318" y="27"/>
                  </a:lnTo>
                  <a:lnTo>
                    <a:pt x="318" y="21"/>
                  </a:lnTo>
                  <a:lnTo>
                    <a:pt x="324" y="18"/>
                  </a:lnTo>
                  <a:lnTo>
                    <a:pt x="324" y="9"/>
                  </a:lnTo>
                  <a:lnTo>
                    <a:pt x="330" y="6"/>
                  </a:lnTo>
                  <a:lnTo>
                    <a:pt x="330" y="3"/>
                  </a:lnTo>
                  <a:lnTo>
                    <a:pt x="335" y="0"/>
                  </a:lnTo>
                  <a:lnTo>
                    <a:pt x="335" y="6"/>
                  </a:lnTo>
                  <a:lnTo>
                    <a:pt x="341" y="9"/>
                  </a:lnTo>
                  <a:lnTo>
                    <a:pt x="341" y="15"/>
                  </a:lnTo>
                  <a:lnTo>
                    <a:pt x="346" y="18"/>
                  </a:lnTo>
                  <a:lnTo>
                    <a:pt x="346" y="24"/>
                  </a:lnTo>
                  <a:lnTo>
                    <a:pt x="352" y="27"/>
                  </a:lnTo>
                  <a:lnTo>
                    <a:pt x="352" y="33"/>
                  </a:lnTo>
                  <a:lnTo>
                    <a:pt x="357" y="36"/>
                  </a:lnTo>
                  <a:lnTo>
                    <a:pt x="357" y="42"/>
                  </a:lnTo>
                  <a:lnTo>
                    <a:pt x="363" y="45"/>
                  </a:lnTo>
                  <a:lnTo>
                    <a:pt x="363" y="51"/>
                  </a:lnTo>
                  <a:lnTo>
                    <a:pt x="369" y="54"/>
                  </a:lnTo>
                  <a:lnTo>
                    <a:pt x="369" y="60"/>
                  </a:lnTo>
                  <a:lnTo>
                    <a:pt x="374" y="63"/>
                  </a:lnTo>
                  <a:lnTo>
                    <a:pt x="374" y="69"/>
                  </a:lnTo>
                  <a:lnTo>
                    <a:pt x="380" y="72"/>
                  </a:lnTo>
                  <a:lnTo>
                    <a:pt x="380" y="78"/>
                  </a:lnTo>
                  <a:lnTo>
                    <a:pt x="385" y="81"/>
                  </a:lnTo>
                  <a:lnTo>
                    <a:pt x="385" y="87"/>
                  </a:lnTo>
                  <a:lnTo>
                    <a:pt x="391" y="90"/>
                  </a:lnTo>
                  <a:lnTo>
                    <a:pt x="391" y="96"/>
                  </a:lnTo>
                  <a:lnTo>
                    <a:pt x="397" y="99"/>
                  </a:lnTo>
                  <a:lnTo>
                    <a:pt x="397" y="105"/>
                  </a:lnTo>
                  <a:lnTo>
                    <a:pt x="402" y="108"/>
                  </a:lnTo>
                  <a:lnTo>
                    <a:pt x="402" y="114"/>
                  </a:lnTo>
                  <a:lnTo>
                    <a:pt x="408" y="117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2" name="Freeform 180">
              <a:extLst>
                <a:ext uri="{FF2B5EF4-FFF2-40B4-BE49-F238E27FC236}">
                  <a16:creationId xmlns:a16="http://schemas.microsoft.com/office/drawing/2014/main" id="{03503869-DABF-4503-62A1-993B428E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" y="3566"/>
              <a:ext cx="402" cy="293"/>
            </a:xfrm>
            <a:custGeom>
              <a:avLst/>
              <a:gdLst>
                <a:gd name="T0" fmla="*/ 5 w 402"/>
                <a:gd name="T1" fmla="*/ 93 h 293"/>
                <a:gd name="T2" fmla="*/ 11 w 402"/>
                <a:gd name="T3" fmla="*/ 109 h 293"/>
                <a:gd name="T4" fmla="*/ 22 w 402"/>
                <a:gd name="T5" fmla="*/ 124 h 293"/>
                <a:gd name="T6" fmla="*/ 28 w 402"/>
                <a:gd name="T7" fmla="*/ 139 h 293"/>
                <a:gd name="T8" fmla="*/ 39 w 402"/>
                <a:gd name="T9" fmla="*/ 148 h 293"/>
                <a:gd name="T10" fmla="*/ 44 w 402"/>
                <a:gd name="T11" fmla="*/ 166 h 293"/>
                <a:gd name="T12" fmla="*/ 56 w 402"/>
                <a:gd name="T13" fmla="*/ 178 h 293"/>
                <a:gd name="T14" fmla="*/ 61 w 402"/>
                <a:gd name="T15" fmla="*/ 193 h 293"/>
                <a:gd name="T16" fmla="*/ 72 w 402"/>
                <a:gd name="T17" fmla="*/ 205 h 293"/>
                <a:gd name="T18" fmla="*/ 78 w 402"/>
                <a:gd name="T19" fmla="*/ 220 h 293"/>
                <a:gd name="T20" fmla="*/ 89 w 402"/>
                <a:gd name="T21" fmla="*/ 232 h 293"/>
                <a:gd name="T22" fmla="*/ 95 w 402"/>
                <a:gd name="T23" fmla="*/ 247 h 293"/>
                <a:gd name="T24" fmla="*/ 106 w 402"/>
                <a:gd name="T25" fmla="*/ 259 h 293"/>
                <a:gd name="T26" fmla="*/ 112 w 402"/>
                <a:gd name="T27" fmla="*/ 275 h 293"/>
                <a:gd name="T28" fmla="*/ 123 w 402"/>
                <a:gd name="T29" fmla="*/ 287 h 293"/>
                <a:gd name="T30" fmla="*/ 134 w 402"/>
                <a:gd name="T31" fmla="*/ 293 h 293"/>
                <a:gd name="T32" fmla="*/ 151 w 402"/>
                <a:gd name="T33" fmla="*/ 293 h 293"/>
                <a:gd name="T34" fmla="*/ 167 w 402"/>
                <a:gd name="T35" fmla="*/ 293 h 293"/>
                <a:gd name="T36" fmla="*/ 184 w 402"/>
                <a:gd name="T37" fmla="*/ 293 h 293"/>
                <a:gd name="T38" fmla="*/ 201 w 402"/>
                <a:gd name="T39" fmla="*/ 293 h 293"/>
                <a:gd name="T40" fmla="*/ 218 w 402"/>
                <a:gd name="T41" fmla="*/ 293 h 293"/>
                <a:gd name="T42" fmla="*/ 229 w 402"/>
                <a:gd name="T43" fmla="*/ 284 h 293"/>
                <a:gd name="T44" fmla="*/ 240 w 402"/>
                <a:gd name="T45" fmla="*/ 272 h 293"/>
                <a:gd name="T46" fmla="*/ 246 w 402"/>
                <a:gd name="T47" fmla="*/ 256 h 293"/>
                <a:gd name="T48" fmla="*/ 257 w 402"/>
                <a:gd name="T49" fmla="*/ 244 h 293"/>
                <a:gd name="T50" fmla="*/ 263 w 402"/>
                <a:gd name="T51" fmla="*/ 229 h 293"/>
                <a:gd name="T52" fmla="*/ 274 w 402"/>
                <a:gd name="T53" fmla="*/ 217 h 293"/>
                <a:gd name="T54" fmla="*/ 279 w 402"/>
                <a:gd name="T55" fmla="*/ 202 h 293"/>
                <a:gd name="T56" fmla="*/ 290 w 402"/>
                <a:gd name="T57" fmla="*/ 190 h 293"/>
                <a:gd name="T58" fmla="*/ 296 w 402"/>
                <a:gd name="T59" fmla="*/ 175 h 293"/>
                <a:gd name="T60" fmla="*/ 307 w 402"/>
                <a:gd name="T61" fmla="*/ 163 h 293"/>
                <a:gd name="T62" fmla="*/ 313 w 402"/>
                <a:gd name="T63" fmla="*/ 148 h 293"/>
                <a:gd name="T64" fmla="*/ 324 w 402"/>
                <a:gd name="T65" fmla="*/ 136 h 293"/>
                <a:gd name="T66" fmla="*/ 330 w 402"/>
                <a:gd name="T67" fmla="*/ 121 h 293"/>
                <a:gd name="T68" fmla="*/ 341 w 402"/>
                <a:gd name="T69" fmla="*/ 109 h 293"/>
                <a:gd name="T70" fmla="*/ 346 w 402"/>
                <a:gd name="T71" fmla="*/ 93 h 293"/>
                <a:gd name="T72" fmla="*/ 358 w 402"/>
                <a:gd name="T73" fmla="*/ 81 h 293"/>
                <a:gd name="T74" fmla="*/ 363 w 402"/>
                <a:gd name="T75" fmla="*/ 63 h 293"/>
                <a:gd name="T76" fmla="*/ 374 w 402"/>
                <a:gd name="T77" fmla="*/ 54 h 293"/>
                <a:gd name="T78" fmla="*/ 380 w 402"/>
                <a:gd name="T79" fmla="*/ 36 h 293"/>
                <a:gd name="T80" fmla="*/ 391 w 402"/>
                <a:gd name="T81" fmla="*/ 24 h 293"/>
                <a:gd name="T82" fmla="*/ 397 w 402"/>
                <a:gd name="T83" fmla="*/ 9 h 29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2" h="293">
                  <a:moveTo>
                    <a:pt x="0" y="84"/>
                  </a:moveTo>
                  <a:lnTo>
                    <a:pt x="0" y="90"/>
                  </a:lnTo>
                  <a:lnTo>
                    <a:pt x="5" y="93"/>
                  </a:lnTo>
                  <a:lnTo>
                    <a:pt x="5" y="103"/>
                  </a:lnTo>
                  <a:lnTo>
                    <a:pt x="11" y="106"/>
                  </a:lnTo>
                  <a:lnTo>
                    <a:pt x="11" y="109"/>
                  </a:lnTo>
                  <a:lnTo>
                    <a:pt x="17" y="112"/>
                  </a:lnTo>
                  <a:lnTo>
                    <a:pt x="17" y="121"/>
                  </a:lnTo>
                  <a:lnTo>
                    <a:pt x="22" y="124"/>
                  </a:lnTo>
                  <a:lnTo>
                    <a:pt x="22" y="127"/>
                  </a:lnTo>
                  <a:lnTo>
                    <a:pt x="28" y="130"/>
                  </a:lnTo>
                  <a:lnTo>
                    <a:pt x="28" y="139"/>
                  </a:lnTo>
                  <a:lnTo>
                    <a:pt x="33" y="142"/>
                  </a:lnTo>
                  <a:lnTo>
                    <a:pt x="33" y="145"/>
                  </a:lnTo>
                  <a:lnTo>
                    <a:pt x="39" y="148"/>
                  </a:lnTo>
                  <a:lnTo>
                    <a:pt x="39" y="157"/>
                  </a:lnTo>
                  <a:lnTo>
                    <a:pt x="44" y="160"/>
                  </a:lnTo>
                  <a:lnTo>
                    <a:pt x="44" y="166"/>
                  </a:lnTo>
                  <a:lnTo>
                    <a:pt x="50" y="169"/>
                  </a:lnTo>
                  <a:lnTo>
                    <a:pt x="50" y="175"/>
                  </a:lnTo>
                  <a:lnTo>
                    <a:pt x="56" y="178"/>
                  </a:lnTo>
                  <a:lnTo>
                    <a:pt x="56" y="184"/>
                  </a:lnTo>
                  <a:lnTo>
                    <a:pt x="61" y="187"/>
                  </a:lnTo>
                  <a:lnTo>
                    <a:pt x="61" y="193"/>
                  </a:lnTo>
                  <a:lnTo>
                    <a:pt x="67" y="196"/>
                  </a:lnTo>
                  <a:lnTo>
                    <a:pt x="67" y="202"/>
                  </a:lnTo>
                  <a:lnTo>
                    <a:pt x="72" y="205"/>
                  </a:lnTo>
                  <a:lnTo>
                    <a:pt x="72" y="211"/>
                  </a:lnTo>
                  <a:lnTo>
                    <a:pt x="78" y="214"/>
                  </a:lnTo>
                  <a:lnTo>
                    <a:pt x="78" y="220"/>
                  </a:lnTo>
                  <a:lnTo>
                    <a:pt x="84" y="223"/>
                  </a:lnTo>
                  <a:lnTo>
                    <a:pt x="84" y="229"/>
                  </a:lnTo>
                  <a:lnTo>
                    <a:pt x="89" y="232"/>
                  </a:lnTo>
                  <a:lnTo>
                    <a:pt x="89" y="238"/>
                  </a:lnTo>
                  <a:lnTo>
                    <a:pt x="95" y="241"/>
                  </a:lnTo>
                  <a:lnTo>
                    <a:pt x="95" y="247"/>
                  </a:lnTo>
                  <a:lnTo>
                    <a:pt x="100" y="250"/>
                  </a:lnTo>
                  <a:lnTo>
                    <a:pt x="100" y="256"/>
                  </a:lnTo>
                  <a:lnTo>
                    <a:pt x="106" y="259"/>
                  </a:lnTo>
                  <a:lnTo>
                    <a:pt x="106" y="265"/>
                  </a:lnTo>
                  <a:lnTo>
                    <a:pt x="112" y="268"/>
                  </a:lnTo>
                  <a:lnTo>
                    <a:pt x="112" y="275"/>
                  </a:lnTo>
                  <a:lnTo>
                    <a:pt x="117" y="278"/>
                  </a:lnTo>
                  <a:lnTo>
                    <a:pt x="117" y="284"/>
                  </a:lnTo>
                  <a:lnTo>
                    <a:pt x="123" y="287"/>
                  </a:lnTo>
                  <a:lnTo>
                    <a:pt x="123" y="293"/>
                  </a:lnTo>
                  <a:lnTo>
                    <a:pt x="128" y="293"/>
                  </a:lnTo>
                  <a:lnTo>
                    <a:pt x="134" y="293"/>
                  </a:lnTo>
                  <a:lnTo>
                    <a:pt x="140" y="293"/>
                  </a:lnTo>
                  <a:lnTo>
                    <a:pt x="145" y="293"/>
                  </a:lnTo>
                  <a:lnTo>
                    <a:pt x="151" y="293"/>
                  </a:lnTo>
                  <a:lnTo>
                    <a:pt x="156" y="293"/>
                  </a:lnTo>
                  <a:lnTo>
                    <a:pt x="162" y="293"/>
                  </a:lnTo>
                  <a:lnTo>
                    <a:pt x="167" y="293"/>
                  </a:lnTo>
                  <a:lnTo>
                    <a:pt x="173" y="293"/>
                  </a:lnTo>
                  <a:lnTo>
                    <a:pt x="179" y="293"/>
                  </a:lnTo>
                  <a:lnTo>
                    <a:pt x="184" y="293"/>
                  </a:lnTo>
                  <a:lnTo>
                    <a:pt x="190" y="293"/>
                  </a:lnTo>
                  <a:lnTo>
                    <a:pt x="195" y="293"/>
                  </a:lnTo>
                  <a:lnTo>
                    <a:pt x="201" y="293"/>
                  </a:lnTo>
                  <a:lnTo>
                    <a:pt x="207" y="293"/>
                  </a:lnTo>
                  <a:lnTo>
                    <a:pt x="212" y="293"/>
                  </a:lnTo>
                  <a:lnTo>
                    <a:pt x="218" y="293"/>
                  </a:lnTo>
                  <a:lnTo>
                    <a:pt x="223" y="293"/>
                  </a:lnTo>
                  <a:lnTo>
                    <a:pt x="229" y="290"/>
                  </a:lnTo>
                  <a:lnTo>
                    <a:pt x="229" y="284"/>
                  </a:lnTo>
                  <a:lnTo>
                    <a:pt x="235" y="281"/>
                  </a:lnTo>
                  <a:lnTo>
                    <a:pt x="235" y="275"/>
                  </a:lnTo>
                  <a:lnTo>
                    <a:pt x="240" y="272"/>
                  </a:lnTo>
                  <a:lnTo>
                    <a:pt x="240" y="265"/>
                  </a:lnTo>
                  <a:lnTo>
                    <a:pt x="246" y="262"/>
                  </a:lnTo>
                  <a:lnTo>
                    <a:pt x="246" y="256"/>
                  </a:lnTo>
                  <a:lnTo>
                    <a:pt x="251" y="253"/>
                  </a:lnTo>
                  <a:lnTo>
                    <a:pt x="251" y="247"/>
                  </a:lnTo>
                  <a:lnTo>
                    <a:pt x="257" y="244"/>
                  </a:lnTo>
                  <a:lnTo>
                    <a:pt x="257" y="238"/>
                  </a:lnTo>
                  <a:lnTo>
                    <a:pt x="263" y="235"/>
                  </a:lnTo>
                  <a:lnTo>
                    <a:pt x="263" y="229"/>
                  </a:lnTo>
                  <a:lnTo>
                    <a:pt x="268" y="226"/>
                  </a:lnTo>
                  <a:lnTo>
                    <a:pt x="268" y="220"/>
                  </a:lnTo>
                  <a:lnTo>
                    <a:pt x="274" y="217"/>
                  </a:lnTo>
                  <a:lnTo>
                    <a:pt x="274" y="211"/>
                  </a:lnTo>
                  <a:lnTo>
                    <a:pt x="279" y="208"/>
                  </a:lnTo>
                  <a:lnTo>
                    <a:pt x="279" y="202"/>
                  </a:lnTo>
                  <a:lnTo>
                    <a:pt x="285" y="199"/>
                  </a:lnTo>
                  <a:lnTo>
                    <a:pt x="285" y="193"/>
                  </a:lnTo>
                  <a:lnTo>
                    <a:pt x="290" y="190"/>
                  </a:lnTo>
                  <a:lnTo>
                    <a:pt x="290" y="184"/>
                  </a:lnTo>
                  <a:lnTo>
                    <a:pt x="296" y="181"/>
                  </a:lnTo>
                  <a:lnTo>
                    <a:pt x="296" y="175"/>
                  </a:lnTo>
                  <a:lnTo>
                    <a:pt x="302" y="172"/>
                  </a:lnTo>
                  <a:lnTo>
                    <a:pt x="302" y="166"/>
                  </a:lnTo>
                  <a:lnTo>
                    <a:pt x="307" y="163"/>
                  </a:lnTo>
                  <a:lnTo>
                    <a:pt x="307" y="157"/>
                  </a:lnTo>
                  <a:lnTo>
                    <a:pt x="313" y="154"/>
                  </a:lnTo>
                  <a:lnTo>
                    <a:pt x="313" y="148"/>
                  </a:lnTo>
                  <a:lnTo>
                    <a:pt x="318" y="145"/>
                  </a:lnTo>
                  <a:lnTo>
                    <a:pt x="318" y="139"/>
                  </a:lnTo>
                  <a:lnTo>
                    <a:pt x="324" y="136"/>
                  </a:lnTo>
                  <a:lnTo>
                    <a:pt x="324" y="130"/>
                  </a:lnTo>
                  <a:lnTo>
                    <a:pt x="330" y="127"/>
                  </a:lnTo>
                  <a:lnTo>
                    <a:pt x="330" y="121"/>
                  </a:lnTo>
                  <a:lnTo>
                    <a:pt x="335" y="118"/>
                  </a:lnTo>
                  <a:lnTo>
                    <a:pt x="335" y="112"/>
                  </a:lnTo>
                  <a:lnTo>
                    <a:pt x="341" y="109"/>
                  </a:lnTo>
                  <a:lnTo>
                    <a:pt x="341" y="103"/>
                  </a:lnTo>
                  <a:lnTo>
                    <a:pt x="346" y="100"/>
                  </a:lnTo>
                  <a:lnTo>
                    <a:pt x="346" y="93"/>
                  </a:lnTo>
                  <a:lnTo>
                    <a:pt x="352" y="90"/>
                  </a:lnTo>
                  <a:lnTo>
                    <a:pt x="352" y="84"/>
                  </a:lnTo>
                  <a:lnTo>
                    <a:pt x="358" y="81"/>
                  </a:lnTo>
                  <a:lnTo>
                    <a:pt x="358" y="75"/>
                  </a:lnTo>
                  <a:lnTo>
                    <a:pt x="363" y="72"/>
                  </a:lnTo>
                  <a:lnTo>
                    <a:pt x="363" y="63"/>
                  </a:lnTo>
                  <a:lnTo>
                    <a:pt x="369" y="60"/>
                  </a:lnTo>
                  <a:lnTo>
                    <a:pt x="369" y="57"/>
                  </a:lnTo>
                  <a:lnTo>
                    <a:pt x="374" y="54"/>
                  </a:lnTo>
                  <a:lnTo>
                    <a:pt x="374" y="45"/>
                  </a:lnTo>
                  <a:lnTo>
                    <a:pt x="380" y="42"/>
                  </a:lnTo>
                  <a:lnTo>
                    <a:pt x="380" y="36"/>
                  </a:lnTo>
                  <a:lnTo>
                    <a:pt x="386" y="33"/>
                  </a:lnTo>
                  <a:lnTo>
                    <a:pt x="386" y="27"/>
                  </a:lnTo>
                  <a:lnTo>
                    <a:pt x="391" y="24"/>
                  </a:lnTo>
                  <a:lnTo>
                    <a:pt x="391" y="18"/>
                  </a:lnTo>
                  <a:lnTo>
                    <a:pt x="397" y="15"/>
                  </a:lnTo>
                  <a:lnTo>
                    <a:pt x="397" y="9"/>
                  </a:lnTo>
                  <a:lnTo>
                    <a:pt x="402" y="6"/>
                  </a:lnTo>
                  <a:lnTo>
                    <a:pt x="402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3" name="Freeform 181">
              <a:extLst>
                <a:ext uri="{FF2B5EF4-FFF2-40B4-BE49-F238E27FC236}">
                  <a16:creationId xmlns:a16="http://schemas.microsoft.com/office/drawing/2014/main" id="{68B07D14-8ABA-744D-A1DC-AB22349DC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4" y="3533"/>
              <a:ext cx="23" cy="33"/>
            </a:xfrm>
            <a:custGeom>
              <a:avLst/>
              <a:gdLst>
                <a:gd name="T0" fmla="*/ 0 w 23"/>
                <a:gd name="T1" fmla="*/ 33 h 33"/>
                <a:gd name="T2" fmla="*/ 6 w 23"/>
                <a:gd name="T3" fmla="*/ 30 h 33"/>
                <a:gd name="T4" fmla="*/ 6 w 23"/>
                <a:gd name="T5" fmla="*/ 24 h 33"/>
                <a:gd name="T6" fmla="*/ 11 w 23"/>
                <a:gd name="T7" fmla="*/ 21 h 33"/>
                <a:gd name="T8" fmla="*/ 11 w 23"/>
                <a:gd name="T9" fmla="*/ 15 h 33"/>
                <a:gd name="T10" fmla="*/ 17 w 23"/>
                <a:gd name="T11" fmla="*/ 12 h 33"/>
                <a:gd name="T12" fmla="*/ 17 w 23"/>
                <a:gd name="T13" fmla="*/ 6 h 33"/>
                <a:gd name="T14" fmla="*/ 23 w 23"/>
                <a:gd name="T15" fmla="*/ 3 h 33"/>
                <a:gd name="T16" fmla="*/ 23 w 23"/>
                <a:gd name="T17" fmla="*/ 0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" h="33">
                  <a:moveTo>
                    <a:pt x="0" y="33"/>
                  </a:moveTo>
                  <a:lnTo>
                    <a:pt x="6" y="30"/>
                  </a:lnTo>
                  <a:lnTo>
                    <a:pt x="6" y="24"/>
                  </a:lnTo>
                  <a:lnTo>
                    <a:pt x="11" y="21"/>
                  </a:lnTo>
                  <a:lnTo>
                    <a:pt x="11" y="15"/>
                  </a:lnTo>
                  <a:lnTo>
                    <a:pt x="17" y="12"/>
                  </a:lnTo>
                  <a:lnTo>
                    <a:pt x="17" y="6"/>
                  </a:lnTo>
                  <a:lnTo>
                    <a:pt x="23" y="3"/>
                  </a:lnTo>
                  <a:lnTo>
                    <a:pt x="23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4" name="Freeform 182">
              <a:extLst>
                <a:ext uri="{FF2B5EF4-FFF2-40B4-BE49-F238E27FC236}">
                  <a16:creationId xmlns:a16="http://schemas.microsoft.com/office/drawing/2014/main" id="{9C061D02-6F61-9EF8-DF47-923AE9CB4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" y="3533"/>
              <a:ext cx="381" cy="326"/>
            </a:xfrm>
            <a:custGeom>
              <a:avLst/>
              <a:gdLst>
                <a:gd name="T0" fmla="*/ 12 w 381"/>
                <a:gd name="T1" fmla="*/ 326 h 326"/>
                <a:gd name="T2" fmla="*/ 28 w 381"/>
                <a:gd name="T3" fmla="*/ 326 h 326"/>
                <a:gd name="T4" fmla="*/ 45 w 381"/>
                <a:gd name="T5" fmla="*/ 326 h 326"/>
                <a:gd name="T6" fmla="*/ 56 w 381"/>
                <a:gd name="T7" fmla="*/ 317 h 326"/>
                <a:gd name="T8" fmla="*/ 62 w 381"/>
                <a:gd name="T9" fmla="*/ 301 h 326"/>
                <a:gd name="T10" fmla="*/ 73 w 381"/>
                <a:gd name="T11" fmla="*/ 289 h 326"/>
                <a:gd name="T12" fmla="*/ 79 w 381"/>
                <a:gd name="T13" fmla="*/ 274 h 326"/>
                <a:gd name="T14" fmla="*/ 90 w 381"/>
                <a:gd name="T15" fmla="*/ 259 h 326"/>
                <a:gd name="T16" fmla="*/ 96 w 381"/>
                <a:gd name="T17" fmla="*/ 244 h 326"/>
                <a:gd name="T18" fmla="*/ 107 w 381"/>
                <a:gd name="T19" fmla="*/ 232 h 326"/>
                <a:gd name="T20" fmla="*/ 112 w 381"/>
                <a:gd name="T21" fmla="*/ 217 h 326"/>
                <a:gd name="T22" fmla="*/ 123 w 381"/>
                <a:gd name="T23" fmla="*/ 205 h 326"/>
                <a:gd name="T24" fmla="*/ 129 w 381"/>
                <a:gd name="T25" fmla="*/ 190 h 326"/>
                <a:gd name="T26" fmla="*/ 140 w 381"/>
                <a:gd name="T27" fmla="*/ 178 h 326"/>
                <a:gd name="T28" fmla="*/ 146 w 381"/>
                <a:gd name="T29" fmla="*/ 163 h 326"/>
                <a:gd name="T30" fmla="*/ 157 w 381"/>
                <a:gd name="T31" fmla="*/ 151 h 326"/>
                <a:gd name="T32" fmla="*/ 163 w 381"/>
                <a:gd name="T33" fmla="*/ 136 h 326"/>
                <a:gd name="T34" fmla="*/ 174 w 381"/>
                <a:gd name="T35" fmla="*/ 123 h 326"/>
                <a:gd name="T36" fmla="*/ 179 w 381"/>
                <a:gd name="T37" fmla="*/ 108 h 326"/>
                <a:gd name="T38" fmla="*/ 191 w 381"/>
                <a:gd name="T39" fmla="*/ 96 h 326"/>
                <a:gd name="T40" fmla="*/ 196 w 381"/>
                <a:gd name="T41" fmla="*/ 81 h 326"/>
                <a:gd name="T42" fmla="*/ 207 w 381"/>
                <a:gd name="T43" fmla="*/ 69 h 326"/>
                <a:gd name="T44" fmla="*/ 213 w 381"/>
                <a:gd name="T45" fmla="*/ 54 h 326"/>
                <a:gd name="T46" fmla="*/ 224 w 381"/>
                <a:gd name="T47" fmla="*/ 42 h 326"/>
                <a:gd name="T48" fmla="*/ 230 w 381"/>
                <a:gd name="T49" fmla="*/ 27 h 326"/>
                <a:gd name="T50" fmla="*/ 241 w 381"/>
                <a:gd name="T51" fmla="*/ 12 h 326"/>
                <a:gd name="T52" fmla="*/ 246 w 381"/>
                <a:gd name="T53" fmla="*/ 0 h 326"/>
                <a:gd name="T54" fmla="*/ 258 w 381"/>
                <a:gd name="T55" fmla="*/ 12 h 326"/>
                <a:gd name="T56" fmla="*/ 263 w 381"/>
                <a:gd name="T57" fmla="*/ 27 h 326"/>
                <a:gd name="T58" fmla="*/ 274 w 381"/>
                <a:gd name="T59" fmla="*/ 39 h 326"/>
                <a:gd name="T60" fmla="*/ 280 w 381"/>
                <a:gd name="T61" fmla="*/ 54 h 326"/>
                <a:gd name="T62" fmla="*/ 291 w 381"/>
                <a:gd name="T63" fmla="*/ 69 h 326"/>
                <a:gd name="T64" fmla="*/ 297 w 381"/>
                <a:gd name="T65" fmla="*/ 84 h 326"/>
                <a:gd name="T66" fmla="*/ 308 w 381"/>
                <a:gd name="T67" fmla="*/ 93 h 326"/>
                <a:gd name="T68" fmla="*/ 314 w 381"/>
                <a:gd name="T69" fmla="*/ 111 h 326"/>
                <a:gd name="T70" fmla="*/ 325 w 381"/>
                <a:gd name="T71" fmla="*/ 123 h 326"/>
                <a:gd name="T72" fmla="*/ 330 w 381"/>
                <a:gd name="T73" fmla="*/ 139 h 326"/>
                <a:gd name="T74" fmla="*/ 341 w 381"/>
                <a:gd name="T75" fmla="*/ 151 h 326"/>
                <a:gd name="T76" fmla="*/ 347 w 381"/>
                <a:gd name="T77" fmla="*/ 166 h 326"/>
                <a:gd name="T78" fmla="*/ 358 w 381"/>
                <a:gd name="T79" fmla="*/ 178 h 326"/>
                <a:gd name="T80" fmla="*/ 364 w 381"/>
                <a:gd name="T81" fmla="*/ 193 h 326"/>
                <a:gd name="T82" fmla="*/ 375 w 381"/>
                <a:gd name="T83" fmla="*/ 205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81" h="326">
                  <a:moveTo>
                    <a:pt x="0" y="326"/>
                  </a:moveTo>
                  <a:lnTo>
                    <a:pt x="6" y="326"/>
                  </a:lnTo>
                  <a:lnTo>
                    <a:pt x="12" y="326"/>
                  </a:lnTo>
                  <a:lnTo>
                    <a:pt x="17" y="326"/>
                  </a:lnTo>
                  <a:lnTo>
                    <a:pt x="23" y="326"/>
                  </a:lnTo>
                  <a:lnTo>
                    <a:pt x="28" y="326"/>
                  </a:lnTo>
                  <a:lnTo>
                    <a:pt x="34" y="326"/>
                  </a:lnTo>
                  <a:lnTo>
                    <a:pt x="40" y="326"/>
                  </a:lnTo>
                  <a:lnTo>
                    <a:pt x="45" y="326"/>
                  </a:lnTo>
                  <a:lnTo>
                    <a:pt x="51" y="323"/>
                  </a:lnTo>
                  <a:lnTo>
                    <a:pt x="51" y="320"/>
                  </a:lnTo>
                  <a:lnTo>
                    <a:pt x="56" y="317"/>
                  </a:lnTo>
                  <a:lnTo>
                    <a:pt x="56" y="311"/>
                  </a:lnTo>
                  <a:lnTo>
                    <a:pt x="62" y="308"/>
                  </a:lnTo>
                  <a:lnTo>
                    <a:pt x="62" y="301"/>
                  </a:lnTo>
                  <a:lnTo>
                    <a:pt x="68" y="298"/>
                  </a:lnTo>
                  <a:lnTo>
                    <a:pt x="68" y="292"/>
                  </a:lnTo>
                  <a:lnTo>
                    <a:pt x="73" y="289"/>
                  </a:lnTo>
                  <a:lnTo>
                    <a:pt x="73" y="283"/>
                  </a:lnTo>
                  <a:lnTo>
                    <a:pt x="79" y="280"/>
                  </a:lnTo>
                  <a:lnTo>
                    <a:pt x="79" y="274"/>
                  </a:lnTo>
                  <a:lnTo>
                    <a:pt x="84" y="271"/>
                  </a:lnTo>
                  <a:lnTo>
                    <a:pt x="84" y="262"/>
                  </a:lnTo>
                  <a:lnTo>
                    <a:pt x="90" y="259"/>
                  </a:lnTo>
                  <a:lnTo>
                    <a:pt x="90" y="253"/>
                  </a:lnTo>
                  <a:lnTo>
                    <a:pt x="96" y="250"/>
                  </a:lnTo>
                  <a:lnTo>
                    <a:pt x="96" y="244"/>
                  </a:lnTo>
                  <a:lnTo>
                    <a:pt x="101" y="241"/>
                  </a:lnTo>
                  <a:lnTo>
                    <a:pt x="101" y="235"/>
                  </a:lnTo>
                  <a:lnTo>
                    <a:pt x="107" y="232"/>
                  </a:lnTo>
                  <a:lnTo>
                    <a:pt x="107" y="226"/>
                  </a:lnTo>
                  <a:lnTo>
                    <a:pt x="112" y="223"/>
                  </a:lnTo>
                  <a:lnTo>
                    <a:pt x="112" y="217"/>
                  </a:lnTo>
                  <a:lnTo>
                    <a:pt x="118" y="214"/>
                  </a:lnTo>
                  <a:lnTo>
                    <a:pt x="118" y="208"/>
                  </a:lnTo>
                  <a:lnTo>
                    <a:pt x="123" y="205"/>
                  </a:lnTo>
                  <a:lnTo>
                    <a:pt x="123" y="199"/>
                  </a:lnTo>
                  <a:lnTo>
                    <a:pt x="129" y="196"/>
                  </a:lnTo>
                  <a:lnTo>
                    <a:pt x="129" y="190"/>
                  </a:lnTo>
                  <a:lnTo>
                    <a:pt x="135" y="187"/>
                  </a:lnTo>
                  <a:lnTo>
                    <a:pt x="135" y="181"/>
                  </a:lnTo>
                  <a:lnTo>
                    <a:pt x="140" y="178"/>
                  </a:lnTo>
                  <a:lnTo>
                    <a:pt x="140" y="172"/>
                  </a:lnTo>
                  <a:lnTo>
                    <a:pt x="146" y="169"/>
                  </a:lnTo>
                  <a:lnTo>
                    <a:pt x="146" y="163"/>
                  </a:lnTo>
                  <a:lnTo>
                    <a:pt x="151" y="160"/>
                  </a:lnTo>
                  <a:lnTo>
                    <a:pt x="151" y="154"/>
                  </a:lnTo>
                  <a:lnTo>
                    <a:pt x="157" y="151"/>
                  </a:lnTo>
                  <a:lnTo>
                    <a:pt x="157" y="145"/>
                  </a:lnTo>
                  <a:lnTo>
                    <a:pt x="163" y="142"/>
                  </a:lnTo>
                  <a:lnTo>
                    <a:pt x="163" y="136"/>
                  </a:lnTo>
                  <a:lnTo>
                    <a:pt x="168" y="133"/>
                  </a:lnTo>
                  <a:lnTo>
                    <a:pt x="168" y="126"/>
                  </a:lnTo>
                  <a:lnTo>
                    <a:pt x="174" y="123"/>
                  </a:lnTo>
                  <a:lnTo>
                    <a:pt x="174" y="117"/>
                  </a:lnTo>
                  <a:lnTo>
                    <a:pt x="179" y="114"/>
                  </a:lnTo>
                  <a:lnTo>
                    <a:pt x="179" y="108"/>
                  </a:lnTo>
                  <a:lnTo>
                    <a:pt x="185" y="105"/>
                  </a:lnTo>
                  <a:lnTo>
                    <a:pt x="185" y="99"/>
                  </a:lnTo>
                  <a:lnTo>
                    <a:pt x="191" y="96"/>
                  </a:lnTo>
                  <a:lnTo>
                    <a:pt x="191" y="90"/>
                  </a:lnTo>
                  <a:lnTo>
                    <a:pt x="196" y="87"/>
                  </a:lnTo>
                  <a:lnTo>
                    <a:pt x="196" y="81"/>
                  </a:lnTo>
                  <a:lnTo>
                    <a:pt x="202" y="78"/>
                  </a:lnTo>
                  <a:lnTo>
                    <a:pt x="202" y="72"/>
                  </a:lnTo>
                  <a:lnTo>
                    <a:pt x="207" y="69"/>
                  </a:lnTo>
                  <a:lnTo>
                    <a:pt x="207" y="63"/>
                  </a:lnTo>
                  <a:lnTo>
                    <a:pt x="213" y="60"/>
                  </a:lnTo>
                  <a:lnTo>
                    <a:pt x="213" y="54"/>
                  </a:lnTo>
                  <a:lnTo>
                    <a:pt x="219" y="51"/>
                  </a:lnTo>
                  <a:lnTo>
                    <a:pt x="219" y="45"/>
                  </a:lnTo>
                  <a:lnTo>
                    <a:pt x="224" y="42"/>
                  </a:lnTo>
                  <a:lnTo>
                    <a:pt x="224" y="33"/>
                  </a:lnTo>
                  <a:lnTo>
                    <a:pt x="230" y="30"/>
                  </a:lnTo>
                  <a:lnTo>
                    <a:pt x="230" y="27"/>
                  </a:lnTo>
                  <a:lnTo>
                    <a:pt x="235" y="24"/>
                  </a:lnTo>
                  <a:lnTo>
                    <a:pt x="235" y="15"/>
                  </a:lnTo>
                  <a:lnTo>
                    <a:pt x="241" y="12"/>
                  </a:lnTo>
                  <a:lnTo>
                    <a:pt x="241" y="9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52" y="3"/>
                  </a:lnTo>
                  <a:lnTo>
                    <a:pt x="252" y="9"/>
                  </a:lnTo>
                  <a:lnTo>
                    <a:pt x="258" y="12"/>
                  </a:lnTo>
                  <a:lnTo>
                    <a:pt x="258" y="18"/>
                  </a:lnTo>
                  <a:lnTo>
                    <a:pt x="263" y="21"/>
                  </a:lnTo>
                  <a:lnTo>
                    <a:pt x="263" y="27"/>
                  </a:lnTo>
                  <a:lnTo>
                    <a:pt x="269" y="30"/>
                  </a:lnTo>
                  <a:lnTo>
                    <a:pt x="269" y="36"/>
                  </a:lnTo>
                  <a:lnTo>
                    <a:pt x="274" y="39"/>
                  </a:lnTo>
                  <a:lnTo>
                    <a:pt x="274" y="48"/>
                  </a:lnTo>
                  <a:lnTo>
                    <a:pt x="280" y="51"/>
                  </a:lnTo>
                  <a:lnTo>
                    <a:pt x="280" y="54"/>
                  </a:lnTo>
                  <a:lnTo>
                    <a:pt x="286" y="57"/>
                  </a:lnTo>
                  <a:lnTo>
                    <a:pt x="286" y="66"/>
                  </a:lnTo>
                  <a:lnTo>
                    <a:pt x="291" y="69"/>
                  </a:lnTo>
                  <a:lnTo>
                    <a:pt x="291" y="72"/>
                  </a:lnTo>
                  <a:lnTo>
                    <a:pt x="297" y="75"/>
                  </a:lnTo>
                  <a:lnTo>
                    <a:pt x="297" y="84"/>
                  </a:lnTo>
                  <a:lnTo>
                    <a:pt x="302" y="87"/>
                  </a:lnTo>
                  <a:lnTo>
                    <a:pt x="302" y="90"/>
                  </a:lnTo>
                  <a:lnTo>
                    <a:pt x="308" y="93"/>
                  </a:lnTo>
                  <a:lnTo>
                    <a:pt x="308" y="102"/>
                  </a:lnTo>
                  <a:lnTo>
                    <a:pt x="314" y="105"/>
                  </a:lnTo>
                  <a:lnTo>
                    <a:pt x="314" y="111"/>
                  </a:lnTo>
                  <a:lnTo>
                    <a:pt x="319" y="114"/>
                  </a:lnTo>
                  <a:lnTo>
                    <a:pt x="319" y="120"/>
                  </a:lnTo>
                  <a:lnTo>
                    <a:pt x="325" y="123"/>
                  </a:lnTo>
                  <a:lnTo>
                    <a:pt x="325" y="130"/>
                  </a:lnTo>
                  <a:lnTo>
                    <a:pt x="330" y="133"/>
                  </a:lnTo>
                  <a:lnTo>
                    <a:pt x="330" y="139"/>
                  </a:lnTo>
                  <a:lnTo>
                    <a:pt x="336" y="142"/>
                  </a:lnTo>
                  <a:lnTo>
                    <a:pt x="336" y="148"/>
                  </a:lnTo>
                  <a:lnTo>
                    <a:pt x="341" y="151"/>
                  </a:lnTo>
                  <a:lnTo>
                    <a:pt x="341" y="157"/>
                  </a:lnTo>
                  <a:lnTo>
                    <a:pt x="347" y="160"/>
                  </a:lnTo>
                  <a:lnTo>
                    <a:pt x="347" y="166"/>
                  </a:lnTo>
                  <a:lnTo>
                    <a:pt x="353" y="169"/>
                  </a:lnTo>
                  <a:lnTo>
                    <a:pt x="353" y="175"/>
                  </a:lnTo>
                  <a:lnTo>
                    <a:pt x="358" y="178"/>
                  </a:lnTo>
                  <a:lnTo>
                    <a:pt x="358" y="184"/>
                  </a:lnTo>
                  <a:lnTo>
                    <a:pt x="364" y="187"/>
                  </a:lnTo>
                  <a:lnTo>
                    <a:pt x="364" y="193"/>
                  </a:lnTo>
                  <a:lnTo>
                    <a:pt x="369" y="196"/>
                  </a:lnTo>
                  <a:lnTo>
                    <a:pt x="369" y="202"/>
                  </a:lnTo>
                  <a:lnTo>
                    <a:pt x="375" y="205"/>
                  </a:lnTo>
                  <a:lnTo>
                    <a:pt x="375" y="211"/>
                  </a:lnTo>
                  <a:lnTo>
                    <a:pt x="381" y="21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5" name="Freeform 183">
              <a:extLst>
                <a:ext uri="{FF2B5EF4-FFF2-40B4-BE49-F238E27FC236}">
                  <a16:creationId xmlns:a16="http://schemas.microsoft.com/office/drawing/2014/main" id="{FB00C88B-5125-E3AB-FFBA-16AB8A4E7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0" y="3533"/>
              <a:ext cx="408" cy="326"/>
            </a:xfrm>
            <a:custGeom>
              <a:avLst/>
              <a:gdLst>
                <a:gd name="T0" fmla="*/ 5 w 408"/>
                <a:gd name="T1" fmla="*/ 223 h 326"/>
                <a:gd name="T2" fmla="*/ 11 w 408"/>
                <a:gd name="T3" fmla="*/ 238 h 326"/>
                <a:gd name="T4" fmla="*/ 22 w 408"/>
                <a:gd name="T5" fmla="*/ 250 h 326"/>
                <a:gd name="T6" fmla="*/ 28 w 408"/>
                <a:gd name="T7" fmla="*/ 265 h 326"/>
                <a:gd name="T8" fmla="*/ 39 w 408"/>
                <a:gd name="T9" fmla="*/ 277 h 326"/>
                <a:gd name="T10" fmla="*/ 44 w 408"/>
                <a:gd name="T11" fmla="*/ 292 h 326"/>
                <a:gd name="T12" fmla="*/ 56 w 408"/>
                <a:gd name="T13" fmla="*/ 305 h 326"/>
                <a:gd name="T14" fmla="*/ 61 w 408"/>
                <a:gd name="T15" fmla="*/ 323 h 326"/>
                <a:gd name="T16" fmla="*/ 78 w 408"/>
                <a:gd name="T17" fmla="*/ 326 h 326"/>
                <a:gd name="T18" fmla="*/ 95 w 408"/>
                <a:gd name="T19" fmla="*/ 326 h 326"/>
                <a:gd name="T20" fmla="*/ 111 w 408"/>
                <a:gd name="T21" fmla="*/ 326 h 326"/>
                <a:gd name="T22" fmla="*/ 128 w 408"/>
                <a:gd name="T23" fmla="*/ 326 h 326"/>
                <a:gd name="T24" fmla="*/ 145 w 408"/>
                <a:gd name="T25" fmla="*/ 326 h 326"/>
                <a:gd name="T26" fmla="*/ 162 w 408"/>
                <a:gd name="T27" fmla="*/ 326 h 326"/>
                <a:gd name="T28" fmla="*/ 173 w 408"/>
                <a:gd name="T29" fmla="*/ 314 h 326"/>
                <a:gd name="T30" fmla="*/ 184 w 408"/>
                <a:gd name="T31" fmla="*/ 301 h 326"/>
                <a:gd name="T32" fmla="*/ 190 w 408"/>
                <a:gd name="T33" fmla="*/ 286 h 326"/>
                <a:gd name="T34" fmla="*/ 201 w 408"/>
                <a:gd name="T35" fmla="*/ 274 h 326"/>
                <a:gd name="T36" fmla="*/ 206 w 408"/>
                <a:gd name="T37" fmla="*/ 259 h 326"/>
                <a:gd name="T38" fmla="*/ 218 w 408"/>
                <a:gd name="T39" fmla="*/ 247 h 326"/>
                <a:gd name="T40" fmla="*/ 223 w 408"/>
                <a:gd name="T41" fmla="*/ 232 h 326"/>
                <a:gd name="T42" fmla="*/ 234 w 408"/>
                <a:gd name="T43" fmla="*/ 220 h 326"/>
                <a:gd name="T44" fmla="*/ 240 w 408"/>
                <a:gd name="T45" fmla="*/ 202 h 326"/>
                <a:gd name="T46" fmla="*/ 251 w 408"/>
                <a:gd name="T47" fmla="*/ 193 h 326"/>
                <a:gd name="T48" fmla="*/ 257 w 408"/>
                <a:gd name="T49" fmla="*/ 178 h 326"/>
                <a:gd name="T50" fmla="*/ 268 w 408"/>
                <a:gd name="T51" fmla="*/ 163 h 326"/>
                <a:gd name="T52" fmla="*/ 274 w 408"/>
                <a:gd name="T53" fmla="*/ 148 h 326"/>
                <a:gd name="T54" fmla="*/ 285 w 408"/>
                <a:gd name="T55" fmla="*/ 136 h 326"/>
                <a:gd name="T56" fmla="*/ 290 w 408"/>
                <a:gd name="T57" fmla="*/ 120 h 326"/>
                <a:gd name="T58" fmla="*/ 302 w 408"/>
                <a:gd name="T59" fmla="*/ 108 h 326"/>
                <a:gd name="T60" fmla="*/ 307 w 408"/>
                <a:gd name="T61" fmla="*/ 93 h 326"/>
                <a:gd name="T62" fmla="*/ 318 w 408"/>
                <a:gd name="T63" fmla="*/ 81 h 326"/>
                <a:gd name="T64" fmla="*/ 324 w 408"/>
                <a:gd name="T65" fmla="*/ 66 h 326"/>
                <a:gd name="T66" fmla="*/ 335 w 408"/>
                <a:gd name="T67" fmla="*/ 54 h 326"/>
                <a:gd name="T68" fmla="*/ 341 w 408"/>
                <a:gd name="T69" fmla="*/ 39 h 326"/>
                <a:gd name="T70" fmla="*/ 352 w 408"/>
                <a:gd name="T71" fmla="*/ 27 h 326"/>
                <a:gd name="T72" fmla="*/ 357 w 408"/>
                <a:gd name="T73" fmla="*/ 12 h 326"/>
                <a:gd name="T74" fmla="*/ 369 w 408"/>
                <a:gd name="T75" fmla="*/ 0 h 326"/>
                <a:gd name="T76" fmla="*/ 374 w 408"/>
                <a:gd name="T77" fmla="*/ 15 h 326"/>
                <a:gd name="T78" fmla="*/ 385 w 408"/>
                <a:gd name="T79" fmla="*/ 27 h 326"/>
                <a:gd name="T80" fmla="*/ 391 w 408"/>
                <a:gd name="T81" fmla="*/ 42 h 326"/>
                <a:gd name="T82" fmla="*/ 402 w 408"/>
                <a:gd name="T83" fmla="*/ 54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6">
                  <a:moveTo>
                    <a:pt x="0" y="214"/>
                  </a:moveTo>
                  <a:lnTo>
                    <a:pt x="0" y="220"/>
                  </a:lnTo>
                  <a:lnTo>
                    <a:pt x="5" y="223"/>
                  </a:lnTo>
                  <a:lnTo>
                    <a:pt x="5" y="229"/>
                  </a:lnTo>
                  <a:lnTo>
                    <a:pt x="11" y="232"/>
                  </a:lnTo>
                  <a:lnTo>
                    <a:pt x="11" y="238"/>
                  </a:lnTo>
                  <a:lnTo>
                    <a:pt x="16" y="241"/>
                  </a:lnTo>
                  <a:lnTo>
                    <a:pt x="16" y="247"/>
                  </a:lnTo>
                  <a:lnTo>
                    <a:pt x="22" y="250"/>
                  </a:lnTo>
                  <a:lnTo>
                    <a:pt x="22" y="256"/>
                  </a:lnTo>
                  <a:lnTo>
                    <a:pt x="28" y="259"/>
                  </a:lnTo>
                  <a:lnTo>
                    <a:pt x="28" y="265"/>
                  </a:lnTo>
                  <a:lnTo>
                    <a:pt x="33" y="268"/>
                  </a:lnTo>
                  <a:lnTo>
                    <a:pt x="33" y="274"/>
                  </a:lnTo>
                  <a:lnTo>
                    <a:pt x="39" y="277"/>
                  </a:lnTo>
                  <a:lnTo>
                    <a:pt x="39" y="283"/>
                  </a:lnTo>
                  <a:lnTo>
                    <a:pt x="44" y="286"/>
                  </a:lnTo>
                  <a:lnTo>
                    <a:pt x="44" y="292"/>
                  </a:lnTo>
                  <a:lnTo>
                    <a:pt x="50" y="295"/>
                  </a:lnTo>
                  <a:lnTo>
                    <a:pt x="50" y="301"/>
                  </a:lnTo>
                  <a:lnTo>
                    <a:pt x="56" y="305"/>
                  </a:lnTo>
                  <a:lnTo>
                    <a:pt x="56" y="311"/>
                  </a:lnTo>
                  <a:lnTo>
                    <a:pt x="61" y="314"/>
                  </a:lnTo>
                  <a:lnTo>
                    <a:pt x="61" y="323"/>
                  </a:lnTo>
                  <a:lnTo>
                    <a:pt x="67" y="326"/>
                  </a:lnTo>
                  <a:lnTo>
                    <a:pt x="72" y="326"/>
                  </a:lnTo>
                  <a:lnTo>
                    <a:pt x="78" y="326"/>
                  </a:lnTo>
                  <a:lnTo>
                    <a:pt x="83" y="326"/>
                  </a:lnTo>
                  <a:lnTo>
                    <a:pt x="89" y="326"/>
                  </a:lnTo>
                  <a:lnTo>
                    <a:pt x="95" y="326"/>
                  </a:lnTo>
                  <a:lnTo>
                    <a:pt x="100" y="326"/>
                  </a:lnTo>
                  <a:lnTo>
                    <a:pt x="106" y="326"/>
                  </a:lnTo>
                  <a:lnTo>
                    <a:pt x="111" y="326"/>
                  </a:lnTo>
                  <a:lnTo>
                    <a:pt x="117" y="326"/>
                  </a:lnTo>
                  <a:lnTo>
                    <a:pt x="123" y="326"/>
                  </a:lnTo>
                  <a:lnTo>
                    <a:pt x="128" y="326"/>
                  </a:lnTo>
                  <a:lnTo>
                    <a:pt x="134" y="326"/>
                  </a:lnTo>
                  <a:lnTo>
                    <a:pt x="139" y="326"/>
                  </a:lnTo>
                  <a:lnTo>
                    <a:pt x="145" y="326"/>
                  </a:lnTo>
                  <a:lnTo>
                    <a:pt x="151" y="326"/>
                  </a:lnTo>
                  <a:lnTo>
                    <a:pt x="156" y="326"/>
                  </a:lnTo>
                  <a:lnTo>
                    <a:pt x="162" y="326"/>
                  </a:lnTo>
                  <a:lnTo>
                    <a:pt x="167" y="323"/>
                  </a:lnTo>
                  <a:lnTo>
                    <a:pt x="173" y="320"/>
                  </a:lnTo>
                  <a:lnTo>
                    <a:pt x="173" y="314"/>
                  </a:lnTo>
                  <a:lnTo>
                    <a:pt x="179" y="311"/>
                  </a:lnTo>
                  <a:lnTo>
                    <a:pt x="179" y="305"/>
                  </a:lnTo>
                  <a:lnTo>
                    <a:pt x="184" y="301"/>
                  </a:lnTo>
                  <a:lnTo>
                    <a:pt x="184" y="295"/>
                  </a:lnTo>
                  <a:lnTo>
                    <a:pt x="190" y="292"/>
                  </a:lnTo>
                  <a:lnTo>
                    <a:pt x="190" y="286"/>
                  </a:lnTo>
                  <a:lnTo>
                    <a:pt x="195" y="283"/>
                  </a:lnTo>
                  <a:lnTo>
                    <a:pt x="195" y="277"/>
                  </a:lnTo>
                  <a:lnTo>
                    <a:pt x="201" y="274"/>
                  </a:lnTo>
                  <a:lnTo>
                    <a:pt x="201" y="268"/>
                  </a:lnTo>
                  <a:lnTo>
                    <a:pt x="206" y="265"/>
                  </a:lnTo>
                  <a:lnTo>
                    <a:pt x="206" y="259"/>
                  </a:lnTo>
                  <a:lnTo>
                    <a:pt x="212" y="256"/>
                  </a:lnTo>
                  <a:lnTo>
                    <a:pt x="212" y="250"/>
                  </a:lnTo>
                  <a:lnTo>
                    <a:pt x="218" y="247"/>
                  </a:lnTo>
                  <a:lnTo>
                    <a:pt x="218" y="241"/>
                  </a:lnTo>
                  <a:lnTo>
                    <a:pt x="223" y="238"/>
                  </a:lnTo>
                  <a:lnTo>
                    <a:pt x="223" y="232"/>
                  </a:lnTo>
                  <a:lnTo>
                    <a:pt x="229" y="229"/>
                  </a:lnTo>
                  <a:lnTo>
                    <a:pt x="229" y="223"/>
                  </a:lnTo>
                  <a:lnTo>
                    <a:pt x="234" y="220"/>
                  </a:lnTo>
                  <a:lnTo>
                    <a:pt x="234" y="214"/>
                  </a:lnTo>
                  <a:lnTo>
                    <a:pt x="240" y="211"/>
                  </a:lnTo>
                  <a:lnTo>
                    <a:pt x="240" y="202"/>
                  </a:lnTo>
                  <a:lnTo>
                    <a:pt x="246" y="199"/>
                  </a:lnTo>
                  <a:lnTo>
                    <a:pt x="246" y="196"/>
                  </a:lnTo>
                  <a:lnTo>
                    <a:pt x="251" y="193"/>
                  </a:lnTo>
                  <a:lnTo>
                    <a:pt x="251" y="184"/>
                  </a:lnTo>
                  <a:lnTo>
                    <a:pt x="257" y="181"/>
                  </a:lnTo>
                  <a:lnTo>
                    <a:pt x="257" y="178"/>
                  </a:lnTo>
                  <a:lnTo>
                    <a:pt x="262" y="175"/>
                  </a:lnTo>
                  <a:lnTo>
                    <a:pt x="262" y="166"/>
                  </a:lnTo>
                  <a:lnTo>
                    <a:pt x="268" y="163"/>
                  </a:lnTo>
                  <a:lnTo>
                    <a:pt x="268" y="160"/>
                  </a:lnTo>
                  <a:lnTo>
                    <a:pt x="274" y="157"/>
                  </a:lnTo>
                  <a:lnTo>
                    <a:pt x="274" y="148"/>
                  </a:lnTo>
                  <a:lnTo>
                    <a:pt x="279" y="145"/>
                  </a:lnTo>
                  <a:lnTo>
                    <a:pt x="279" y="139"/>
                  </a:lnTo>
                  <a:lnTo>
                    <a:pt x="285" y="136"/>
                  </a:lnTo>
                  <a:lnTo>
                    <a:pt x="285" y="130"/>
                  </a:lnTo>
                  <a:lnTo>
                    <a:pt x="290" y="126"/>
                  </a:lnTo>
                  <a:lnTo>
                    <a:pt x="290" y="120"/>
                  </a:lnTo>
                  <a:lnTo>
                    <a:pt x="296" y="117"/>
                  </a:lnTo>
                  <a:lnTo>
                    <a:pt x="296" y="111"/>
                  </a:lnTo>
                  <a:lnTo>
                    <a:pt x="302" y="108"/>
                  </a:lnTo>
                  <a:lnTo>
                    <a:pt x="302" y="102"/>
                  </a:lnTo>
                  <a:lnTo>
                    <a:pt x="307" y="99"/>
                  </a:lnTo>
                  <a:lnTo>
                    <a:pt x="307" y="93"/>
                  </a:lnTo>
                  <a:lnTo>
                    <a:pt x="313" y="90"/>
                  </a:lnTo>
                  <a:lnTo>
                    <a:pt x="313" y="84"/>
                  </a:lnTo>
                  <a:lnTo>
                    <a:pt x="318" y="81"/>
                  </a:lnTo>
                  <a:lnTo>
                    <a:pt x="318" y="75"/>
                  </a:lnTo>
                  <a:lnTo>
                    <a:pt x="324" y="72"/>
                  </a:lnTo>
                  <a:lnTo>
                    <a:pt x="324" y="66"/>
                  </a:lnTo>
                  <a:lnTo>
                    <a:pt x="329" y="63"/>
                  </a:lnTo>
                  <a:lnTo>
                    <a:pt x="329" y="57"/>
                  </a:lnTo>
                  <a:lnTo>
                    <a:pt x="335" y="54"/>
                  </a:lnTo>
                  <a:lnTo>
                    <a:pt x="335" y="48"/>
                  </a:lnTo>
                  <a:lnTo>
                    <a:pt x="341" y="45"/>
                  </a:lnTo>
                  <a:lnTo>
                    <a:pt x="341" y="39"/>
                  </a:lnTo>
                  <a:lnTo>
                    <a:pt x="346" y="36"/>
                  </a:lnTo>
                  <a:lnTo>
                    <a:pt x="346" y="30"/>
                  </a:lnTo>
                  <a:lnTo>
                    <a:pt x="352" y="27"/>
                  </a:lnTo>
                  <a:lnTo>
                    <a:pt x="352" y="21"/>
                  </a:lnTo>
                  <a:lnTo>
                    <a:pt x="357" y="18"/>
                  </a:lnTo>
                  <a:lnTo>
                    <a:pt x="357" y="12"/>
                  </a:lnTo>
                  <a:lnTo>
                    <a:pt x="363" y="9"/>
                  </a:lnTo>
                  <a:lnTo>
                    <a:pt x="363" y="3"/>
                  </a:lnTo>
                  <a:lnTo>
                    <a:pt x="369" y="0"/>
                  </a:lnTo>
                  <a:lnTo>
                    <a:pt x="369" y="6"/>
                  </a:lnTo>
                  <a:lnTo>
                    <a:pt x="374" y="9"/>
                  </a:lnTo>
                  <a:lnTo>
                    <a:pt x="374" y="15"/>
                  </a:lnTo>
                  <a:lnTo>
                    <a:pt x="380" y="18"/>
                  </a:lnTo>
                  <a:lnTo>
                    <a:pt x="380" y="24"/>
                  </a:lnTo>
                  <a:lnTo>
                    <a:pt x="385" y="27"/>
                  </a:lnTo>
                  <a:lnTo>
                    <a:pt x="385" y="33"/>
                  </a:lnTo>
                  <a:lnTo>
                    <a:pt x="391" y="36"/>
                  </a:lnTo>
                  <a:lnTo>
                    <a:pt x="391" y="42"/>
                  </a:lnTo>
                  <a:lnTo>
                    <a:pt x="397" y="45"/>
                  </a:lnTo>
                  <a:lnTo>
                    <a:pt x="397" y="51"/>
                  </a:lnTo>
                  <a:lnTo>
                    <a:pt x="402" y="54"/>
                  </a:lnTo>
                  <a:lnTo>
                    <a:pt x="402" y="60"/>
                  </a:lnTo>
                  <a:lnTo>
                    <a:pt x="408" y="63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6" name="Freeform 184">
              <a:extLst>
                <a:ext uri="{FF2B5EF4-FFF2-40B4-BE49-F238E27FC236}">
                  <a16:creationId xmlns:a16="http://schemas.microsoft.com/office/drawing/2014/main" id="{5AEB55C1-47F5-9E54-EA3E-FA5BFA9A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8" y="3596"/>
              <a:ext cx="402" cy="263"/>
            </a:xfrm>
            <a:custGeom>
              <a:avLst/>
              <a:gdLst>
                <a:gd name="T0" fmla="*/ 5 w 402"/>
                <a:gd name="T1" fmla="*/ 9 h 263"/>
                <a:gd name="T2" fmla="*/ 11 w 402"/>
                <a:gd name="T3" fmla="*/ 24 h 263"/>
                <a:gd name="T4" fmla="*/ 22 w 402"/>
                <a:gd name="T5" fmla="*/ 36 h 263"/>
                <a:gd name="T6" fmla="*/ 28 w 402"/>
                <a:gd name="T7" fmla="*/ 51 h 263"/>
                <a:gd name="T8" fmla="*/ 39 w 402"/>
                <a:gd name="T9" fmla="*/ 63 h 263"/>
                <a:gd name="T10" fmla="*/ 44 w 402"/>
                <a:gd name="T11" fmla="*/ 79 h 263"/>
                <a:gd name="T12" fmla="*/ 56 w 402"/>
                <a:gd name="T13" fmla="*/ 94 h 263"/>
                <a:gd name="T14" fmla="*/ 61 w 402"/>
                <a:gd name="T15" fmla="*/ 109 h 263"/>
                <a:gd name="T16" fmla="*/ 72 w 402"/>
                <a:gd name="T17" fmla="*/ 118 h 263"/>
                <a:gd name="T18" fmla="*/ 78 w 402"/>
                <a:gd name="T19" fmla="*/ 133 h 263"/>
                <a:gd name="T20" fmla="*/ 89 w 402"/>
                <a:gd name="T21" fmla="*/ 148 h 263"/>
                <a:gd name="T22" fmla="*/ 95 w 402"/>
                <a:gd name="T23" fmla="*/ 163 h 263"/>
                <a:gd name="T24" fmla="*/ 106 w 402"/>
                <a:gd name="T25" fmla="*/ 175 h 263"/>
                <a:gd name="T26" fmla="*/ 112 w 402"/>
                <a:gd name="T27" fmla="*/ 190 h 263"/>
                <a:gd name="T28" fmla="*/ 123 w 402"/>
                <a:gd name="T29" fmla="*/ 202 h 263"/>
                <a:gd name="T30" fmla="*/ 128 w 402"/>
                <a:gd name="T31" fmla="*/ 217 h 263"/>
                <a:gd name="T32" fmla="*/ 139 w 402"/>
                <a:gd name="T33" fmla="*/ 229 h 263"/>
                <a:gd name="T34" fmla="*/ 145 w 402"/>
                <a:gd name="T35" fmla="*/ 245 h 263"/>
                <a:gd name="T36" fmla="*/ 156 w 402"/>
                <a:gd name="T37" fmla="*/ 257 h 263"/>
                <a:gd name="T38" fmla="*/ 167 w 402"/>
                <a:gd name="T39" fmla="*/ 263 h 263"/>
                <a:gd name="T40" fmla="*/ 184 w 402"/>
                <a:gd name="T41" fmla="*/ 263 h 263"/>
                <a:gd name="T42" fmla="*/ 201 w 402"/>
                <a:gd name="T43" fmla="*/ 263 h 263"/>
                <a:gd name="T44" fmla="*/ 218 w 402"/>
                <a:gd name="T45" fmla="*/ 263 h 263"/>
                <a:gd name="T46" fmla="*/ 235 w 402"/>
                <a:gd name="T47" fmla="*/ 263 h 263"/>
                <a:gd name="T48" fmla="*/ 251 w 402"/>
                <a:gd name="T49" fmla="*/ 263 h 263"/>
                <a:gd name="T50" fmla="*/ 262 w 402"/>
                <a:gd name="T51" fmla="*/ 254 h 263"/>
                <a:gd name="T52" fmla="*/ 274 w 402"/>
                <a:gd name="T53" fmla="*/ 242 h 263"/>
                <a:gd name="T54" fmla="*/ 279 w 402"/>
                <a:gd name="T55" fmla="*/ 226 h 263"/>
                <a:gd name="T56" fmla="*/ 290 w 402"/>
                <a:gd name="T57" fmla="*/ 214 h 263"/>
                <a:gd name="T58" fmla="*/ 296 w 402"/>
                <a:gd name="T59" fmla="*/ 199 h 263"/>
                <a:gd name="T60" fmla="*/ 307 w 402"/>
                <a:gd name="T61" fmla="*/ 187 h 263"/>
                <a:gd name="T62" fmla="*/ 313 w 402"/>
                <a:gd name="T63" fmla="*/ 172 h 263"/>
                <a:gd name="T64" fmla="*/ 324 w 402"/>
                <a:gd name="T65" fmla="*/ 160 h 263"/>
                <a:gd name="T66" fmla="*/ 330 w 402"/>
                <a:gd name="T67" fmla="*/ 145 h 263"/>
                <a:gd name="T68" fmla="*/ 341 w 402"/>
                <a:gd name="T69" fmla="*/ 133 h 263"/>
                <a:gd name="T70" fmla="*/ 346 w 402"/>
                <a:gd name="T71" fmla="*/ 118 h 263"/>
                <a:gd name="T72" fmla="*/ 358 w 402"/>
                <a:gd name="T73" fmla="*/ 106 h 263"/>
                <a:gd name="T74" fmla="*/ 363 w 402"/>
                <a:gd name="T75" fmla="*/ 91 h 263"/>
                <a:gd name="T76" fmla="*/ 374 w 402"/>
                <a:gd name="T77" fmla="*/ 76 h 263"/>
                <a:gd name="T78" fmla="*/ 380 w 402"/>
                <a:gd name="T79" fmla="*/ 60 h 263"/>
                <a:gd name="T80" fmla="*/ 391 w 402"/>
                <a:gd name="T81" fmla="*/ 51 h 263"/>
                <a:gd name="T82" fmla="*/ 397 w 402"/>
                <a:gd name="T83" fmla="*/ 36 h 26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2" h="263">
                  <a:moveTo>
                    <a:pt x="0" y="0"/>
                  </a:moveTo>
                  <a:lnTo>
                    <a:pt x="0" y="6"/>
                  </a:lnTo>
                  <a:lnTo>
                    <a:pt x="5" y="9"/>
                  </a:lnTo>
                  <a:lnTo>
                    <a:pt x="5" y="15"/>
                  </a:lnTo>
                  <a:lnTo>
                    <a:pt x="11" y="18"/>
                  </a:lnTo>
                  <a:lnTo>
                    <a:pt x="11" y="24"/>
                  </a:lnTo>
                  <a:lnTo>
                    <a:pt x="16" y="27"/>
                  </a:lnTo>
                  <a:lnTo>
                    <a:pt x="16" y="33"/>
                  </a:lnTo>
                  <a:lnTo>
                    <a:pt x="22" y="36"/>
                  </a:lnTo>
                  <a:lnTo>
                    <a:pt x="22" y="42"/>
                  </a:lnTo>
                  <a:lnTo>
                    <a:pt x="28" y="45"/>
                  </a:lnTo>
                  <a:lnTo>
                    <a:pt x="28" y="51"/>
                  </a:lnTo>
                  <a:lnTo>
                    <a:pt x="33" y="54"/>
                  </a:lnTo>
                  <a:lnTo>
                    <a:pt x="33" y="60"/>
                  </a:lnTo>
                  <a:lnTo>
                    <a:pt x="39" y="63"/>
                  </a:lnTo>
                  <a:lnTo>
                    <a:pt x="39" y="70"/>
                  </a:lnTo>
                  <a:lnTo>
                    <a:pt x="44" y="73"/>
                  </a:lnTo>
                  <a:lnTo>
                    <a:pt x="44" y="79"/>
                  </a:lnTo>
                  <a:lnTo>
                    <a:pt x="50" y="82"/>
                  </a:lnTo>
                  <a:lnTo>
                    <a:pt x="50" y="91"/>
                  </a:lnTo>
                  <a:lnTo>
                    <a:pt x="56" y="94"/>
                  </a:lnTo>
                  <a:lnTo>
                    <a:pt x="56" y="97"/>
                  </a:lnTo>
                  <a:lnTo>
                    <a:pt x="61" y="100"/>
                  </a:lnTo>
                  <a:lnTo>
                    <a:pt x="61" y="109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72" y="118"/>
                  </a:lnTo>
                  <a:lnTo>
                    <a:pt x="72" y="127"/>
                  </a:lnTo>
                  <a:lnTo>
                    <a:pt x="78" y="130"/>
                  </a:lnTo>
                  <a:lnTo>
                    <a:pt x="78" y="133"/>
                  </a:lnTo>
                  <a:lnTo>
                    <a:pt x="84" y="136"/>
                  </a:lnTo>
                  <a:lnTo>
                    <a:pt x="84" y="145"/>
                  </a:lnTo>
                  <a:lnTo>
                    <a:pt x="89" y="148"/>
                  </a:lnTo>
                  <a:lnTo>
                    <a:pt x="89" y="151"/>
                  </a:lnTo>
                  <a:lnTo>
                    <a:pt x="95" y="154"/>
                  </a:lnTo>
                  <a:lnTo>
                    <a:pt x="95" y="163"/>
                  </a:lnTo>
                  <a:lnTo>
                    <a:pt x="100" y="166"/>
                  </a:lnTo>
                  <a:lnTo>
                    <a:pt x="100" y="172"/>
                  </a:lnTo>
                  <a:lnTo>
                    <a:pt x="106" y="175"/>
                  </a:lnTo>
                  <a:lnTo>
                    <a:pt x="106" y="181"/>
                  </a:lnTo>
                  <a:lnTo>
                    <a:pt x="112" y="184"/>
                  </a:lnTo>
                  <a:lnTo>
                    <a:pt x="112" y="190"/>
                  </a:lnTo>
                  <a:lnTo>
                    <a:pt x="117" y="193"/>
                  </a:lnTo>
                  <a:lnTo>
                    <a:pt x="117" y="199"/>
                  </a:lnTo>
                  <a:lnTo>
                    <a:pt x="123" y="202"/>
                  </a:lnTo>
                  <a:lnTo>
                    <a:pt x="123" y="208"/>
                  </a:lnTo>
                  <a:lnTo>
                    <a:pt x="128" y="211"/>
                  </a:lnTo>
                  <a:lnTo>
                    <a:pt x="128" y="217"/>
                  </a:lnTo>
                  <a:lnTo>
                    <a:pt x="134" y="220"/>
                  </a:lnTo>
                  <a:lnTo>
                    <a:pt x="134" y="226"/>
                  </a:lnTo>
                  <a:lnTo>
                    <a:pt x="139" y="229"/>
                  </a:lnTo>
                  <a:lnTo>
                    <a:pt x="139" y="235"/>
                  </a:lnTo>
                  <a:lnTo>
                    <a:pt x="145" y="238"/>
                  </a:lnTo>
                  <a:lnTo>
                    <a:pt x="145" y="245"/>
                  </a:lnTo>
                  <a:lnTo>
                    <a:pt x="151" y="248"/>
                  </a:lnTo>
                  <a:lnTo>
                    <a:pt x="151" y="254"/>
                  </a:lnTo>
                  <a:lnTo>
                    <a:pt x="156" y="257"/>
                  </a:lnTo>
                  <a:lnTo>
                    <a:pt x="156" y="263"/>
                  </a:lnTo>
                  <a:lnTo>
                    <a:pt x="162" y="263"/>
                  </a:lnTo>
                  <a:lnTo>
                    <a:pt x="167" y="263"/>
                  </a:lnTo>
                  <a:lnTo>
                    <a:pt x="173" y="263"/>
                  </a:lnTo>
                  <a:lnTo>
                    <a:pt x="179" y="263"/>
                  </a:lnTo>
                  <a:lnTo>
                    <a:pt x="184" y="263"/>
                  </a:lnTo>
                  <a:lnTo>
                    <a:pt x="190" y="263"/>
                  </a:lnTo>
                  <a:lnTo>
                    <a:pt x="195" y="263"/>
                  </a:lnTo>
                  <a:lnTo>
                    <a:pt x="201" y="263"/>
                  </a:lnTo>
                  <a:lnTo>
                    <a:pt x="207" y="263"/>
                  </a:lnTo>
                  <a:lnTo>
                    <a:pt x="212" y="263"/>
                  </a:lnTo>
                  <a:lnTo>
                    <a:pt x="218" y="263"/>
                  </a:lnTo>
                  <a:lnTo>
                    <a:pt x="223" y="263"/>
                  </a:lnTo>
                  <a:lnTo>
                    <a:pt x="229" y="263"/>
                  </a:lnTo>
                  <a:lnTo>
                    <a:pt x="235" y="263"/>
                  </a:lnTo>
                  <a:lnTo>
                    <a:pt x="240" y="263"/>
                  </a:lnTo>
                  <a:lnTo>
                    <a:pt x="246" y="263"/>
                  </a:lnTo>
                  <a:lnTo>
                    <a:pt x="251" y="263"/>
                  </a:lnTo>
                  <a:lnTo>
                    <a:pt x="257" y="263"/>
                  </a:lnTo>
                  <a:lnTo>
                    <a:pt x="262" y="260"/>
                  </a:lnTo>
                  <a:lnTo>
                    <a:pt x="262" y="254"/>
                  </a:lnTo>
                  <a:lnTo>
                    <a:pt x="268" y="251"/>
                  </a:lnTo>
                  <a:lnTo>
                    <a:pt x="268" y="245"/>
                  </a:lnTo>
                  <a:lnTo>
                    <a:pt x="274" y="242"/>
                  </a:lnTo>
                  <a:lnTo>
                    <a:pt x="274" y="235"/>
                  </a:lnTo>
                  <a:lnTo>
                    <a:pt x="279" y="232"/>
                  </a:lnTo>
                  <a:lnTo>
                    <a:pt x="279" y="226"/>
                  </a:lnTo>
                  <a:lnTo>
                    <a:pt x="285" y="223"/>
                  </a:lnTo>
                  <a:lnTo>
                    <a:pt x="285" y="217"/>
                  </a:lnTo>
                  <a:lnTo>
                    <a:pt x="290" y="214"/>
                  </a:lnTo>
                  <a:lnTo>
                    <a:pt x="290" y="208"/>
                  </a:lnTo>
                  <a:lnTo>
                    <a:pt x="296" y="205"/>
                  </a:lnTo>
                  <a:lnTo>
                    <a:pt x="296" y="199"/>
                  </a:lnTo>
                  <a:lnTo>
                    <a:pt x="302" y="196"/>
                  </a:lnTo>
                  <a:lnTo>
                    <a:pt x="302" y="190"/>
                  </a:lnTo>
                  <a:lnTo>
                    <a:pt x="307" y="187"/>
                  </a:lnTo>
                  <a:lnTo>
                    <a:pt x="307" y="181"/>
                  </a:lnTo>
                  <a:lnTo>
                    <a:pt x="313" y="178"/>
                  </a:lnTo>
                  <a:lnTo>
                    <a:pt x="313" y="172"/>
                  </a:lnTo>
                  <a:lnTo>
                    <a:pt x="318" y="169"/>
                  </a:lnTo>
                  <a:lnTo>
                    <a:pt x="318" y="163"/>
                  </a:lnTo>
                  <a:lnTo>
                    <a:pt x="324" y="160"/>
                  </a:lnTo>
                  <a:lnTo>
                    <a:pt x="324" y="154"/>
                  </a:lnTo>
                  <a:lnTo>
                    <a:pt x="330" y="151"/>
                  </a:lnTo>
                  <a:lnTo>
                    <a:pt x="330" y="145"/>
                  </a:lnTo>
                  <a:lnTo>
                    <a:pt x="335" y="142"/>
                  </a:lnTo>
                  <a:lnTo>
                    <a:pt x="335" y="136"/>
                  </a:lnTo>
                  <a:lnTo>
                    <a:pt x="341" y="133"/>
                  </a:lnTo>
                  <a:lnTo>
                    <a:pt x="341" y="127"/>
                  </a:lnTo>
                  <a:lnTo>
                    <a:pt x="346" y="124"/>
                  </a:lnTo>
                  <a:lnTo>
                    <a:pt x="346" y="118"/>
                  </a:lnTo>
                  <a:lnTo>
                    <a:pt x="352" y="115"/>
                  </a:lnTo>
                  <a:lnTo>
                    <a:pt x="352" y="109"/>
                  </a:lnTo>
                  <a:lnTo>
                    <a:pt x="358" y="106"/>
                  </a:lnTo>
                  <a:lnTo>
                    <a:pt x="358" y="97"/>
                  </a:lnTo>
                  <a:lnTo>
                    <a:pt x="363" y="94"/>
                  </a:lnTo>
                  <a:lnTo>
                    <a:pt x="363" y="91"/>
                  </a:lnTo>
                  <a:lnTo>
                    <a:pt x="369" y="88"/>
                  </a:lnTo>
                  <a:lnTo>
                    <a:pt x="369" y="79"/>
                  </a:lnTo>
                  <a:lnTo>
                    <a:pt x="374" y="76"/>
                  </a:lnTo>
                  <a:lnTo>
                    <a:pt x="374" y="73"/>
                  </a:lnTo>
                  <a:lnTo>
                    <a:pt x="380" y="70"/>
                  </a:lnTo>
                  <a:lnTo>
                    <a:pt x="380" y="60"/>
                  </a:lnTo>
                  <a:lnTo>
                    <a:pt x="385" y="57"/>
                  </a:lnTo>
                  <a:lnTo>
                    <a:pt x="385" y="54"/>
                  </a:lnTo>
                  <a:lnTo>
                    <a:pt x="391" y="51"/>
                  </a:lnTo>
                  <a:lnTo>
                    <a:pt x="391" y="42"/>
                  </a:lnTo>
                  <a:lnTo>
                    <a:pt x="397" y="39"/>
                  </a:lnTo>
                  <a:lnTo>
                    <a:pt x="397" y="36"/>
                  </a:lnTo>
                  <a:lnTo>
                    <a:pt x="402" y="33"/>
                  </a:lnTo>
                  <a:lnTo>
                    <a:pt x="402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7" name="Freeform 185">
              <a:extLst>
                <a:ext uri="{FF2B5EF4-FFF2-40B4-BE49-F238E27FC236}">
                  <a16:creationId xmlns:a16="http://schemas.microsoft.com/office/drawing/2014/main" id="{FEDFAA6A-BCAB-31C3-F38A-4F10CDAFA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3533"/>
              <a:ext cx="408" cy="326"/>
            </a:xfrm>
            <a:custGeom>
              <a:avLst/>
              <a:gdLst>
                <a:gd name="T0" fmla="*/ 6 w 408"/>
                <a:gd name="T1" fmla="*/ 78 h 326"/>
                <a:gd name="T2" fmla="*/ 17 w 408"/>
                <a:gd name="T3" fmla="*/ 66 h 326"/>
                <a:gd name="T4" fmla="*/ 23 w 408"/>
                <a:gd name="T5" fmla="*/ 51 h 326"/>
                <a:gd name="T6" fmla="*/ 34 w 408"/>
                <a:gd name="T7" fmla="*/ 39 h 326"/>
                <a:gd name="T8" fmla="*/ 39 w 408"/>
                <a:gd name="T9" fmla="*/ 24 h 326"/>
                <a:gd name="T10" fmla="*/ 51 w 408"/>
                <a:gd name="T11" fmla="*/ 12 h 326"/>
                <a:gd name="T12" fmla="*/ 56 w 408"/>
                <a:gd name="T13" fmla="*/ 0 h 326"/>
                <a:gd name="T14" fmla="*/ 62 w 408"/>
                <a:gd name="T15" fmla="*/ 9 h 326"/>
                <a:gd name="T16" fmla="*/ 73 w 408"/>
                <a:gd name="T17" fmla="*/ 24 h 326"/>
                <a:gd name="T18" fmla="*/ 79 w 408"/>
                <a:gd name="T19" fmla="*/ 39 h 326"/>
                <a:gd name="T20" fmla="*/ 90 w 408"/>
                <a:gd name="T21" fmla="*/ 48 h 326"/>
                <a:gd name="T22" fmla="*/ 95 w 408"/>
                <a:gd name="T23" fmla="*/ 66 h 326"/>
                <a:gd name="T24" fmla="*/ 106 w 408"/>
                <a:gd name="T25" fmla="*/ 78 h 326"/>
                <a:gd name="T26" fmla="*/ 112 w 408"/>
                <a:gd name="T27" fmla="*/ 93 h 326"/>
                <a:gd name="T28" fmla="*/ 123 w 408"/>
                <a:gd name="T29" fmla="*/ 105 h 326"/>
                <a:gd name="T30" fmla="*/ 129 w 408"/>
                <a:gd name="T31" fmla="*/ 120 h 326"/>
                <a:gd name="T32" fmla="*/ 140 w 408"/>
                <a:gd name="T33" fmla="*/ 133 h 326"/>
                <a:gd name="T34" fmla="*/ 146 w 408"/>
                <a:gd name="T35" fmla="*/ 148 h 326"/>
                <a:gd name="T36" fmla="*/ 157 w 408"/>
                <a:gd name="T37" fmla="*/ 160 h 326"/>
                <a:gd name="T38" fmla="*/ 162 w 408"/>
                <a:gd name="T39" fmla="*/ 175 h 326"/>
                <a:gd name="T40" fmla="*/ 174 w 408"/>
                <a:gd name="T41" fmla="*/ 187 h 326"/>
                <a:gd name="T42" fmla="*/ 179 w 408"/>
                <a:gd name="T43" fmla="*/ 202 h 326"/>
                <a:gd name="T44" fmla="*/ 190 w 408"/>
                <a:gd name="T45" fmla="*/ 217 h 326"/>
                <a:gd name="T46" fmla="*/ 196 w 408"/>
                <a:gd name="T47" fmla="*/ 232 h 326"/>
                <a:gd name="T48" fmla="*/ 207 w 408"/>
                <a:gd name="T49" fmla="*/ 241 h 326"/>
                <a:gd name="T50" fmla="*/ 213 w 408"/>
                <a:gd name="T51" fmla="*/ 256 h 326"/>
                <a:gd name="T52" fmla="*/ 224 w 408"/>
                <a:gd name="T53" fmla="*/ 271 h 326"/>
                <a:gd name="T54" fmla="*/ 229 w 408"/>
                <a:gd name="T55" fmla="*/ 286 h 326"/>
                <a:gd name="T56" fmla="*/ 241 w 408"/>
                <a:gd name="T57" fmla="*/ 298 h 326"/>
                <a:gd name="T58" fmla="*/ 246 w 408"/>
                <a:gd name="T59" fmla="*/ 314 h 326"/>
                <a:gd name="T60" fmla="*/ 257 w 408"/>
                <a:gd name="T61" fmla="*/ 326 h 326"/>
                <a:gd name="T62" fmla="*/ 274 w 408"/>
                <a:gd name="T63" fmla="*/ 326 h 326"/>
                <a:gd name="T64" fmla="*/ 291 w 408"/>
                <a:gd name="T65" fmla="*/ 326 h 326"/>
                <a:gd name="T66" fmla="*/ 308 w 408"/>
                <a:gd name="T67" fmla="*/ 326 h 326"/>
                <a:gd name="T68" fmla="*/ 324 w 408"/>
                <a:gd name="T69" fmla="*/ 326 h 326"/>
                <a:gd name="T70" fmla="*/ 341 w 408"/>
                <a:gd name="T71" fmla="*/ 326 h 326"/>
                <a:gd name="T72" fmla="*/ 358 w 408"/>
                <a:gd name="T73" fmla="*/ 323 h 326"/>
                <a:gd name="T74" fmla="*/ 369 w 408"/>
                <a:gd name="T75" fmla="*/ 311 h 326"/>
                <a:gd name="T76" fmla="*/ 375 w 408"/>
                <a:gd name="T77" fmla="*/ 295 h 326"/>
                <a:gd name="T78" fmla="*/ 386 w 408"/>
                <a:gd name="T79" fmla="*/ 283 h 326"/>
                <a:gd name="T80" fmla="*/ 392 w 408"/>
                <a:gd name="T81" fmla="*/ 268 h 326"/>
                <a:gd name="T82" fmla="*/ 403 w 408"/>
                <a:gd name="T83" fmla="*/ 256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6">
                  <a:moveTo>
                    <a:pt x="0" y="87"/>
                  </a:moveTo>
                  <a:lnTo>
                    <a:pt x="6" y="84"/>
                  </a:lnTo>
                  <a:lnTo>
                    <a:pt x="6" y="78"/>
                  </a:lnTo>
                  <a:lnTo>
                    <a:pt x="11" y="75"/>
                  </a:lnTo>
                  <a:lnTo>
                    <a:pt x="11" y="69"/>
                  </a:lnTo>
                  <a:lnTo>
                    <a:pt x="17" y="66"/>
                  </a:lnTo>
                  <a:lnTo>
                    <a:pt x="17" y="60"/>
                  </a:lnTo>
                  <a:lnTo>
                    <a:pt x="23" y="57"/>
                  </a:lnTo>
                  <a:lnTo>
                    <a:pt x="23" y="51"/>
                  </a:lnTo>
                  <a:lnTo>
                    <a:pt x="28" y="48"/>
                  </a:lnTo>
                  <a:lnTo>
                    <a:pt x="28" y="42"/>
                  </a:lnTo>
                  <a:lnTo>
                    <a:pt x="34" y="39"/>
                  </a:lnTo>
                  <a:lnTo>
                    <a:pt x="34" y="33"/>
                  </a:lnTo>
                  <a:lnTo>
                    <a:pt x="39" y="30"/>
                  </a:lnTo>
                  <a:lnTo>
                    <a:pt x="39" y="24"/>
                  </a:lnTo>
                  <a:lnTo>
                    <a:pt x="45" y="21"/>
                  </a:lnTo>
                  <a:lnTo>
                    <a:pt x="45" y="15"/>
                  </a:lnTo>
                  <a:lnTo>
                    <a:pt x="51" y="12"/>
                  </a:lnTo>
                  <a:lnTo>
                    <a:pt x="51" y="6"/>
                  </a:lnTo>
                  <a:lnTo>
                    <a:pt x="56" y="3"/>
                  </a:lnTo>
                  <a:lnTo>
                    <a:pt x="56" y="0"/>
                  </a:lnTo>
                  <a:lnTo>
                    <a:pt x="56" y="3"/>
                  </a:lnTo>
                  <a:lnTo>
                    <a:pt x="62" y="6"/>
                  </a:lnTo>
                  <a:lnTo>
                    <a:pt x="62" y="9"/>
                  </a:lnTo>
                  <a:lnTo>
                    <a:pt x="67" y="12"/>
                  </a:lnTo>
                  <a:lnTo>
                    <a:pt x="67" y="21"/>
                  </a:lnTo>
                  <a:lnTo>
                    <a:pt x="73" y="24"/>
                  </a:lnTo>
                  <a:lnTo>
                    <a:pt x="73" y="27"/>
                  </a:lnTo>
                  <a:lnTo>
                    <a:pt x="79" y="30"/>
                  </a:lnTo>
                  <a:lnTo>
                    <a:pt x="79" y="39"/>
                  </a:lnTo>
                  <a:lnTo>
                    <a:pt x="84" y="42"/>
                  </a:lnTo>
                  <a:lnTo>
                    <a:pt x="84" y="45"/>
                  </a:lnTo>
                  <a:lnTo>
                    <a:pt x="90" y="48"/>
                  </a:lnTo>
                  <a:lnTo>
                    <a:pt x="90" y="57"/>
                  </a:lnTo>
                  <a:lnTo>
                    <a:pt x="95" y="60"/>
                  </a:lnTo>
                  <a:lnTo>
                    <a:pt x="95" y="66"/>
                  </a:lnTo>
                  <a:lnTo>
                    <a:pt x="101" y="69"/>
                  </a:lnTo>
                  <a:lnTo>
                    <a:pt x="101" y="75"/>
                  </a:lnTo>
                  <a:lnTo>
                    <a:pt x="106" y="78"/>
                  </a:lnTo>
                  <a:lnTo>
                    <a:pt x="106" y="84"/>
                  </a:lnTo>
                  <a:lnTo>
                    <a:pt x="112" y="87"/>
                  </a:lnTo>
                  <a:lnTo>
                    <a:pt x="112" y="93"/>
                  </a:lnTo>
                  <a:lnTo>
                    <a:pt x="118" y="96"/>
                  </a:lnTo>
                  <a:lnTo>
                    <a:pt x="118" y="102"/>
                  </a:lnTo>
                  <a:lnTo>
                    <a:pt x="123" y="105"/>
                  </a:lnTo>
                  <a:lnTo>
                    <a:pt x="123" y="111"/>
                  </a:lnTo>
                  <a:lnTo>
                    <a:pt x="129" y="114"/>
                  </a:lnTo>
                  <a:lnTo>
                    <a:pt x="129" y="120"/>
                  </a:lnTo>
                  <a:lnTo>
                    <a:pt x="134" y="123"/>
                  </a:lnTo>
                  <a:lnTo>
                    <a:pt x="134" y="130"/>
                  </a:lnTo>
                  <a:lnTo>
                    <a:pt x="140" y="133"/>
                  </a:lnTo>
                  <a:lnTo>
                    <a:pt x="140" y="139"/>
                  </a:lnTo>
                  <a:lnTo>
                    <a:pt x="146" y="142"/>
                  </a:lnTo>
                  <a:lnTo>
                    <a:pt x="146" y="148"/>
                  </a:lnTo>
                  <a:lnTo>
                    <a:pt x="151" y="151"/>
                  </a:lnTo>
                  <a:lnTo>
                    <a:pt x="151" y="157"/>
                  </a:lnTo>
                  <a:lnTo>
                    <a:pt x="157" y="160"/>
                  </a:lnTo>
                  <a:lnTo>
                    <a:pt x="157" y="166"/>
                  </a:lnTo>
                  <a:lnTo>
                    <a:pt x="162" y="169"/>
                  </a:lnTo>
                  <a:lnTo>
                    <a:pt x="162" y="175"/>
                  </a:lnTo>
                  <a:lnTo>
                    <a:pt x="168" y="178"/>
                  </a:lnTo>
                  <a:lnTo>
                    <a:pt x="168" y="184"/>
                  </a:lnTo>
                  <a:lnTo>
                    <a:pt x="174" y="187"/>
                  </a:lnTo>
                  <a:lnTo>
                    <a:pt x="174" y="196"/>
                  </a:lnTo>
                  <a:lnTo>
                    <a:pt x="179" y="199"/>
                  </a:lnTo>
                  <a:lnTo>
                    <a:pt x="179" y="202"/>
                  </a:lnTo>
                  <a:lnTo>
                    <a:pt x="185" y="205"/>
                  </a:lnTo>
                  <a:lnTo>
                    <a:pt x="185" y="214"/>
                  </a:lnTo>
                  <a:lnTo>
                    <a:pt x="190" y="217"/>
                  </a:lnTo>
                  <a:lnTo>
                    <a:pt x="190" y="220"/>
                  </a:lnTo>
                  <a:lnTo>
                    <a:pt x="196" y="223"/>
                  </a:lnTo>
                  <a:lnTo>
                    <a:pt x="196" y="232"/>
                  </a:lnTo>
                  <a:lnTo>
                    <a:pt x="201" y="235"/>
                  </a:lnTo>
                  <a:lnTo>
                    <a:pt x="201" y="238"/>
                  </a:lnTo>
                  <a:lnTo>
                    <a:pt x="207" y="241"/>
                  </a:lnTo>
                  <a:lnTo>
                    <a:pt x="207" y="250"/>
                  </a:lnTo>
                  <a:lnTo>
                    <a:pt x="213" y="253"/>
                  </a:lnTo>
                  <a:lnTo>
                    <a:pt x="213" y="256"/>
                  </a:lnTo>
                  <a:lnTo>
                    <a:pt x="218" y="259"/>
                  </a:lnTo>
                  <a:lnTo>
                    <a:pt x="218" y="268"/>
                  </a:lnTo>
                  <a:lnTo>
                    <a:pt x="224" y="271"/>
                  </a:lnTo>
                  <a:lnTo>
                    <a:pt x="224" y="277"/>
                  </a:lnTo>
                  <a:lnTo>
                    <a:pt x="229" y="280"/>
                  </a:lnTo>
                  <a:lnTo>
                    <a:pt x="229" y="286"/>
                  </a:lnTo>
                  <a:lnTo>
                    <a:pt x="235" y="289"/>
                  </a:lnTo>
                  <a:lnTo>
                    <a:pt x="235" y="295"/>
                  </a:lnTo>
                  <a:lnTo>
                    <a:pt x="241" y="298"/>
                  </a:lnTo>
                  <a:lnTo>
                    <a:pt x="241" y="305"/>
                  </a:lnTo>
                  <a:lnTo>
                    <a:pt x="246" y="308"/>
                  </a:lnTo>
                  <a:lnTo>
                    <a:pt x="246" y="314"/>
                  </a:lnTo>
                  <a:lnTo>
                    <a:pt x="252" y="317"/>
                  </a:lnTo>
                  <a:lnTo>
                    <a:pt x="252" y="323"/>
                  </a:lnTo>
                  <a:lnTo>
                    <a:pt x="257" y="326"/>
                  </a:lnTo>
                  <a:lnTo>
                    <a:pt x="263" y="326"/>
                  </a:lnTo>
                  <a:lnTo>
                    <a:pt x="269" y="326"/>
                  </a:lnTo>
                  <a:lnTo>
                    <a:pt x="274" y="326"/>
                  </a:lnTo>
                  <a:lnTo>
                    <a:pt x="280" y="326"/>
                  </a:lnTo>
                  <a:lnTo>
                    <a:pt x="285" y="326"/>
                  </a:lnTo>
                  <a:lnTo>
                    <a:pt x="291" y="326"/>
                  </a:lnTo>
                  <a:lnTo>
                    <a:pt x="297" y="326"/>
                  </a:lnTo>
                  <a:lnTo>
                    <a:pt x="302" y="326"/>
                  </a:lnTo>
                  <a:lnTo>
                    <a:pt x="308" y="326"/>
                  </a:lnTo>
                  <a:lnTo>
                    <a:pt x="313" y="326"/>
                  </a:lnTo>
                  <a:lnTo>
                    <a:pt x="319" y="326"/>
                  </a:lnTo>
                  <a:lnTo>
                    <a:pt x="324" y="326"/>
                  </a:lnTo>
                  <a:lnTo>
                    <a:pt x="330" y="326"/>
                  </a:lnTo>
                  <a:lnTo>
                    <a:pt x="336" y="326"/>
                  </a:lnTo>
                  <a:lnTo>
                    <a:pt x="341" y="326"/>
                  </a:lnTo>
                  <a:lnTo>
                    <a:pt x="347" y="326"/>
                  </a:lnTo>
                  <a:lnTo>
                    <a:pt x="352" y="326"/>
                  </a:lnTo>
                  <a:lnTo>
                    <a:pt x="358" y="323"/>
                  </a:lnTo>
                  <a:lnTo>
                    <a:pt x="364" y="320"/>
                  </a:lnTo>
                  <a:lnTo>
                    <a:pt x="364" y="314"/>
                  </a:lnTo>
                  <a:lnTo>
                    <a:pt x="369" y="311"/>
                  </a:lnTo>
                  <a:lnTo>
                    <a:pt x="369" y="305"/>
                  </a:lnTo>
                  <a:lnTo>
                    <a:pt x="375" y="301"/>
                  </a:lnTo>
                  <a:lnTo>
                    <a:pt x="375" y="295"/>
                  </a:lnTo>
                  <a:lnTo>
                    <a:pt x="380" y="292"/>
                  </a:lnTo>
                  <a:lnTo>
                    <a:pt x="380" y="286"/>
                  </a:lnTo>
                  <a:lnTo>
                    <a:pt x="386" y="283"/>
                  </a:lnTo>
                  <a:lnTo>
                    <a:pt x="386" y="277"/>
                  </a:lnTo>
                  <a:lnTo>
                    <a:pt x="392" y="274"/>
                  </a:lnTo>
                  <a:lnTo>
                    <a:pt x="392" y="268"/>
                  </a:lnTo>
                  <a:lnTo>
                    <a:pt x="397" y="265"/>
                  </a:lnTo>
                  <a:lnTo>
                    <a:pt x="397" y="259"/>
                  </a:lnTo>
                  <a:lnTo>
                    <a:pt x="403" y="256"/>
                  </a:lnTo>
                  <a:lnTo>
                    <a:pt x="403" y="247"/>
                  </a:lnTo>
                  <a:lnTo>
                    <a:pt x="408" y="24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8" name="Freeform 186">
              <a:extLst>
                <a:ext uri="{FF2B5EF4-FFF2-40B4-BE49-F238E27FC236}">
                  <a16:creationId xmlns:a16="http://schemas.microsoft.com/office/drawing/2014/main" id="{0134CADE-CFAA-5EBA-7B46-95E1B9235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" y="3533"/>
              <a:ext cx="369" cy="326"/>
            </a:xfrm>
            <a:custGeom>
              <a:avLst/>
              <a:gdLst>
                <a:gd name="T0" fmla="*/ 6 w 369"/>
                <a:gd name="T1" fmla="*/ 238 h 326"/>
                <a:gd name="T2" fmla="*/ 12 w 369"/>
                <a:gd name="T3" fmla="*/ 220 h 326"/>
                <a:gd name="T4" fmla="*/ 23 w 369"/>
                <a:gd name="T5" fmla="*/ 208 h 326"/>
                <a:gd name="T6" fmla="*/ 28 w 369"/>
                <a:gd name="T7" fmla="*/ 193 h 326"/>
                <a:gd name="T8" fmla="*/ 39 w 369"/>
                <a:gd name="T9" fmla="*/ 181 h 326"/>
                <a:gd name="T10" fmla="*/ 45 w 369"/>
                <a:gd name="T11" fmla="*/ 166 h 326"/>
                <a:gd name="T12" fmla="*/ 56 w 369"/>
                <a:gd name="T13" fmla="*/ 154 h 326"/>
                <a:gd name="T14" fmla="*/ 62 w 369"/>
                <a:gd name="T15" fmla="*/ 139 h 326"/>
                <a:gd name="T16" fmla="*/ 73 w 369"/>
                <a:gd name="T17" fmla="*/ 126 h 326"/>
                <a:gd name="T18" fmla="*/ 79 w 369"/>
                <a:gd name="T19" fmla="*/ 111 h 326"/>
                <a:gd name="T20" fmla="*/ 90 w 369"/>
                <a:gd name="T21" fmla="*/ 99 h 326"/>
                <a:gd name="T22" fmla="*/ 95 w 369"/>
                <a:gd name="T23" fmla="*/ 84 h 326"/>
                <a:gd name="T24" fmla="*/ 107 w 369"/>
                <a:gd name="T25" fmla="*/ 72 h 326"/>
                <a:gd name="T26" fmla="*/ 112 w 369"/>
                <a:gd name="T27" fmla="*/ 57 h 326"/>
                <a:gd name="T28" fmla="*/ 123 w 369"/>
                <a:gd name="T29" fmla="*/ 45 h 326"/>
                <a:gd name="T30" fmla="*/ 129 w 369"/>
                <a:gd name="T31" fmla="*/ 30 h 326"/>
                <a:gd name="T32" fmla="*/ 140 w 369"/>
                <a:gd name="T33" fmla="*/ 15 h 326"/>
                <a:gd name="T34" fmla="*/ 146 w 369"/>
                <a:gd name="T35" fmla="*/ 0 h 326"/>
                <a:gd name="T36" fmla="*/ 162 w 369"/>
                <a:gd name="T37" fmla="*/ 18 h 326"/>
                <a:gd name="T38" fmla="*/ 168 w 369"/>
                <a:gd name="T39" fmla="*/ 33 h 326"/>
                <a:gd name="T40" fmla="*/ 179 w 369"/>
                <a:gd name="T41" fmla="*/ 45 h 326"/>
                <a:gd name="T42" fmla="*/ 185 w 369"/>
                <a:gd name="T43" fmla="*/ 60 h 326"/>
                <a:gd name="T44" fmla="*/ 196 w 369"/>
                <a:gd name="T45" fmla="*/ 72 h 326"/>
                <a:gd name="T46" fmla="*/ 202 w 369"/>
                <a:gd name="T47" fmla="*/ 87 h 326"/>
                <a:gd name="T48" fmla="*/ 213 w 369"/>
                <a:gd name="T49" fmla="*/ 102 h 326"/>
                <a:gd name="T50" fmla="*/ 218 w 369"/>
                <a:gd name="T51" fmla="*/ 117 h 326"/>
                <a:gd name="T52" fmla="*/ 230 w 369"/>
                <a:gd name="T53" fmla="*/ 130 h 326"/>
                <a:gd name="T54" fmla="*/ 235 w 369"/>
                <a:gd name="T55" fmla="*/ 145 h 326"/>
                <a:gd name="T56" fmla="*/ 246 w 369"/>
                <a:gd name="T57" fmla="*/ 157 h 326"/>
                <a:gd name="T58" fmla="*/ 252 w 369"/>
                <a:gd name="T59" fmla="*/ 172 h 326"/>
                <a:gd name="T60" fmla="*/ 263 w 369"/>
                <a:gd name="T61" fmla="*/ 184 h 326"/>
                <a:gd name="T62" fmla="*/ 269 w 369"/>
                <a:gd name="T63" fmla="*/ 199 h 326"/>
                <a:gd name="T64" fmla="*/ 280 w 369"/>
                <a:gd name="T65" fmla="*/ 211 h 326"/>
                <a:gd name="T66" fmla="*/ 285 w 369"/>
                <a:gd name="T67" fmla="*/ 226 h 326"/>
                <a:gd name="T68" fmla="*/ 297 w 369"/>
                <a:gd name="T69" fmla="*/ 238 h 326"/>
                <a:gd name="T70" fmla="*/ 302 w 369"/>
                <a:gd name="T71" fmla="*/ 253 h 326"/>
                <a:gd name="T72" fmla="*/ 313 w 369"/>
                <a:gd name="T73" fmla="*/ 265 h 326"/>
                <a:gd name="T74" fmla="*/ 319 w 369"/>
                <a:gd name="T75" fmla="*/ 280 h 326"/>
                <a:gd name="T76" fmla="*/ 330 w 369"/>
                <a:gd name="T77" fmla="*/ 292 h 326"/>
                <a:gd name="T78" fmla="*/ 336 w 369"/>
                <a:gd name="T79" fmla="*/ 308 h 326"/>
                <a:gd name="T80" fmla="*/ 353 w 369"/>
                <a:gd name="T81" fmla="*/ 326 h 326"/>
                <a:gd name="T82" fmla="*/ 358 w 369"/>
                <a:gd name="T83" fmla="*/ 326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69" h="326">
                  <a:moveTo>
                    <a:pt x="0" y="244"/>
                  </a:moveTo>
                  <a:lnTo>
                    <a:pt x="0" y="241"/>
                  </a:lnTo>
                  <a:lnTo>
                    <a:pt x="6" y="238"/>
                  </a:lnTo>
                  <a:lnTo>
                    <a:pt x="6" y="229"/>
                  </a:lnTo>
                  <a:lnTo>
                    <a:pt x="12" y="226"/>
                  </a:lnTo>
                  <a:lnTo>
                    <a:pt x="12" y="220"/>
                  </a:lnTo>
                  <a:lnTo>
                    <a:pt x="17" y="217"/>
                  </a:lnTo>
                  <a:lnTo>
                    <a:pt x="17" y="211"/>
                  </a:lnTo>
                  <a:lnTo>
                    <a:pt x="23" y="208"/>
                  </a:lnTo>
                  <a:lnTo>
                    <a:pt x="23" y="202"/>
                  </a:lnTo>
                  <a:lnTo>
                    <a:pt x="28" y="199"/>
                  </a:lnTo>
                  <a:lnTo>
                    <a:pt x="28" y="193"/>
                  </a:lnTo>
                  <a:lnTo>
                    <a:pt x="34" y="190"/>
                  </a:lnTo>
                  <a:lnTo>
                    <a:pt x="34" y="184"/>
                  </a:lnTo>
                  <a:lnTo>
                    <a:pt x="39" y="181"/>
                  </a:lnTo>
                  <a:lnTo>
                    <a:pt x="39" y="175"/>
                  </a:lnTo>
                  <a:lnTo>
                    <a:pt x="45" y="172"/>
                  </a:lnTo>
                  <a:lnTo>
                    <a:pt x="45" y="166"/>
                  </a:lnTo>
                  <a:lnTo>
                    <a:pt x="51" y="163"/>
                  </a:lnTo>
                  <a:lnTo>
                    <a:pt x="51" y="157"/>
                  </a:lnTo>
                  <a:lnTo>
                    <a:pt x="56" y="154"/>
                  </a:lnTo>
                  <a:lnTo>
                    <a:pt x="56" y="148"/>
                  </a:lnTo>
                  <a:lnTo>
                    <a:pt x="62" y="145"/>
                  </a:lnTo>
                  <a:lnTo>
                    <a:pt x="62" y="139"/>
                  </a:lnTo>
                  <a:lnTo>
                    <a:pt x="67" y="136"/>
                  </a:lnTo>
                  <a:lnTo>
                    <a:pt x="67" y="130"/>
                  </a:lnTo>
                  <a:lnTo>
                    <a:pt x="73" y="126"/>
                  </a:lnTo>
                  <a:lnTo>
                    <a:pt x="73" y="120"/>
                  </a:lnTo>
                  <a:lnTo>
                    <a:pt x="79" y="117"/>
                  </a:lnTo>
                  <a:lnTo>
                    <a:pt x="79" y="111"/>
                  </a:lnTo>
                  <a:lnTo>
                    <a:pt x="84" y="108"/>
                  </a:lnTo>
                  <a:lnTo>
                    <a:pt x="84" y="102"/>
                  </a:lnTo>
                  <a:lnTo>
                    <a:pt x="90" y="99"/>
                  </a:lnTo>
                  <a:lnTo>
                    <a:pt x="90" y="93"/>
                  </a:lnTo>
                  <a:lnTo>
                    <a:pt x="95" y="90"/>
                  </a:lnTo>
                  <a:lnTo>
                    <a:pt x="95" y="84"/>
                  </a:lnTo>
                  <a:lnTo>
                    <a:pt x="101" y="81"/>
                  </a:lnTo>
                  <a:lnTo>
                    <a:pt x="101" y="75"/>
                  </a:lnTo>
                  <a:lnTo>
                    <a:pt x="107" y="72"/>
                  </a:lnTo>
                  <a:lnTo>
                    <a:pt x="107" y="66"/>
                  </a:lnTo>
                  <a:lnTo>
                    <a:pt x="112" y="63"/>
                  </a:lnTo>
                  <a:lnTo>
                    <a:pt x="112" y="57"/>
                  </a:lnTo>
                  <a:lnTo>
                    <a:pt x="118" y="54"/>
                  </a:lnTo>
                  <a:lnTo>
                    <a:pt x="118" y="48"/>
                  </a:lnTo>
                  <a:lnTo>
                    <a:pt x="123" y="45"/>
                  </a:lnTo>
                  <a:lnTo>
                    <a:pt x="123" y="36"/>
                  </a:lnTo>
                  <a:lnTo>
                    <a:pt x="129" y="33"/>
                  </a:lnTo>
                  <a:lnTo>
                    <a:pt x="129" y="30"/>
                  </a:lnTo>
                  <a:lnTo>
                    <a:pt x="135" y="27"/>
                  </a:lnTo>
                  <a:lnTo>
                    <a:pt x="135" y="18"/>
                  </a:lnTo>
                  <a:lnTo>
                    <a:pt x="140" y="15"/>
                  </a:lnTo>
                  <a:lnTo>
                    <a:pt x="140" y="12"/>
                  </a:lnTo>
                  <a:lnTo>
                    <a:pt x="146" y="9"/>
                  </a:lnTo>
                  <a:lnTo>
                    <a:pt x="146" y="0"/>
                  </a:lnTo>
                  <a:lnTo>
                    <a:pt x="157" y="6"/>
                  </a:lnTo>
                  <a:lnTo>
                    <a:pt x="157" y="15"/>
                  </a:lnTo>
                  <a:lnTo>
                    <a:pt x="162" y="18"/>
                  </a:lnTo>
                  <a:lnTo>
                    <a:pt x="162" y="24"/>
                  </a:lnTo>
                  <a:lnTo>
                    <a:pt x="168" y="27"/>
                  </a:lnTo>
                  <a:lnTo>
                    <a:pt x="168" y="33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79" y="45"/>
                  </a:lnTo>
                  <a:lnTo>
                    <a:pt x="179" y="51"/>
                  </a:lnTo>
                  <a:lnTo>
                    <a:pt x="185" y="54"/>
                  </a:lnTo>
                  <a:lnTo>
                    <a:pt x="185" y="60"/>
                  </a:lnTo>
                  <a:lnTo>
                    <a:pt x="190" y="63"/>
                  </a:lnTo>
                  <a:lnTo>
                    <a:pt x="190" y="69"/>
                  </a:lnTo>
                  <a:lnTo>
                    <a:pt x="196" y="72"/>
                  </a:lnTo>
                  <a:lnTo>
                    <a:pt x="196" y="81"/>
                  </a:lnTo>
                  <a:lnTo>
                    <a:pt x="202" y="84"/>
                  </a:lnTo>
                  <a:lnTo>
                    <a:pt x="202" y="87"/>
                  </a:lnTo>
                  <a:lnTo>
                    <a:pt x="207" y="90"/>
                  </a:lnTo>
                  <a:lnTo>
                    <a:pt x="207" y="99"/>
                  </a:lnTo>
                  <a:lnTo>
                    <a:pt x="213" y="102"/>
                  </a:lnTo>
                  <a:lnTo>
                    <a:pt x="213" y="108"/>
                  </a:lnTo>
                  <a:lnTo>
                    <a:pt x="218" y="111"/>
                  </a:lnTo>
                  <a:lnTo>
                    <a:pt x="218" y="117"/>
                  </a:lnTo>
                  <a:lnTo>
                    <a:pt x="224" y="120"/>
                  </a:lnTo>
                  <a:lnTo>
                    <a:pt x="224" y="126"/>
                  </a:lnTo>
                  <a:lnTo>
                    <a:pt x="230" y="130"/>
                  </a:lnTo>
                  <a:lnTo>
                    <a:pt x="230" y="136"/>
                  </a:lnTo>
                  <a:lnTo>
                    <a:pt x="235" y="139"/>
                  </a:lnTo>
                  <a:lnTo>
                    <a:pt x="235" y="145"/>
                  </a:lnTo>
                  <a:lnTo>
                    <a:pt x="241" y="148"/>
                  </a:lnTo>
                  <a:lnTo>
                    <a:pt x="241" y="154"/>
                  </a:lnTo>
                  <a:lnTo>
                    <a:pt x="246" y="157"/>
                  </a:lnTo>
                  <a:lnTo>
                    <a:pt x="246" y="163"/>
                  </a:lnTo>
                  <a:lnTo>
                    <a:pt x="252" y="166"/>
                  </a:lnTo>
                  <a:lnTo>
                    <a:pt x="252" y="172"/>
                  </a:lnTo>
                  <a:lnTo>
                    <a:pt x="258" y="175"/>
                  </a:lnTo>
                  <a:lnTo>
                    <a:pt x="258" y="181"/>
                  </a:lnTo>
                  <a:lnTo>
                    <a:pt x="263" y="184"/>
                  </a:lnTo>
                  <a:lnTo>
                    <a:pt x="263" y="190"/>
                  </a:lnTo>
                  <a:lnTo>
                    <a:pt x="269" y="193"/>
                  </a:lnTo>
                  <a:lnTo>
                    <a:pt x="269" y="199"/>
                  </a:lnTo>
                  <a:lnTo>
                    <a:pt x="274" y="202"/>
                  </a:lnTo>
                  <a:lnTo>
                    <a:pt x="274" y="208"/>
                  </a:lnTo>
                  <a:lnTo>
                    <a:pt x="280" y="211"/>
                  </a:lnTo>
                  <a:lnTo>
                    <a:pt x="280" y="217"/>
                  </a:lnTo>
                  <a:lnTo>
                    <a:pt x="285" y="220"/>
                  </a:lnTo>
                  <a:lnTo>
                    <a:pt x="285" y="226"/>
                  </a:lnTo>
                  <a:lnTo>
                    <a:pt x="291" y="229"/>
                  </a:lnTo>
                  <a:lnTo>
                    <a:pt x="291" y="235"/>
                  </a:lnTo>
                  <a:lnTo>
                    <a:pt x="297" y="238"/>
                  </a:lnTo>
                  <a:lnTo>
                    <a:pt x="297" y="244"/>
                  </a:lnTo>
                  <a:lnTo>
                    <a:pt x="302" y="247"/>
                  </a:lnTo>
                  <a:lnTo>
                    <a:pt x="302" y="253"/>
                  </a:lnTo>
                  <a:lnTo>
                    <a:pt x="308" y="256"/>
                  </a:lnTo>
                  <a:lnTo>
                    <a:pt x="308" y="262"/>
                  </a:lnTo>
                  <a:lnTo>
                    <a:pt x="313" y="265"/>
                  </a:lnTo>
                  <a:lnTo>
                    <a:pt x="313" y="271"/>
                  </a:lnTo>
                  <a:lnTo>
                    <a:pt x="319" y="274"/>
                  </a:lnTo>
                  <a:lnTo>
                    <a:pt x="319" y="280"/>
                  </a:lnTo>
                  <a:lnTo>
                    <a:pt x="325" y="283"/>
                  </a:lnTo>
                  <a:lnTo>
                    <a:pt x="325" y="289"/>
                  </a:lnTo>
                  <a:lnTo>
                    <a:pt x="330" y="292"/>
                  </a:lnTo>
                  <a:lnTo>
                    <a:pt x="330" y="298"/>
                  </a:lnTo>
                  <a:lnTo>
                    <a:pt x="336" y="301"/>
                  </a:lnTo>
                  <a:lnTo>
                    <a:pt x="336" y="308"/>
                  </a:lnTo>
                  <a:lnTo>
                    <a:pt x="341" y="311"/>
                  </a:lnTo>
                  <a:lnTo>
                    <a:pt x="341" y="320"/>
                  </a:lnTo>
                  <a:lnTo>
                    <a:pt x="353" y="326"/>
                  </a:lnTo>
                  <a:lnTo>
                    <a:pt x="347" y="326"/>
                  </a:lnTo>
                  <a:lnTo>
                    <a:pt x="353" y="326"/>
                  </a:lnTo>
                  <a:lnTo>
                    <a:pt x="358" y="326"/>
                  </a:lnTo>
                  <a:lnTo>
                    <a:pt x="364" y="326"/>
                  </a:lnTo>
                  <a:lnTo>
                    <a:pt x="369" y="32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9" name="Freeform 187">
              <a:extLst>
                <a:ext uri="{FF2B5EF4-FFF2-40B4-BE49-F238E27FC236}">
                  <a16:creationId xmlns:a16="http://schemas.microsoft.com/office/drawing/2014/main" id="{E105FDBD-10CB-4422-27F5-44A5AC939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7" y="3533"/>
              <a:ext cx="392" cy="326"/>
            </a:xfrm>
            <a:custGeom>
              <a:avLst/>
              <a:gdLst>
                <a:gd name="T0" fmla="*/ 11 w 392"/>
                <a:gd name="T1" fmla="*/ 326 h 326"/>
                <a:gd name="T2" fmla="*/ 28 w 392"/>
                <a:gd name="T3" fmla="*/ 326 h 326"/>
                <a:gd name="T4" fmla="*/ 45 w 392"/>
                <a:gd name="T5" fmla="*/ 326 h 326"/>
                <a:gd name="T6" fmla="*/ 62 w 392"/>
                <a:gd name="T7" fmla="*/ 326 h 326"/>
                <a:gd name="T8" fmla="*/ 79 w 392"/>
                <a:gd name="T9" fmla="*/ 326 h 326"/>
                <a:gd name="T10" fmla="*/ 90 w 392"/>
                <a:gd name="T11" fmla="*/ 314 h 326"/>
                <a:gd name="T12" fmla="*/ 95 w 392"/>
                <a:gd name="T13" fmla="*/ 298 h 326"/>
                <a:gd name="T14" fmla="*/ 107 w 392"/>
                <a:gd name="T15" fmla="*/ 286 h 326"/>
                <a:gd name="T16" fmla="*/ 112 w 392"/>
                <a:gd name="T17" fmla="*/ 271 h 326"/>
                <a:gd name="T18" fmla="*/ 123 w 392"/>
                <a:gd name="T19" fmla="*/ 259 h 326"/>
                <a:gd name="T20" fmla="*/ 129 w 392"/>
                <a:gd name="T21" fmla="*/ 244 h 326"/>
                <a:gd name="T22" fmla="*/ 140 w 392"/>
                <a:gd name="T23" fmla="*/ 232 h 326"/>
                <a:gd name="T24" fmla="*/ 146 w 392"/>
                <a:gd name="T25" fmla="*/ 217 h 326"/>
                <a:gd name="T26" fmla="*/ 157 w 392"/>
                <a:gd name="T27" fmla="*/ 202 h 326"/>
                <a:gd name="T28" fmla="*/ 162 w 392"/>
                <a:gd name="T29" fmla="*/ 187 h 326"/>
                <a:gd name="T30" fmla="*/ 174 w 392"/>
                <a:gd name="T31" fmla="*/ 178 h 326"/>
                <a:gd name="T32" fmla="*/ 179 w 392"/>
                <a:gd name="T33" fmla="*/ 163 h 326"/>
                <a:gd name="T34" fmla="*/ 190 w 392"/>
                <a:gd name="T35" fmla="*/ 148 h 326"/>
                <a:gd name="T36" fmla="*/ 196 w 392"/>
                <a:gd name="T37" fmla="*/ 133 h 326"/>
                <a:gd name="T38" fmla="*/ 207 w 392"/>
                <a:gd name="T39" fmla="*/ 120 h 326"/>
                <a:gd name="T40" fmla="*/ 213 w 392"/>
                <a:gd name="T41" fmla="*/ 105 h 326"/>
                <a:gd name="T42" fmla="*/ 224 w 392"/>
                <a:gd name="T43" fmla="*/ 93 h 326"/>
                <a:gd name="T44" fmla="*/ 230 w 392"/>
                <a:gd name="T45" fmla="*/ 78 h 326"/>
                <a:gd name="T46" fmla="*/ 241 w 392"/>
                <a:gd name="T47" fmla="*/ 66 h 326"/>
                <a:gd name="T48" fmla="*/ 246 w 392"/>
                <a:gd name="T49" fmla="*/ 51 h 326"/>
                <a:gd name="T50" fmla="*/ 257 w 392"/>
                <a:gd name="T51" fmla="*/ 39 h 326"/>
                <a:gd name="T52" fmla="*/ 263 w 392"/>
                <a:gd name="T53" fmla="*/ 24 h 326"/>
                <a:gd name="T54" fmla="*/ 274 w 392"/>
                <a:gd name="T55" fmla="*/ 12 h 326"/>
                <a:gd name="T56" fmla="*/ 280 w 392"/>
                <a:gd name="T57" fmla="*/ 0 h 326"/>
                <a:gd name="T58" fmla="*/ 285 w 392"/>
                <a:gd name="T59" fmla="*/ 12 h 326"/>
                <a:gd name="T60" fmla="*/ 297 w 392"/>
                <a:gd name="T61" fmla="*/ 24 h 326"/>
                <a:gd name="T62" fmla="*/ 302 w 392"/>
                <a:gd name="T63" fmla="*/ 39 h 326"/>
                <a:gd name="T64" fmla="*/ 313 w 392"/>
                <a:gd name="T65" fmla="*/ 51 h 326"/>
                <a:gd name="T66" fmla="*/ 319 w 392"/>
                <a:gd name="T67" fmla="*/ 66 h 326"/>
                <a:gd name="T68" fmla="*/ 330 w 392"/>
                <a:gd name="T69" fmla="*/ 78 h 326"/>
                <a:gd name="T70" fmla="*/ 336 w 392"/>
                <a:gd name="T71" fmla="*/ 93 h 326"/>
                <a:gd name="T72" fmla="*/ 347 w 392"/>
                <a:gd name="T73" fmla="*/ 105 h 326"/>
                <a:gd name="T74" fmla="*/ 353 w 392"/>
                <a:gd name="T75" fmla="*/ 120 h 326"/>
                <a:gd name="T76" fmla="*/ 364 w 392"/>
                <a:gd name="T77" fmla="*/ 133 h 326"/>
                <a:gd name="T78" fmla="*/ 369 w 392"/>
                <a:gd name="T79" fmla="*/ 151 h 326"/>
                <a:gd name="T80" fmla="*/ 380 w 392"/>
                <a:gd name="T81" fmla="*/ 160 h 326"/>
                <a:gd name="T82" fmla="*/ 386 w 392"/>
                <a:gd name="T83" fmla="*/ 175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92" h="326">
                  <a:moveTo>
                    <a:pt x="0" y="326"/>
                  </a:moveTo>
                  <a:lnTo>
                    <a:pt x="6" y="326"/>
                  </a:lnTo>
                  <a:lnTo>
                    <a:pt x="11" y="326"/>
                  </a:lnTo>
                  <a:lnTo>
                    <a:pt x="17" y="326"/>
                  </a:lnTo>
                  <a:lnTo>
                    <a:pt x="23" y="326"/>
                  </a:lnTo>
                  <a:lnTo>
                    <a:pt x="28" y="326"/>
                  </a:lnTo>
                  <a:lnTo>
                    <a:pt x="34" y="326"/>
                  </a:lnTo>
                  <a:lnTo>
                    <a:pt x="39" y="326"/>
                  </a:lnTo>
                  <a:lnTo>
                    <a:pt x="45" y="326"/>
                  </a:lnTo>
                  <a:lnTo>
                    <a:pt x="51" y="326"/>
                  </a:lnTo>
                  <a:lnTo>
                    <a:pt x="56" y="326"/>
                  </a:lnTo>
                  <a:lnTo>
                    <a:pt x="62" y="326"/>
                  </a:lnTo>
                  <a:lnTo>
                    <a:pt x="67" y="326"/>
                  </a:lnTo>
                  <a:lnTo>
                    <a:pt x="73" y="326"/>
                  </a:lnTo>
                  <a:lnTo>
                    <a:pt x="79" y="326"/>
                  </a:lnTo>
                  <a:lnTo>
                    <a:pt x="84" y="323"/>
                  </a:lnTo>
                  <a:lnTo>
                    <a:pt x="84" y="317"/>
                  </a:lnTo>
                  <a:lnTo>
                    <a:pt x="90" y="314"/>
                  </a:lnTo>
                  <a:lnTo>
                    <a:pt x="90" y="308"/>
                  </a:lnTo>
                  <a:lnTo>
                    <a:pt x="95" y="305"/>
                  </a:lnTo>
                  <a:lnTo>
                    <a:pt x="95" y="298"/>
                  </a:lnTo>
                  <a:lnTo>
                    <a:pt x="101" y="295"/>
                  </a:lnTo>
                  <a:lnTo>
                    <a:pt x="101" y="289"/>
                  </a:lnTo>
                  <a:lnTo>
                    <a:pt x="107" y="286"/>
                  </a:lnTo>
                  <a:lnTo>
                    <a:pt x="107" y="280"/>
                  </a:lnTo>
                  <a:lnTo>
                    <a:pt x="112" y="277"/>
                  </a:lnTo>
                  <a:lnTo>
                    <a:pt x="112" y="271"/>
                  </a:lnTo>
                  <a:lnTo>
                    <a:pt x="118" y="268"/>
                  </a:lnTo>
                  <a:lnTo>
                    <a:pt x="118" y="262"/>
                  </a:lnTo>
                  <a:lnTo>
                    <a:pt x="123" y="259"/>
                  </a:lnTo>
                  <a:lnTo>
                    <a:pt x="123" y="253"/>
                  </a:lnTo>
                  <a:lnTo>
                    <a:pt x="129" y="250"/>
                  </a:lnTo>
                  <a:lnTo>
                    <a:pt x="129" y="244"/>
                  </a:lnTo>
                  <a:lnTo>
                    <a:pt x="134" y="241"/>
                  </a:lnTo>
                  <a:lnTo>
                    <a:pt x="134" y="235"/>
                  </a:lnTo>
                  <a:lnTo>
                    <a:pt x="140" y="232"/>
                  </a:lnTo>
                  <a:lnTo>
                    <a:pt x="140" y="226"/>
                  </a:lnTo>
                  <a:lnTo>
                    <a:pt x="146" y="223"/>
                  </a:lnTo>
                  <a:lnTo>
                    <a:pt x="146" y="217"/>
                  </a:lnTo>
                  <a:lnTo>
                    <a:pt x="151" y="214"/>
                  </a:lnTo>
                  <a:lnTo>
                    <a:pt x="151" y="205"/>
                  </a:lnTo>
                  <a:lnTo>
                    <a:pt x="157" y="202"/>
                  </a:lnTo>
                  <a:lnTo>
                    <a:pt x="157" y="199"/>
                  </a:lnTo>
                  <a:lnTo>
                    <a:pt x="162" y="196"/>
                  </a:lnTo>
                  <a:lnTo>
                    <a:pt x="162" y="187"/>
                  </a:lnTo>
                  <a:lnTo>
                    <a:pt x="168" y="184"/>
                  </a:lnTo>
                  <a:lnTo>
                    <a:pt x="168" y="181"/>
                  </a:lnTo>
                  <a:lnTo>
                    <a:pt x="174" y="178"/>
                  </a:lnTo>
                  <a:lnTo>
                    <a:pt x="174" y="169"/>
                  </a:lnTo>
                  <a:lnTo>
                    <a:pt x="179" y="166"/>
                  </a:lnTo>
                  <a:lnTo>
                    <a:pt x="179" y="163"/>
                  </a:lnTo>
                  <a:lnTo>
                    <a:pt x="185" y="160"/>
                  </a:lnTo>
                  <a:lnTo>
                    <a:pt x="185" y="151"/>
                  </a:lnTo>
                  <a:lnTo>
                    <a:pt x="190" y="148"/>
                  </a:lnTo>
                  <a:lnTo>
                    <a:pt x="190" y="145"/>
                  </a:lnTo>
                  <a:lnTo>
                    <a:pt x="196" y="142"/>
                  </a:lnTo>
                  <a:lnTo>
                    <a:pt x="196" y="133"/>
                  </a:lnTo>
                  <a:lnTo>
                    <a:pt x="202" y="130"/>
                  </a:lnTo>
                  <a:lnTo>
                    <a:pt x="202" y="123"/>
                  </a:lnTo>
                  <a:lnTo>
                    <a:pt x="207" y="120"/>
                  </a:lnTo>
                  <a:lnTo>
                    <a:pt x="207" y="114"/>
                  </a:lnTo>
                  <a:lnTo>
                    <a:pt x="213" y="111"/>
                  </a:lnTo>
                  <a:lnTo>
                    <a:pt x="213" y="105"/>
                  </a:lnTo>
                  <a:lnTo>
                    <a:pt x="218" y="102"/>
                  </a:lnTo>
                  <a:lnTo>
                    <a:pt x="218" y="96"/>
                  </a:lnTo>
                  <a:lnTo>
                    <a:pt x="224" y="93"/>
                  </a:lnTo>
                  <a:lnTo>
                    <a:pt x="224" y="87"/>
                  </a:lnTo>
                  <a:lnTo>
                    <a:pt x="230" y="84"/>
                  </a:lnTo>
                  <a:lnTo>
                    <a:pt x="230" y="78"/>
                  </a:lnTo>
                  <a:lnTo>
                    <a:pt x="235" y="75"/>
                  </a:lnTo>
                  <a:lnTo>
                    <a:pt x="235" y="69"/>
                  </a:lnTo>
                  <a:lnTo>
                    <a:pt x="241" y="66"/>
                  </a:lnTo>
                  <a:lnTo>
                    <a:pt x="241" y="60"/>
                  </a:lnTo>
                  <a:lnTo>
                    <a:pt x="246" y="57"/>
                  </a:lnTo>
                  <a:lnTo>
                    <a:pt x="246" y="51"/>
                  </a:lnTo>
                  <a:lnTo>
                    <a:pt x="252" y="48"/>
                  </a:lnTo>
                  <a:lnTo>
                    <a:pt x="252" y="42"/>
                  </a:lnTo>
                  <a:lnTo>
                    <a:pt x="257" y="39"/>
                  </a:lnTo>
                  <a:lnTo>
                    <a:pt x="257" y="33"/>
                  </a:lnTo>
                  <a:lnTo>
                    <a:pt x="263" y="30"/>
                  </a:lnTo>
                  <a:lnTo>
                    <a:pt x="263" y="24"/>
                  </a:lnTo>
                  <a:lnTo>
                    <a:pt x="269" y="21"/>
                  </a:lnTo>
                  <a:lnTo>
                    <a:pt x="269" y="15"/>
                  </a:lnTo>
                  <a:lnTo>
                    <a:pt x="274" y="12"/>
                  </a:lnTo>
                  <a:lnTo>
                    <a:pt x="274" y="6"/>
                  </a:lnTo>
                  <a:lnTo>
                    <a:pt x="280" y="3"/>
                  </a:lnTo>
                  <a:lnTo>
                    <a:pt x="280" y="0"/>
                  </a:lnTo>
                  <a:lnTo>
                    <a:pt x="280" y="3"/>
                  </a:lnTo>
                  <a:lnTo>
                    <a:pt x="285" y="6"/>
                  </a:lnTo>
                  <a:lnTo>
                    <a:pt x="285" y="12"/>
                  </a:lnTo>
                  <a:lnTo>
                    <a:pt x="291" y="15"/>
                  </a:lnTo>
                  <a:lnTo>
                    <a:pt x="291" y="21"/>
                  </a:lnTo>
                  <a:lnTo>
                    <a:pt x="297" y="24"/>
                  </a:lnTo>
                  <a:lnTo>
                    <a:pt x="297" y="30"/>
                  </a:lnTo>
                  <a:lnTo>
                    <a:pt x="302" y="33"/>
                  </a:lnTo>
                  <a:lnTo>
                    <a:pt x="302" y="39"/>
                  </a:lnTo>
                  <a:lnTo>
                    <a:pt x="308" y="42"/>
                  </a:lnTo>
                  <a:lnTo>
                    <a:pt x="308" y="48"/>
                  </a:lnTo>
                  <a:lnTo>
                    <a:pt x="313" y="51"/>
                  </a:lnTo>
                  <a:lnTo>
                    <a:pt x="313" y="57"/>
                  </a:lnTo>
                  <a:lnTo>
                    <a:pt x="319" y="60"/>
                  </a:lnTo>
                  <a:lnTo>
                    <a:pt x="319" y="66"/>
                  </a:lnTo>
                  <a:lnTo>
                    <a:pt x="325" y="69"/>
                  </a:lnTo>
                  <a:lnTo>
                    <a:pt x="325" y="75"/>
                  </a:lnTo>
                  <a:lnTo>
                    <a:pt x="330" y="78"/>
                  </a:lnTo>
                  <a:lnTo>
                    <a:pt x="330" y="84"/>
                  </a:lnTo>
                  <a:lnTo>
                    <a:pt x="336" y="87"/>
                  </a:lnTo>
                  <a:lnTo>
                    <a:pt x="336" y="93"/>
                  </a:lnTo>
                  <a:lnTo>
                    <a:pt x="341" y="96"/>
                  </a:lnTo>
                  <a:lnTo>
                    <a:pt x="341" y="102"/>
                  </a:lnTo>
                  <a:lnTo>
                    <a:pt x="347" y="105"/>
                  </a:lnTo>
                  <a:lnTo>
                    <a:pt x="347" y="111"/>
                  </a:lnTo>
                  <a:lnTo>
                    <a:pt x="353" y="114"/>
                  </a:lnTo>
                  <a:lnTo>
                    <a:pt x="353" y="120"/>
                  </a:lnTo>
                  <a:lnTo>
                    <a:pt x="358" y="123"/>
                  </a:lnTo>
                  <a:lnTo>
                    <a:pt x="358" y="130"/>
                  </a:lnTo>
                  <a:lnTo>
                    <a:pt x="364" y="133"/>
                  </a:lnTo>
                  <a:lnTo>
                    <a:pt x="364" y="139"/>
                  </a:lnTo>
                  <a:lnTo>
                    <a:pt x="369" y="142"/>
                  </a:lnTo>
                  <a:lnTo>
                    <a:pt x="369" y="151"/>
                  </a:lnTo>
                  <a:lnTo>
                    <a:pt x="375" y="154"/>
                  </a:lnTo>
                  <a:lnTo>
                    <a:pt x="375" y="157"/>
                  </a:lnTo>
                  <a:lnTo>
                    <a:pt x="380" y="160"/>
                  </a:lnTo>
                  <a:lnTo>
                    <a:pt x="380" y="169"/>
                  </a:lnTo>
                  <a:lnTo>
                    <a:pt x="386" y="172"/>
                  </a:lnTo>
                  <a:lnTo>
                    <a:pt x="386" y="175"/>
                  </a:lnTo>
                  <a:lnTo>
                    <a:pt x="392" y="178"/>
                  </a:lnTo>
                  <a:lnTo>
                    <a:pt x="392" y="187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0" name="Freeform 188">
              <a:extLst>
                <a:ext uri="{FF2B5EF4-FFF2-40B4-BE49-F238E27FC236}">
                  <a16:creationId xmlns:a16="http://schemas.microsoft.com/office/drawing/2014/main" id="{615C7C55-007D-0467-A2BC-ED895135C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3533"/>
              <a:ext cx="413" cy="326"/>
            </a:xfrm>
            <a:custGeom>
              <a:avLst/>
              <a:gdLst>
                <a:gd name="T0" fmla="*/ 5 w 413"/>
                <a:gd name="T1" fmla="*/ 193 h 326"/>
                <a:gd name="T2" fmla="*/ 16 w 413"/>
                <a:gd name="T3" fmla="*/ 208 h 326"/>
                <a:gd name="T4" fmla="*/ 22 w 413"/>
                <a:gd name="T5" fmla="*/ 223 h 326"/>
                <a:gd name="T6" fmla="*/ 33 w 413"/>
                <a:gd name="T7" fmla="*/ 235 h 326"/>
                <a:gd name="T8" fmla="*/ 39 w 413"/>
                <a:gd name="T9" fmla="*/ 250 h 326"/>
                <a:gd name="T10" fmla="*/ 50 w 413"/>
                <a:gd name="T11" fmla="*/ 262 h 326"/>
                <a:gd name="T12" fmla="*/ 56 w 413"/>
                <a:gd name="T13" fmla="*/ 277 h 326"/>
                <a:gd name="T14" fmla="*/ 67 w 413"/>
                <a:gd name="T15" fmla="*/ 289 h 326"/>
                <a:gd name="T16" fmla="*/ 72 w 413"/>
                <a:gd name="T17" fmla="*/ 305 h 326"/>
                <a:gd name="T18" fmla="*/ 83 w 413"/>
                <a:gd name="T19" fmla="*/ 317 h 326"/>
                <a:gd name="T20" fmla="*/ 95 w 413"/>
                <a:gd name="T21" fmla="*/ 326 h 326"/>
                <a:gd name="T22" fmla="*/ 111 w 413"/>
                <a:gd name="T23" fmla="*/ 326 h 326"/>
                <a:gd name="T24" fmla="*/ 128 w 413"/>
                <a:gd name="T25" fmla="*/ 326 h 326"/>
                <a:gd name="T26" fmla="*/ 145 w 413"/>
                <a:gd name="T27" fmla="*/ 326 h 326"/>
                <a:gd name="T28" fmla="*/ 162 w 413"/>
                <a:gd name="T29" fmla="*/ 326 h 326"/>
                <a:gd name="T30" fmla="*/ 179 w 413"/>
                <a:gd name="T31" fmla="*/ 326 h 326"/>
                <a:gd name="T32" fmla="*/ 195 w 413"/>
                <a:gd name="T33" fmla="*/ 314 h 326"/>
                <a:gd name="T34" fmla="*/ 206 w 413"/>
                <a:gd name="T35" fmla="*/ 298 h 326"/>
                <a:gd name="T36" fmla="*/ 212 w 413"/>
                <a:gd name="T37" fmla="*/ 283 h 326"/>
                <a:gd name="T38" fmla="*/ 223 w 413"/>
                <a:gd name="T39" fmla="*/ 271 h 326"/>
                <a:gd name="T40" fmla="*/ 229 w 413"/>
                <a:gd name="T41" fmla="*/ 256 h 326"/>
                <a:gd name="T42" fmla="*/ 240 w 413"/>
                <a:gd name="T43" fmla="*/ 244 h 326"/>
                <a:gd name="T44" fmla="*/ 246 w 413"/>
                <a:gd name="T45" fmla="*/ 229 h 326"/>
                <a:gd name="T46" fmla="*/ 257 w 413"/>
                <a:gd name="T47" fmla="*/ 217 h 326"/>
                <a:gd name="T48" fmla="*/ 262 w 413"/>
                <a:gd name="T49" fmla="*/ 202 h 326"/>
                <a:gd name="T50" fmla="*/ 274 w 413"/>
                <a:gd name="T51" fmla="*/ 190 h 326"/>
                <a:gd name="T52" fmla="*/ 279 w 413"/>
                <a:gd name="T53" fmla="*/ 175 h 326"/>
                <a:gd name="T54" fmla="*/ 290 w 413"/>
                <a:gd name="T55" fmla="*/ 163 h 326"/>
                <a:gd name="T56" fmla="*/ 296 w 413"/>
                <a:gd name="T57" fmla="*/ 145 h 326"/>
                <a:gd name="T58" fmla="*/ 307 w 413"/>
                <a:gd name="T59" fmla="*/ 136 h 326"/>
                <a:gd name="T60" fmla="*/ 313 w 413"/>
                <a:gd name="T61" fmla="*/ 120 h 326"/>
                <a:gd name="T62" fmla="*/ 324 w 413"/>
                <a:gd name="T63" fmla="*/ 105 h 326"/>
                <a:gd name="T64" fmla="*/ 329 w 413"/>
                <a:gd name="T65" fmla="*/ 90 h 326"/>
                <a:gd name="T66" fmla="*/ 341 w 413"/>
                <a:gd name="T67" fmla="*/ 78 h 326"/>
                <a:gd name="T68" fmla="*/ 346 w 413"/>
                <a:gd name="T69" fmla="*/ 63 h 326"/>
                <a:gd name="T70" fmla="*/ 357 w 413"/>
                <a:gd name="T71" fmla="*/ 51 h 326"/>
                <a:gd name="T72" fmla="*/ 363 w 413"/>
                <a:gd name="T73" fmla="*/ 36 h 326"/>
                <a:gd name="T74" fmla="*/ 374 w 413"/>
                <a:gd name="T75" fmla="*/ 24 h 326"/>
                <a:gd name="T76" fmla="*/ 380 w 413"/>
                <a:gd name="T77" fmla="*/ 9 h 326"/>
                <a:gd name="T78" fmla="*/ 391 w 413"/>
                <a:gd name="T79" fmla="*/ 3 h 326"/>
                <a:gd name="T80" fmla="*/ 397 w 413"/>
                <a:gd name="T81" fmla="*/ 18 h 326"/>
                <a:gd name="T82" fmla="*/ 408 w 413"/>
                <a:gd name="T83" fmla="*/ 27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13" h="326">
                  <a:moveTo>
                    <a:pt x="0" y="187"/>
                  </a:moveTo>
                  <a:lnTo>
                    <a:pt x="5" y="190"/>
                  </a:lnTo>
                  <a:lnTo>
                    <a:pt x="5" y="193"/>
                  </a:lnTo>
                  <a:lnTo>
                    <a:pt x="11" y="196"/>
                  </a:lnTo>
                  <a:lnTo>
                    <a:pt x="11" y="205"/>
                  </a:lnTo>
                  <a:lnTo>
                    <a:pt x="16" y="208"/>
                  </a:lnTo>
                  <a:lnTo>
                    <a:pt x="16" y="211"/>
                  </a:lnTo>
                  <a:lnTo>
                    <a:pt x="22" y="214"/>
                  </a:lnTo>
                  <a:lnTo>
                    <a:pt x="22" y="223"/>
                  </a:lnTo>
                  <a:lnTo>
                    <a:pt x="28" y="226"/>
                  </a:lnTo>
                  <a:lnTo>
                    <a:pt x="28" y="232"/>
                  </a:lnTo>
                  <a:lnTo>
                    <a:pt x="33" y="235"/>
                  </a:lnTo>
                  <a:lnTo>
                    <a:pt x="33" y="241"/>
                  </a:lnTo>
                  <a:lnTo>
                    <a:pt x="39" y="244"/>
                  </a:lnTo>
                  <a:lnTo>
                    <a:pt x="39" y="250"/>
                  </a:lnTo>
                  <a:lnTo>
                    <a:pt x="44" y="253"/>
                  </a:lnTo>
                  <a:lnTo>
                    <a:pt x="44" y="259"/>
                  </a:lnTo>
                  <a:lnTo>
                    <a:pt x="50" y="262"/>
                  </a:lnTo>
                  <a:lnTo>
                    <a:pt x="50" y="268"/>
                  </a:lnTo>
                  <a:lnTo>
                    <a:pt x="56" y="271"/>
                  </a:lnTo>
                  <a:lnTo>
                    <a:pt x="56" y="277"/>
                  </a:lnTo>
                  <a:lnTo>
                    <a:pt x="61" y="280"/>
                  </a:lnTo>
                  <a:lnTo>
                    <a:pt x="61" y="286"/>
                  </a:lnTo>
                  <a:lnTo>
                    <a:pt x="67" y="289"/>
                  </a:lnTo>
                  <a:lnTo>
                    <a:pt x="67" y="295"/>
                  </a:lnTo>
                  <a:lnTo>
                    <a:pt x="72" y="298"/>
                  </a:lnTo>
                  <a:lnTo>
                    <a:pt x="72" y="305"/>
                  </a:lnTo>
                  <a:lnTo>
                    <a:pt x="78" y="308"/>
                  </a:lnTo>
                  <a:lnTo>
                    <a:pt x="78" y="314"/>
                  </a:lnTo>
                  <a:lnTo>
                    <a:pt x="83" y="317"/>
                  </a:lnTo>
                  <a:lnTo>
                    <a:pt x="83" y="323"/>
                  </a:lnTo>
                  <a:lnTo>
                    <a:pt x="89" y="326"/>
                  </a:lnTo>
                  <a:lnTo>
                    <a:pt x="95" y="326"/>
                  </a:lnTo>
                  <a:lnTo>
                    <a:pt x="100" y="326"/>
                  </a:lnTo>
                  <a:lnTo>
                    <a:pt x="106" y="326"/>
                  </a:lnTo>
                  <a:lnTo>
                    <a:pt x="111" y="326"/>
                  </a:lnTo>
                  <a:lnTo>
                    <a:pt x="117" y="326"/>
                  </a:lnTo>
                  <a:lnTo>
                    <a:pt x="123" y="326"/>
                  </a:lnTo>
                  <a:lnTo>
                    <a:pt x="128" y="326"/>
                  </a:lnTo>
                  <a:lnTo>
                    <a:pt x="134" y="326"/>
                  </a:lnTo>
                  <a:lnTo>
                    <a:pt x="139" y="326"/>
                  </a:lnTo>
                  <a:lnTo>
                    <a:pt x="145" y="326"/>
                  </a:lnTo>
                  <a:lnTo>
                    <a:pt x="151" y="326"/>
                  </a:lnTo>
                  <a:lnTo>
                    <a:pt x="156" y="326"/>
                  </a:lnTo>
                  <a:lnTo>
                    <a:pt x="162" y="326"/>
                  </a:lnTo>
                  <a:lnTo>
                    <a:pt x="167" y="326"/>
                  </a:lnTo>
                  <a:lnTo>
                    <a:pt x="173" y="326"/>
                  </a:lnTo>
                  <a:lnTo>
                    <a:pt x="179" y="326"/>
                  </a:lnTo>
                  <a:lnTo>
                    <a:pt x="184" y="326"/>
                  </a:lnTo>
                  <a:lnTo>
                    <a:pt x="195" y="320"/>
                  </a:lnTo>
                  <a:lnTo>
                    <a:pt x="195" y="314"/>
                  </a:lnTo>
                  <a:lnTo>
                    <a:pt x="201" y="311"/>
                  </a:lnTo>
                  <a:lnTo>
                    <a:pt x="201" y="301"/>
                  </a:lnTo>
                  <a:lnTo>
                    <a:pt x="206" y="298"/>
                  </a:lnTo>
                  <a:lnTo>
                    <a:pt x="206" y="292"/>
                  </a:lnTo>
                  <a:lnTo>
                    <a:pt x="212" y="289"/>
                  </a:lnTo>
                  <a:lnTo>
                    <a:pt x="212" y="283"/>
                  </a:lnTo>
                  <a:lnTo>
                    <a:pt x="218" y="280"/>
                  </a:lnTo>
                  <a:lnTo>
                    <a:pt x="218" y="274"/>
                  </a:lnTo>
                  <a:lnTo>
                    <a:pt x="223" y="271"/>
                  </a:lnTo>
                  <a:lnTo>
                    <a:pt x="223" y="265"/>
                  </a:lnTo>
                  <a:lnTo>
                    <a:pt x="229" y="262"/>
                  </a:lnTo>
                  <a:lnTo>
                    <a:pt x="229" y="256"/>
                  </a:lnTo>
                  <a:lnTo>
                    <a:pt x="234" y="253"/>
                  </a:lnTo>
                  <a:lnTo>
                    <a:pt x="234" y="247"/>
                  </a:lnTo>
                  <a:lnTo>
                    <a:pt x="240" y="244"/>
                  </a:lnTo>
                  <a:lnTo>
                    <a:pt x="240" y="238"/>
                  </a:lnTo>
                  <a:lnTo>
                    <a:pt x="246" y="235"/>
                  </a:lnTo>
                  <a:lnTo>
                    <a:pt x="246" y="229"/>
                  </a:lnTo>
                  <a:lnTo>
                    <a:pt x="251" y="226"/>
                  </a:lnTo>
                  <a:lnTo>
                    <a:pt x="251" y="220"/>
                  </a:lnTo>
                  <a:lnTo>
                    <a:pt x="257" y="217"/>
                  </a:lnTo>
                  <a:lnTo>
                    <a:pt x="257" y="211"/>
                  </a:lnTo>
                  <a:lnTo>
                    <a:pt x="262" y="208"/>
                  </a:lnTo>
                  <a:lnTo>
                    <a:pt x="262" y="202"/>
                  </a:lnTo>
                  <a:lnTo>
                    <a:pt x="268" y="199"/>
                  </a:lnTo>
                  <a:lnTo>
                    <a:pt x="268" y="193"/>
                  </a:lnTo>
                  <a:lnTo>
                    <a:pt x="274" y="190"/>
                  </a:lnTo>
                  <a:lnTo>
                    <a:pt x="274" y="184"/>
                  </a:lnTo>
                  <a:lnTo>
                    <a:pt x="279" y="181"/>
                  </a:lnTo>
                  <a:lnTo>
                    <a:pt x="279" y="175"/>
                  </a:lnTo>
                  <a:lnTo>
                    <a:pt x="285" y="172"/>
                  </a:lnTo>
                  <a:lnTo>
                    <a:pt x="285" y="166"/>
                  </a:lnTo>
                  <a:lnTo>
                    <a:pt x="290" y="163"/>
                  </a:lnTo>
                  <a:lnTo>
                    <a:pt x="290" y="157"/>
                  </a:lnTo>
                  <a:lnTo>
                    <a:pt x="296" y="154"/>
                  </a:lnTo>
                  <a:lnTo>
                    <a:pt x="296" y="145"/>
                  </a:lnTo>
                  <a:lnTo>
                    <a:pt x="302" y="142"/>
                  </a:lnTo>
                  <a:lnTo>
                    <a:pt x="302" y="139"/>
                  </a:lnTo>
                  <a:lnTo>
                    <a:pt x="307" y="136"/>
                  </a:lnTo>
                  <a:lnTo>
                    <a:pt x="307" y="126"/>
                  </a:lnTo>
                  <a:lnTo>
                    <a:pt x="313" y="123"/>
                  </a:lnTo>
                  <a:lnTo>
                    <a:pt x="313" y="120"/>
                  </a:lnTo>
                  <a:lnTo>
                    <a:pt x="318" y="117"/>
                  </a:lnTo>
                  <a:lnTo>
                    <a:pt x="318" y="108"/>
                  </a:lnTo>
                  <a:lnTo>
                    <a:pt x="324" y="105"/>
                  </a:lnTo>
                  <a:lnTo>
                    <a:pt x="324" y="102"/>
                  </a:lnTo>
                  <a:lnTo>
                    <a:pt x="329" y="99"/>
                  </a:lnTo>
                  <a:lnTo>
                    <a:pt x="329" y="90"/>
                  </a:lnTo>
                  <a:lnTo>
                    <a:pt x="335" y="87"/>
                  </a:lnTo>
                  <a:lnTo>
                    <a:pt x="335" y="81"/>
                  </a:lnTo>
                  <a:lnTo>
                    <a:pt x="341" y="78"/>
                  </a:lnTo>
                  <a:lnTo>
                    <a:pt x="341" y="72"/>
                  </a:lnTo>
                  <a:lnTo>
                    <a:pt x="346" y="69"/>
                  </a:lnTo>
                  <a:lnTo>
                    <a:pt x="346" y="63"/>
                  </a:lnTo>
                  <a:lnTo>
                    <a:pt x="352" y="60"/>
                  </a:lnTo>
                  <a:lnTo>
                    <a:pt x="352" y="54"/>
                  </a:lnTo>
                  <a:lnTo>
                    <a:pt x="357" y="51"/>
                  </a:lnTo>
                  <a:lnTo>
                    <a:pt x="357" y="45"/>
                  </a:lnTo>
                  <a:lnTo>
                    <a:pt x="363" y="42"/>
                  </a:lnTo>
                  <a:lnTo>
                    <a:pt x="363" y="36"/>
                  </a:lnTo>
                  <a:lnTo>
                    <a:pt x="369" y="33"/>
                  </a:lnTo>
                  <a:lnTo>
                    <a:pt x="369" y="27"/>
                  </a:lnTo>
                  <a:lnTo>
                    <a:pt x="374" y="24"/>
                  </a:lnTo>
                  <a:lnTo>
                    <a:pt x="374" y="18"/>
                  </a:lnTo>
                  <a:lnTo>
                    <a:pt x="380" y="15"/>
                  </a:lnTo>
                  <a:lnTo>
                    <a:pt x="380" y="9"/>
                  </a:lnTo>
                  <a:lnTo>
                    <a:pt x="385" y="6"/>
                  </a:lnTo>
                  <a:lnTo>
                    <a:pt x="385" y="0"/>
                  </a:lnTo>
                  <a:lnTo>
                    <a:pt x="391" y="3"/>
                  </a:lnTo>
                  <a:lnTo>
                    <a:pt x="391" y="6"/>
                  </a:lnTo>
                  <a:lnTo>
                    <a:pt x="397" y="9"/>
                  </a:lnTo>
                  <a:lnTo>
                    <a:pt x="397" y="18"/>
                  </a:lnTo>
                  <a:lnTo>
                    <a:pt x="402" y="21"/>
                  </a:lnTo>
                  <a:lnTo>
                    <a:pt x="402" y="24"/>
                  </a:lnTo>
                  <a:lnTo>
                    <a:pt x="408" y="27"/>
                  </a:lnTo>
                  <a:lnTo>
                    <a:pt x="408" y="36"/>
                  </a:lnTo>
                  <a:lnTo>
                    <a:pt x="413" y="39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1" name="Freeform 189">
              <a:extLst>
                <a:ext uri="{FF2B5EF4-FFF2-40B4-BE49-F238E27FC236}">
                  <a16:creationId xmlns:a16="http://schemas.microsoft.com/office/drawing/2014/main" id="{A74FFF00-12C0-FE39-E048-30A4F665E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" y="3572"/>
              <a:ext cx="403" cy="287"/>
            </a:xfrm>
            <a:custGeom>
              <a:avLst/>
              <a:gdLst>
                <a:gd name="T0" fmla="*/ 6 w 403"/>
                <a:gd name="T1" fmla="*/ 6 h 287"/>
                <a:gd name="T2" fmla="*/ 12 w 403"/>
                <a:gd name="T3" fmla="*/ 24 h 287"/>
                <a:gd name="T4" fmla="*/ 23 w 403"/>
                <a:gd name="T5" fmla="*/ 36 h 287"/>
                <a:gd name="T6" fmla="*/ 28 w 403"/>
                <a:gd name="T7" fmla="*/ 51 h 287"/>
                <a:gd name="T8" fmla="*/ 39 w 403"/>
                <a:gd name="T9" fmla="*/ 63 h 287"/>
                <a:gd name="T10" fmla="*/ 45 w 403"/>
                <a:gd name="T11" fmla="*/ 78 h 287"/>
                <a:gd name="T12" fmla="*/ 56 w 403"/>
                <a:gd name="T13" fmla="*/ 91 h 287"/>
                <a:gd name="T14" fmla="*/ 62 w 403"/>
                <a:gd name="T15" fmla="*/ 106 h 287"/>
                <a:gd name="T16" fmla="*/ 73 w 403"/>
                <a:gd name="T17" fmla="*/ 118 h 287"/>
                <a:gd name="T18" fmla="*/ 79 w 403"/>
                <a:gd name="T19" fmla="*/ 133 h 287"/>
                <a:gd name="T20" fmla="*/ 90 w 403"/>
                <a:gd name="T21" fmla="*/ 145 h 287"/>
                <a:gd name="T22" fmla="*/ 95 w 403"/>
                <a:gd name="T23" fmla="*/ 160 h 287"/>
                <a:gd name="T24" fmla="*/ 107 w 403"/>
                <a:gd name="T25" fmla="*/ 175 h 287"/>
                <a:gd name="T26" fmla="*/ 112 w 403"/>
                <a:gd name="T27" fmla="*/ 190 h 287"/>
                <a:gd name="T28" fmla="*/ 123 w 403"/>
                <a:gd name="T29" fmla="*/ 199 h 287"/>
                <a:gd name="T30" fmla="*/ 129 w 403"/>
                <a:gd name="T31" fmla="*/ 214 h 287"/>
                <a:gd name="T32" fmla="*/ 140 w 403"/>
                <a:gd name="T33" fmla="*/ 229 h 287"/>
                <a:gd name="T34" fmla="*/ 146 w 403"/>
                <a:gd name="T35" fmla="*/ 244 h 287"/>
                <a:gd name="T36" fmla="*/ 157 w 403"/>
                <a:gd name="T37" fmla="*/ 256 h 287"/>
                <a:gd name="T38" fmla="*/ 162 w 403"/>
                <a:gd name="T39" fmla="*/ 272 h 287"/>
                <a:gd name="T40" fmla="*/ 179 w 403"/>
                <a:gd name="T41" fmla="*/ 287 h 287"/>
                <a:gd name="T42" fmla="*/ 185 w 403"/>
                <a:gd name="T43" fmla="*/ 287 h 287"/>
                <a:gd name="T44" fmla="*/ 202 w 403"/>
                <a:gd name="T45" fmla="*/ 287 h 287"/>
                <a:gd name="T46" fmla="*/ 218 w 403"/>
                <a:gd name="T47" fmla="*/ 287 h 287"/>
                <a:gd name="T48" fmla="*/ 235 w 403"/>
                <a:gd name="T49" fmla="*/ 287 h 287"/>
                <a:gd name="T50" fmla="*/ 252 w 403"/>
                <a:gd name="T51" fmla="*/ 287 h 287"/>
                <a:gd name="T52" fmla="*/ 269 w 403"/>
                <a:gd name="T53" fmla="*/ 287 h 287"/>
                <a:gd name="T54" fmla="*/ 280 w 403"/>
                <a:gd name="T55" fmla="*/ 278 h 287"/>
                <a:gd name="T56" fmla="*/ 291 w 403"/>
                <a:gd name="T57" fmla="*/ 266 h 287"/>
                <a:gd name="T58" fmla="*/ 297 w 403"/>
                <a:gd name="T59" fmla="*/ 250 h 287"/>
                <a:gd name="T60" fmla="*/ 308 w 403"/>
                <a:gd name="T61" fmla="*/ 238 h 287"/>
                <a:gd name="T62" fmla="*/ 313 w 403"/>
                <a:gd name="T63" fmla="*/ 223 h 287"/>
                <a:gd name="T64" fmla="*/ 325 w 403"/>
                <a:gd name="T65" fmla="*/ 208 h 287"/>
                <a:gd name="T66" fmla="*/ 330 w 403"/>
                <a:gd name="T67" fmla="*/ 193 h 287"/>
                <a:gd name="T68" fmla="*/ 341 w 403"/>
                <a:gd name="T69" fmla="*/ 184 h 287"/>
                <a:gd name="T70" fmla="*/ 347 w 403"/>
                <a:gd name="T71" fmla="*/ 169 h 287"/>
                <a:gd name="T72" fmla="*/ 358 w 403"/>
                <a:gd name="T73" fmla="*/ 154 h 287"/>
                <a:gd name="T74" fmla="*/ 364 w 403"/>
                <a:gd name="T75" fmla="*/ 139 h 287"/>
                <a:gd name="T76" fmla="*/ 375 w 403"/>
                <a:gd name="T77" fmla="*/ 127 h 287"/>
                <a:gd name="T78" fmla="*/ 380 w 403"/>
                <a:gd name="T79" fmla="*/ 112 h 287"/>
                <a:gd name="T80" fmla="*/ 392 w 403"/>
                <a:gd name="T81" fmla="*/ 100 h 287"/>
                <a:gd name="T82" fmla="*/ 397 w 403"/>
                <a:gd name="T83" fmla="*/ 84 h 28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3" h="287">
                  <a:moveTo>
                    <a:pt x="0" y="0"/>
                  </a:moveTo>
                  <a:lnTo>
                    <a:pt x="0" y="3"/>
                  </a:lnTo>
                  <a:lnTo>
                    <a:pt x="6" y="6"/>
                  </a:lnTo>
                  <a:lnTo>
                    <a:pt x="6" y="15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7" y="27"/>
                  </a:lnTo>
                  <a:lnTo>
                    <a:pt x="17" y="33"/>
                  </a:lnTo>
                  <a:lnTo>
                    <a:pt x="23" y="36"/>
                  </a:lnTo>
                  <a:lnTo>
                    <a:pt x="23" y="42"/>
                  </a:lnTo>
                  <a:lnTo>
                    <a:pt x="28" y="45"/>
                  </a:lnTo>
                  <a:lnTo>
                    <a:pt x="28" y="51"/>
                  </a:lnTo>
                  <a:lnTo>
                    <a:pt x="34" y="54"/>
                  </a:lnTo>
                  <a:lnTo>
                    <a:pt x="34" y="60"/>
                  </a:lnTo>
                  <a:lnTo>
                    <a:pt x="39" y="63"/>
                  </a:lnTo>
                  <a:lnTo>
                    <a:pt x="39" y="69"/>
                  </a:lnTo>
                  <a:lnTo>
                    <a:pt x="45" y="72"/>
                  </a:lnTo>
                  <a:lnTo>
                    <a:pt x="45" y="78"/>
                  </a:lnTo>
                  <a:lnTo>
                    <a:pt x="51" y="81"/>
                  </a:lnTo>
                  <a:lnTo>
                    <a:pt x="51" y="87"/>
                  </a:lnTo>
                  <a:lnTo>
                    <a:pt x="56" y="91"/>
                  </a:lnTo>
                  <a:lnTo>
                    <a:pt x="56" y="97"/>
                  </a:lnTo>
                  <a:lnTo>
                    <a:pt x="62" y="100"/>
                  </a:lnTo>
                  <a:lnTo>
                    <a:pt x="62" y="106"/>
                  </a:lnTo>
                  <a:lnTo>
                    <a:pt x="67" y="109"/>
                  </a:lnTo>
                  <a:lnTo>
                    <a:pt x="67" y="115"/>
                  </a:lnTo>
                  <a:lnTo>
                    <a:pt x="73" y="118"/>
                  </a:lnTo>
                  <a:lnTo>
                    <a:pt x="73" y="124"/>
                  </a:lnTo>
                  <a:lnTo>
                    <a:pt x="79" y="127"/>
                  </a:lnTo>
                  <a:lnTo>
                    <a:pt x="79" y="133"/>
                  </a:lnTo>
                  <a:lnTo>
                    <a:pt x="84" y="136"/>
                  </a:lnTo>
                  <a:lnTo>
                    <a:pt x="84" y="142"/>
                  </a:lnTo>
                  <a:lnTo>
                    <a:pt x="90" y="145"/>
                  </a:lnTo>
                  <a:lnTo>
                    <a:pt x="90" y="151"/>
                  </a:lnTo>
                  <a:lnTo>
                    <a:pt x="95" y="154"/>
                  </a:lnTo>
                  <a:lnTo>
                    <a:pt x="95" y="160"/>
                  </a:lnTo>
                  <a:lnTo>
                    <a:pt x="101" y="163"/>
                  </a:lnTo>
                  <a:lnTo>
                    <a:pt x="101" y="172"/>
                  </a:lnTo>
                  <a:lnTo>
                    <a:pt x="107" y="175"/>
                  </a:lnTo>
                  <a:lnTo>
                    <a:pt x="107" y="178"/>
                  </a:lnTo>
                  <a:lnTo>
                    <a:pt x="112" y="181"/>
                  </a:lnTo>
                  <a:lnTo>
                    <a:pt x="112" y="190"/>
                  </a:lnTo>
                  <a:lnTo>
                    <a:pt x="118" y="193"/>
                  </a:lnTo>
                  <a:lnTo>
                    <a:pt x="118" y="196"/>
                  </a:lnTo>
                  <a:lnTo>
                    <a:pt x="123" y="199"/>
                  </a:lnTo>
                  <a:lnTo>
                    <a:pt x="123" y="208"/>
                  </a:lnTo>
                  <a:lnTo>
                    <a:pt x="129" y="211"/>
                  </a:lnTo>
                  <a:lnTo>
                    <a:pt x="129" y="214"/>
                  </a:lnTo>
                  <a:lnTo>
                    <a:pt x="135" y="217"/>
                  </a:lnTo>
                  <a:lnTo>
                    <a:pt x="135" y="226"/>
                  </a:lnTo>
                  <a:lnTo>
                    <a:pt x="140" y="229"/>
                  </a:lnTo>
                  <a:lnTo>
                    <a:pt x="140" y="235"/>
                  </a:lnTo>
                  <a:lnTo>
                    <a:pt x="146" y="238"/>
                  </a:lnTo>
                  <a:lnTo>
                    <a:pt x="146" y="244"/>
                  </a:lnTo>
                  <a:lnTo>
                    <a:pt x="151" y="247"/>
                  </a:lnTo>
                  <a:lnTo>
                    <a:pt x="151" y="253"/>
                  </a:lnTo>
                  <a:lnTo>
                    <a:pt x="157" y="256"/>
                  </a:lnTo>
                  <a:lnTo>
                    <a:pt x="157" y="262"/>
                  </a:lnTo>
                  <a:lnTo>
                    <a:pt x="162" y="266"/>
                  </a:lnTo>
                  <a:lnTo>
                    <a:pt x="162" y="272"/>
                  </a:lnTo>
                  <a:lnTo>
                    <a:pt x="168" y="275"/>
                  </a:lnTo>
                  <a:lnTo>
                    <a:pt x="168" y="281"/>
                  </a:lnTo>
                  <a:lnTo>
                    <a:pt x="179" y="287"/>
                  </a:lnTo>
                  <a:lnTo>
                    <a:pt x="174" y="287"/>
                  </a:lnTo>
                  <a:lnTo>
                    <a:pt x="179" y="287"/>
                  </a:lnTo>
                  <a:lnTo>
                    <a:pt x="185" y="287"/>
                  </a:lnTo>
                  <a:lnTo>
                    <a:pt x="190" y="287"/>
                  </a:lnTo>
                  <a:lnTo>
                    <a:pt x="196" y="287"/>
                  </a:lnTo>
                  <a:lnTo>
                    <a:pt x="202" y="287"/>
                  </a:lnTo>
                  <a:lnTo>
                    <a:pt x="207" y="287"/>
                  </a:lnTo>
                  <a:lnTo>
                    <a:pt x="213" y="287"/>
                  </a:lnTo>
                  <a:lnTo>
                    <a:pt x="218" y="287"/>
                  </a:lnTo>
                  <a:lnTo>
                    <a:pt x="224" y="287"/>
                  </a:lnTo>
                  <a:lnTo>
                    <a:pt x="230" y="287"/>
                  </a:lnTo>
                  <a:lnTo>
                    <a:pt x="235" y="287"/>
                  </a:lnTo>
                  <a:lnTo>
                    <a:pt x="241" y="287"/>
                  </a:lnTo>
                  <a:lnTo>
                    <a:pt x="246" y="287"/>
                  </a:lnTo>
                  <a:lnTo>
                    <a:pt x="252" y="287"/>
                  </a:lnTo>
                  <a:lnTo>
                    <a:pt x="257" y="287"/>
                  </a:lnTo>
                  <a:lnTo>
                    <a:pt x="263" y="287"/>
                  </a:lnTo>
                  <a:lnTo>
                    <a:pt x="269" y="287"/>
                  </a:lnTo>
                  <a:lnTo>
                    <a:pt x="274" y="287"/>
                  </a:lnTo>
                  <a:lnTo>
                    <a:pt x="280" y="281"/>
                  </a:lnTo>
                  <a:lnTo>
                    <a:pt x="280" y="278"/>
                  </a:lnTo>
                  <a:lnTo>
                    <a:pt x="285" y="275"/>
                  </a:lnTo>
                  <a:lnTo>
                    <a:pt x="285" y="269"/>
                  </a:lnTo>
                  <a:lnTo>
                    <a:pt x="291" y="266"/>
                  </a:lnTo>
                  <a:lnTo>
                    <a:pt x="291" y="259"/>
                  </a:lnTo>
                  <a:lnTo>
                    <a:pt x="297" y="256"/>
                  </a:lnTo>
                  <a:lnTo>
                    <a:pt x="297" y="250"/>
                  </a:lnTo>
                  <a:lnTo>
                    <a:pt x="302" y="247"/>
                  </a:lnTo>
                  <a:lnTo>
                    <a:pt x="302" y="241"/>
                  </a:lnTo>
                  <a:lnTo>
                    <a:pt x="308" y="238"/>
                  </a:lnTo>
                  <a:lnTo>
                    <a:pt x="308" y="232"/>
                  </a:lnTo>
                  <a:lnTo>
                    <a:pt x="313" y="229"/>
                  </a:lnTo>
                  <a:lnTo>
                    <a:pt x="313" y="223"/>
                  </a:lnTo>
                  <a:lnTo>
                    <a:pt x="319" y="220"/>
                  </a:lnTo>
                  <a:lnTo>
                    <a:pt x="319" y="211"/>
                  </a:lnTo>
                  <a:lnTo>
                    <a:pt x="325" y="208"/>
                  </a:lnTo>
                  <a:lnTo>
                    <a:pt x="325" y="205"/>
                  </a:lnTo>
                  <a:lnTo>
                    <a:pt x="330" y="202"/>
                  </a:lnTo>
                  <a:lnTo>
                    <a:pt x="330" y="193"/>
                  </a:lnTo>
                  <a:lnTo>
                    <a:pt x="336" y="190"/>
                  </a:lnTo>
                  <a:lnTo>
                    <a:pt x="336" y="187"/>
                  </a:lnTo>
                  <a:lnTo>
                    <a:pt x="341" y="184"/>
                  </a:lnTo>
                  <a:lnTo>
                    <a:pt x="341" y="175"/>
                  </a:lnTo>
                  <a:lnTo>
                    <a:pt x="347" y="172"/>
                  </a:lnTo>
                  <a:lnTo>
                    <a:pt x="347" y="169"/>
                  </a:lnTo>
                  <a:lnTo>
                    <a:pt x="353" y="166"/>
                  </a:lnTo>
                  <a:lnTo>
                    <a:pt x="353" y="157"/>
                  </a:lnTo>
                  <a:lnTo>
                    <a:pt x="358" y="154"/>
                  </a:lnTo>
                  <a:lnTo>
                    <a:pt x="358" y="148"/>
                  </a:lnTo>
                  <a:lnTo>
                    <a:pt x="364" y="145"/>
                  </a:lnTo>
                  <a:lnTo>
                    <a:pt x="364" y="139"/>
                  </a:lnTo>
                  <a:lnTo>
                    <a:pt x="369" y="136"/>
                  </a:lnTo>
                  <a:lnTo>
                    <a:pt x="369" y="130"/>
                  </a:lnTo>
                  <a:lnTo>
                    <a:pt x="375" y="127"/>
                  </a:lnTo>
                  <a:lnTo>
                    <a:pt x="375" y="121"/>
                  </a:lnTo>
                  <a:lnTo>
                    <a:pt x="380" y="118"/>
                  </a:lnTo>
                  <a:lnTo>
                    <a:pt x="380" y="112"/>
                  </a:lnTo>
                  <a:lnTo>
                    <a:pt x="386" y="109"/>
                  </a:lnTo>
                  <a:lnTo>
                    <a:pt x="386" y="103"/>
                  </a:lnTo>
                  <a:lnTo>
                    <a:pt x="392" y="100"/>
                  </a:lnTo>
                  <a:lnTo>
                    <a:pt x="392" y="94"/>
                  </a:lnTo>
                  <a:lnTo>
                    <a:pt x="397" y="91"/>
                  </a:lnTo>
                  <a:lnTo>
                    <a:pt x="397" y="84"/>
                  </a:lnTo>
                  <a:lnTo>
                    <a:pt x="403" y="81"/>
                  </a:lnTo>
                  <a:lnTo>
                    <a:pt x="403" y="75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2" name="Freeform 190">
              <a:extLst>
                <a:ext uri="{FF2B5EF4-FFF2-40B4-BE49-F238E27FC236}">
                  <a16:creationId xmlns:a16="http://schemas.microsoft.com/office/drawing/2014/main" id="{7AB483B2-1594-9C7F-9513-2AD363771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" y="3536"/>
              <a:ext cx="414" cy="323"/>
            </a:xfrm>
            <a:custGeom>
              <a:avLst/>
              <a:gdLst>
                <a:gd name="T0" fmla="*/ 5 w 414"/>
                <a:gd name="T1" fmla="*/ 102 h 323"/>
                <a:gd name="T2" fmla="*/ 17 w 414"/>
                <a:gd name="T3" fmla="*/ 90 h 323"/>
                <a:gd name="T4" fmla="*/ 22 w 414"/>
                <a:gd name="T5" fmla="*/ 75 h 323"/>
                <a:gd name="T6" fmla="*/ 33 w 414"/>
                <a:gd name="T7" fmla="*/ 63 h 323"/>
                <a:gd name="T8" fmla="*/ 39 w 414"/>
                <a:gd name="T9" fmla="*/ 48 h 323"/>
                <a:gd name="T10" fmla="*/ 50 w 414"/>
                <a:gd name="T11" fmla="*/ 33 h 323"/>
                <a:gd name="T12" fmla="*/ 56 w 414"/>
                <a:gd name="T13" fmla="*/ 18 h 323"/>
                <a:gd name="T14" fmla="*/ 67 w 414"/>
                <a:gd name="T15" fmla="*/ 9 h 323"/>
                <a:gd name="T16" fmla="*/ 78 w 414"/>
                <a:gd name="T17" fmla="*/ 9 h 323"/>
                <a:gd name="T18" fmla="*/ 89 w 414"/>
                <a:gd name="T19" fmla="*/ 21 h 323"/>
                <a:gd name="T20" fmla="*/ 95 w 414"/>
                <a:gd name="T21" fmla="*/ 36 h 323"/>
                <a:gd name="T22" fmla="*/ 106 w 414"/>
                <a:gd name="T23" fmla="*/ 48 h 323"/>
                <a:gd name="T24" fmla="*/ 112 w 414"/>
                <a:gd name="T25" fmla="*/ 63 h 323"/>
                <a:gd name="T26" fmla="*/ 123 w 414"/>
                <a:gd name="T27" fmla="*/ 75 h 323"/>
                <a:gd name="T28" fmla="*/ 128 w 414"/>
                <a:gd name="T29" fmla="*/ 90 h 323"/>
                <a:gd name="T30" fmla="*/ 140 w 414"/>
                <a:gd name="T31" fmla="*/ 105 h 323"/>
                <a:gd name="T32" fmla="*/ 145 w 414"/>
                <a:gd name="T33" fmla="*/ 120 h 323"/>
                <a:gd name="T34" fmla="*/ 156 w 414"/>
                <a:gd name="T35" fmla="*/ 133 h 323"/>
                <a:gd name="T36" fmla="*/ 162 w 414"/>
                <a:gd name="T37" fmla="*/ 148 h 323"/>
                <a:gd name="T38" fmla="*/ 173 w 414"/>
                <a:gd name="T39" fmla="*/ 160 h 323"/>
                <a:gd name="T40" fmla="*/ 179 w 414"/>
                <a:gd name="T41" fmla="*/ 175 h 323"/>
                <a:gd name="T42" fmla="*/ 190 w 414"/>
                <a:gd name="T43" fmla="*/ 187 h 323"/>
                <a:gd name="T44" fmla="*/ 196 w 414"/>
                <a:gd name="T45" fmla="*/ 202 h 323"/>
                <a:gd name="T46" fmla="*/ 207 w 414"/>
                <a:gd name="T47" fmla="*/ 214 h 323"/>
                <a:gd name="T48" fmla="*/ 212 w 414"/>
                <a:gd name="T49" fmla="*/ 229 h 323"/>
                <a:gd name="T50" fmla="*/ 223 w 414"/>
                <a:gd name="T51" fmla="*/ 241 h 323"/>
                <a:gd name="T52" fmla="*/ 229 w 414"/>
                <a:gd name="T53" fmla="*/ 256 h 323"/>
                <a:gd name="T54" fmla="*/ 240 w 414"/>
                <a:gd name="T55" fmla="*/ 268 h 323"/>
                <a:gd name="T56" fmla="*/ 246 w 414"/>
                <a:gd name="T57" fmla="*/ 283 h 323"/>
                <a:gd name="T58" fmla="*/ 257 w 414"/>
                <a:gd name="T59" fmla="*/ 295 h 323"/>
                <a:gd name="T60" fmla="*/ 263 w 414"/>
                <a:gd name="T61" fmla="*/ 311 h 323"/>
                <a:gd name="T62" fmla="*/ 274 w 414"/>
                <a:gd name="T63" fmla="*/ 323 h 323"/>
                <a:gd name="T64" fmla="*/ 291 w 414"/>
                <a:gd name="T65" fmla="*/ 323 h 323"/>
                <a:gd name="T66" fmla="*/ 307 w 414"/>
                <a:gd name="T67" fmla="*/ 323 h 323"/>
                <a:gd name="T68" fmla="*/ 324 w 414"/>
                <a:gd name="T69" fmla="*/ 323 h 323"/>
                <a:gd name="T70" fmla="*/ 341 w 414"/>
                <a:gd name="T71" fmla="*/ 323 h 323"/>
                <a:gd name="T72" fmla="*/ 358 w 414"/>
                <a:gd name="T73" fmla="*/ 323 h 323"/>
                <a:gd name="T74" fmla="*/ 374 w 414"/>
                <a:gd name="T75" fmla="*/ 320 h 323"/>
                <a:gd name="T76" fmla="*/ 380 w 414"/>
                <a:gd name="T77" fmla="*/ 308 h 323"/>
                <a:gd name="T78" fmla="*/ 391 w 414"/>
                <a:gd name="T79" fmla="*/ 295 h 323"/>
                <a:gd name="T80" fmla="*/ 397 w 414"/>
                <a:gd name="T81" fmla="*/ 280 h 323"/>
                <a:gd name="T82" fmla="*/ 408 w 414"/>
                <a:gd name="T83" fmla="*/ 268 h 3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14" h="323">
                  <a:moveTo>
                    <a:pt x="0" y="111"/>
                  </a:moveTo>
                  <a:lnTo>
                    <a:pt x="5" y="108"/>
                  </a:lnTo>
                  <a:lnTo>
                    <a:pt x="5" y="102"/>
                  </a:lnTo>
                  <a:lnTo>
                    <a:pt x="11" y="99"/>
                  </a:lnTo>
                  <a:lnTo>
                    <a:pt x="11" y="93"/>
                  </a:lnTo>
                  <a:lnTo>
                    <a:pt x="17" y="90"/>
                  </a:lnTo>
                  <a:lnTo>
                    <a:pt x="17" y="84"/>
                  </a:lnTo>
                  <a:lnTo>
                    <a:pt x="22" y="81"/>
                  </a:lnTo>
                  <a:lnTo>
                    <a:pt x="22" y="75"/>
                  </a:lnTo>
                  <a:lnTo>
                    <a:pt x="28" y="72"/>
                  </a:lnTo>
                  <a:lnTo>
                    <a:pt x="28" y="66"/>
                  </a:lnTo>
                  <a:lnTo>
                    <a:pt x="33" y="63"/>
                  </a:lnTo>
                  <a:lnTo>
                    <a:pt x="33" y="57"/>
                  </a:lnTo>
                  <a:lnTo>
                    <a:pt x="39" y="54"/>
                  </a:lnTo>
                  <a:lnTo>
                    <a:pt x="39" y="48"/>
                  </a:lnTo>
                  <a:lnTo>
                    <a:pt x="45" y="45"/>
                  </a:lnTo>
                  <a:lnTo>
                    <a:pt x="45" y="36"/>
                  </a:lnTo>
                  <a:lnTo>
                    <a:pt x="50" y="33"/>
                  </a:lnTo>
                  <a:lnTo>
                    <a:pt x="50" y="30"/>
                  </a:lnTo>
                  <a:lnTo>
                    <a:pt x="56" y="27"/>
                  </a:lnTo>
                  <a:lnTo>
                    <a:pt x="56" y="18"/>
                  </a:lnTo>
                  <a:lnTo>
                    <a:pt x="61" y="15"/>
                  </a:lnTo>
                  <a:lnTo>
                    <a:pt x="61" y="12"/>
                  </a:lnTo>
                  <a:lnTo>
                    <a:pt x="67" y="9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9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89" y="21"/>
                  </a:lnTo>
                  <a:lnTo>
                    <a:pt x="89" y="27"/>
                  </a:lnTo>
                  <a:lnTo>
                    <a:pt x="95" y="30"/>
                  </a:lnTo>
                  <a:lnTo>
                    <a:pt x="95" y="36"/>
                  </a:lnTo>
                  <a:lnTo>
                    <a:pt x="100" y="39"/>
                  </a:lnTo>
                  <a:lnTo>
                    <a:pt x="100" y="45"/>
                  </a:lnTo>
                  <a:lnTo>
                    <a:pt x="106" y="48"/>
                  </a:lnTo>
                  <a:lnTo>
                    <a:pt x="106" y="54"/>
                  </a:lnTo>
                  <a:lnTo>
                    <a:pt x="112" y="57"/>
                  </a:lnTo>
                  <a:lnTo>
                    <a:pt x="112" y="63"/>
                  </a:lnTo>
                  <a:lnTo>
                    <a:pt x="117" y="66"/>
                  </a:lnTo>
                  <a:lnTo>
                    <a:pt x="117" y="72"/>
                  </a:lnTo>
                  <a:lnTo>
                    <a:pt x="123" y="75"/>
                  </a:lnTo>
                  <a:lnTo>
                    <a:pt x="123" y="81"/>
                  </a:lnTo>
                  <a:lnTo>
                    <a:pt x="128" y="84"/>
                  </a:lnTo>
                  <a:lnTo>
                    <a:pt x="128" y="90"/>
                  </a:lnTo>
                  <a:lnTo>
                    <a:pt x="134" y="93"/>
                  </a:lnTo>
                  <a:lnTo>
                    <a:pt x="134" y="102"/>
                  </a:lnTo>
                  <a:lnTo>
                    <a:pt x="140" y="105"/>
                  </a:lnTo>
                  <a:lnTo>
                    <a:pt x="140" y="111"/>
                  </a:lnTo>
                  <a:lnTo>
                    <a:pt x="145" y="114"/>
                  </a:lnTo>
                  <a:lnTo>
                    <a:pt x="145" y="120"/>
                  </a:lnTo>
                  <a:lnTo>
                    <a:pt x="151" y="123"/>
                  </a:lnTo>
                  <a:lnTo>
                    <a:pt x="151" y="130"/>
                  </a:lnTo>
                  <a:lnTo>
                    <a:pt x="156" y="133"/>
                  </a:lnTo>
                  <a:lnTo>
                    <a:pt x="156" y="139"/>
                  </a:lnTo>
                  <a:lnTo>
                    <a:pt x="162" y="142"/>
                  </a:lnTo>
                  <a:lnTo>
                    <a:pt x="162" y="148"/>
                  </a:lnTo>
                  <a:lnTo>
                    <a:pt x="168" y="151"/>
                  </a:lnTo>
                  <a:lnTo>
                    <a:pt x="168" y="157"/>
                  </a:lnTo>
                  <a:lnTo>
                    <a:pt x="173" y="160"/>
                  </a:lnTo>
                  <a:lnTo>
                    <a:pt x="173" y="166"/>
                  </a:lnTo>
                  <a:lnTo>
                    <a:pt x="179" y="169"/>
                  </a:lnTo>
                  <a:lnTo>
                    <a:pt x="179" y="175"/>
                  </a:lnTo>
                  <a:lnTo>
                    <a:pt x="184" y="178"/>
                  </a:lnTo>
                  <a:lnTo>
                    <a:pt x="184" y="184"/>
                  </a:lnTo>
                  <a:lnTo>
                    <a:pt x="190" y="187"/>
                  </a:lnTo>
                  <a:lnTo>
                    <a:pt x="190" y="193"/>
                  </a:lnTo>
                  <a:lnTo>
                    <a:pt x="196" y="196"/>
                  </a:lnTo>
                  <a:lnTo>
                    <a:pt x="196" y="202"/>
                  </a:lnTo>
                  <a:lnTo>
                    <a:pt x="201" y="205"/>
                  </a:lnTo>
                  <a:lnTo>
                    <a:pt x="201" y="211"/>
                  </a:lnTo>
                  <a:lnTo>
                    <a:pt x="207" y="214"/>
                  </a:lnTo>
                  <a:lnTo>
                    <a:pt x="207" y="220"/>
                  </a:lnTo>
                  <a:lnTo>
                    <a:pt x="212" y="223"/>
                  </a:lnTo>
                  <a:lnTo>
                    <a:pt x="212" y="229"/>
                  </a:lnTo>
                  <a:lnTo>
                    <a:pt x="218" y="232"/>
                  </a:lnTo>
                  <a:lnTo>
                    <a:pt x="218" y="238"/>
                  </a:lnTo>
                  <a:lnTo>
                    <a:pt x="223" y="241"/>
                  </a:lnTo>
                  <a:lnTo>
                    <a:pt x="223" y="247"/>
                  </a:lnTo>
                  <a:lnTo>
                    <a:pt x="229" y="250"/>
                  </a:lnTo>
                  <a:lnTo>
                    <a:pt x="229" y="256"/>
                  </a:lnTo>
                  <a:lnTo>
                    <a:pt x="235" y="259"/>
                  </a:lnTo>
                  <a:lnTo>
                    <a:pt x="235" y="265"/>
                  </a:lnTo>
                  <a:lnTo>
                    <a:pt x="240" y="268"/>
                  </a:lnTo>
                  <a:lnTo>
                    <a:pt x="240" y="274"/>
                  </a:lnTo>
                  <a:lnTo>
                    <a:pt x="246" y="277"/>
                  </a:lnTo>
                  <a:lnTo>
                    <a:pt x="246" y="283"/>
                  </a:lnTo>
                  <a:lnTo>
                    <a:pt x="251" y="286"/>
                  </a:lnTo>
                  <a:lnTo>
                    <a:pt x="251" y="292"/>
                  </a:lnTo>
                  <a:lnTo>
                    <a:pt x="257" y="295"/>
                  </a:lnTo>
                  <a:lnTo>
                    <a:pt x="257" y="302"/>
                  </a:lnTo>
                  <a:lnTo>
                    <a:pt x="263" y="305"/>
                  </a:lnTo>
                  <a:lnTo>
                    <a:pt x="263" y="311"/>
                  </a:lnTo>
                  <a:lnTo>
                    <a:pt x="268" y="314"/>
                  </a:lnTo>
                  <a:lnTo>
                    <a:pt x="268" y="320"/>
                  </a:lnTo>
                  <a:lnTo>
                    <a:pt x="274" y="323"/>
                  </a:lnTo>
                  <a:lnTo>
                    <a:pt x="279" y="323"/>
                  </a:lnTo>
                  <a:lnTo>
                    <a:pt x="285" y="323"/>
                  </a:lnTo>
                  <a:lnTo>
                    <a:pt x="291" y="323"/>
                  </a:lnTo>
                  <a:lnTo>
                    <a:pt x="296" y="323"/>
                  </a:lnTo>
                  <a:lnTo>
                    <a:pt x="302" y="323"/>
                  </a:lnTo>
                  <a:lnTo>
                    <a:pt x="307" y="323"/>
                  </a:lnTo>
                  <a:lnTo>
                    <a:pt x="313" y="323"/>
                  </a:lnTo>
                  <a:lnTo>
                    <a:pt x="319" y="323"/>
                  </a:lnTo>
                  <a:lnTo>
                    <a:pt x="324" y="323"/>
                  </a:lnTo>
                  <a:lnTo>
                    <a:pt x="330" y="323"/>
                  </a:lnTo>
                  <a:lnTo>
                    <a:pt x="335" y="323"/>
                  </a:lnTo>
                  <a:lnTo>
                    <a:pt x="341" y="323"/>
                  </a:lnTo>
                  <a:lnTo>
                    <a:pt x="346" y="323"/>
                  </a:lnTo>
                  <a:lnTo>
                    <a:pt x="352" y="323"/>
                  </a:lnTo>
                  <a:lnTo>
                    <a:pt x="358" y="323"/>
                  </a:lnTo>
                  <a:lnTo>
                    <a:pt x="363" y="323"/>
                  </a:lnTo>
                  <a:lnTo>
                    <a:pt x="369" y="323"/>
                  </a:lnTo>
                  <a:lnTo>
                    <a:pt x="374" y="320"/>
                  </a:lnTo>
                  <a:lnTo>
                    <a:pt x="374" y="317"/>
                  </a:lnTo>
                  <a:lnTo>
                    <a:pt x="380" y="314"/>
                  </a:lnTo>
                  <a:lnTo>
                    <a:pt x="380" y="308"/>
                  </a:lnTo>
                  <a:lnTo>
                    <a:pt x="386" y="305"/>
                  </a:lnTo>
                  <a:lnTo>
                    <a:pt x="386" y="298"/>
                  </a:lnTo>
                  <a:lnTo>
                    <a:pt x="391" y="295"/>
                  </a:lnTo>
                  <a:lnTo>
                    <a:pt x="391" y="289"/>
                  </a:lnTo>
                  <a:lnTo>
                    <a:pt x="397" y="286"/>
                  </a:lnTo>
                  <a:lnTo>
                    <a:pt x="397" y="280"/>
                  </a:lnTo>
                  <a:lnTo>
                    <a:pt x="402" y="277"/>
                  </a:lnTo>
                  <a:lnTo>
                    <a:pt x="402" y="271"/>
                  </a:lnTo>
                  <a:lnTo>
                    <a:pt x="408" y="268"/>
                  </a:lnTo>
                  <a:lnTo>
                    <a:pt x="408" y="262"/>
                  </a:lnTo>
                  <a:lnTo>
                    <a:pt x="414" y="259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3" name="Freeform 191">
              <a:extLst>
                <a:ext uri="{FF2B5EF4-FFF2-40B4-BE49-F238E27FC236}">
                  <a16:creationId xmlns:a16="http://schemas.microsoft.com/office/drawing/2014/main" id="{C79ED00E-2221-5630-2EA3-3A2B59950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3533"/>
              <a:ext cx="156" cy="262"/>
            </a:xfrm>
            <a:custGeom>
              <a:avLst/>
              <a:gdLst>
                <a:gd name="T0" fmla="*/ 0 w 156"/>
                <a:gd name="T1" fmla="*/ 262 h 262"/>
                <a:gd name="T2" fmla="*/ 0 w 156"/>
                <a:gd name="T3" fmla="*/ 256 h 262"/>
                <a:gd name="T4" fmla="*/ 5 w 156"/>
                <a:gd name="T5" fmla="*/ 253 h 262"/>
                <a:gd name="T6" fmla="*/ 5 w 156"/>
                <a:gd name="T7" fmla="*/ 247 h 262"/>
                <a:gd name="T8" fmla="*/ 11 w 156"/>
                <a:gd name="T9" fmla="*/ 244 h 262"/>
                <a:gd name="T10" fmla="*/ 11 w 156"/>
                <a:gd name="T11" fmla="*/ 238 h 262"/>
                <a:gd name="T12" fmla="*/ 16 w 156"/>
                <a:gd name="T13" fmla="*/ 235 h 262"/>
                <a:gd name="T14" fmla="*/ 16 w 156"/>
                <a:gd name="T15" fmla="*/ 229 h 262"/>
                <a:gd name="T16" fmla="*/ 22 w 156"/>
                <a:gd name="T17" fmla="*/ 226 h 262"/>
                <a:gd name="T18" fmla="*/ 22 w 156"/>
                <a:gd name="T19" fmla="*/ 220 h 262"/>
                <a:gd name="T20" fmla="*/ 27 w 156"/>
                <a:gd name="T21" fmla="*/ 217 h 262"/>
                <a:gd name="T22" fmla="*/ 27 w 156"/>
                <a:gd name="T23" fmla="*/ 208 h 262"/>
                <a:gd name="T24" fmla="*/ 33 w 156"/>
                <a:gd name="T25" fmla="*/ 205 h 262"/>
                <a:gd name="T26" fmla="*/ 33 w 156"/>
                <a:gd name="T27" fmla="*/ 202 h 262"/>
                <a:gd name="T28" fmla="*/ 39 w 156"/>
                <a:gd name="T29" fmla="*/ 199 h 262"/>
                <a:gd name="T30" fmla="*/ 39 w 156"/>
                <a:gd name="T31" fmla="*/ 190 h 262"/>
                <a:gd name="T32" fmla="*/ 44 w 156"/>
                <a:gd name="T33" fmla="*/ 187 h 262"/>
                <a:gd name="T34" fmla="*/ 44 w 156"/>
                <a:gd name="T35" fmla="*/ 184 h 262"/>
                <a:gd name="T36" fmla="*/ 50 w 156"/>
                <a:gd name="T37" fmla="*/ 181 h 262"/>
                <a:gd name="T38" fmla="*/ 50 w 156"/>
                <a:gd name="T39" fmla="*/ 172 h 262"/>
                <a:gd name="T40" fmla="*/ 55 w 156"/>
                <a:gd name="T41" fmla="*/ 169 h 262"/>
                <a:gd name="T42" fmla="*/ 55 w 156"/>
                <a:gd name="T43" fmla="*/ 166 h 262"/>
                <a:gd name="T44" fmla="*/ 61 w 156"/>
                <a:gd name="T45" fmla="*/ 163 h 262"/>
                <a:gd name="T46" fmla="*/ 61 w 156"/>
                <a:gd name="T47" fmla="*/ 154 h 262"/>
                <a:gd name="T48" fmla="*/ 67 w 156"/>
                <a:gd name="T49" fmla="*/ 151 h 262"/>
                <a:gd name="T50" fmla="*/ 67 w 156"/>
                <a:gd name="T51" fmla="*/ 148 h 262"/>
                <a:gd name="T52" fmla="*/ 72 w 156"/>
                <a:gd name="T53" fmla="*/ 145 h 262"/>
                <a:gd name="T54" fmla="*/ 72 w 156"/>
                <a:gd name="T55" fmla="*/ 136 h 262"/>
                <a:gd name="T56" fmla="*/ 78 w 156"/>
                <a:gd name="T57" fmla="*/ 133 h 262"/>
                <a:gd name="T58" fmla="*/ 78 w 156"/>
                <a:gd name="T59" fmla="*/ 126 h 262"/>
                <a:gd name="T60" fmla="*/ 83 w 156"/>
                <a:gd name="T61" fmla="*/ 123 h 262"/>
                <a:gd name="T62" fmla="*/ 83 w 156"/>
                <a:gd name="T63" fmla="*/ 117 h 262"/>
                <a:gd name="T64" fmla="*/ 89 w 156"/>
                <a:gd name="T65" fmla="*/ 114 h 262"/>
                <a:gd name="T66" fmla="*/ 89 w 156"/>
                <a:gd name="T67" fmla="*/ 108 h 262"/>
                <a:gd name="T68" fmla="*/ 95 w 156"/>
                <a:gd name="T69" fmla="*/ 105 h 262"/>
                <a:gd name="T70" fmla="*/ 95 w 156"/>
                <a:gd name="T71" fmla="*/ 99 h 262"/>
                <a:gd name="T72" fmla="*/ 100 w 156"/>
                <a:gd name="T73" fmla="*/ 96 h 262"/>
                <a:gd name="T74" fmla="*/ 100 w 156"/>
                <a:gd name="T75" fmla="*/ 90 h 262"/>
                <a:gd name="T76" fmla="*/ 106 w 156"/>
                <a:gd name="T77" fmla="*/ 87 h 262"/>
                <a:gd name="T78" fmla="*/ 106 w 156"/>
                <a:gd name="T79" fmla="*/ 81 h 262"/>
                <a:gd name="T80" fmla="*/ 111 w 156"/>
                <a:gd name="T81" fmla="*/ 78 h 262"/>
                <a:gd name="T82" fmla="*/ 111 w 156"/>
                <a:gd name="T83" fmla="*/ 72 h 262"/>
                <a:gd name="T84" fmla="*/ 117 w 156"/>
                <a:gd name="T85" fmla="*/ 69 h 262"/>
                <a:gd name="T86" fmla="*/ 117 w 156"/>
                <a:gd name="T87" fmla="*/ 63 h 262"/>
                <a:gd name="T88" fmla="*/ 123 w 156"/>
                <a:gd name="T89" fmla="*/ 60 h 262"/>
                <a:gd name="T90" fmla="*/ 123 w 156"/>
                <a:gd name="T91" fmla="*/ 54 h 262"/>
                <a:gd name="T92" fmla="*/ 128 w 156"/>
                <a:gd name="T93" fmla="*/ 51 h 262"/>
                <a:gd name="T94" fmla="*/ 128 w 156"/>
                <a:gd name="T95" fmla="*/ 45 h 262"/>
                <a:gd name="T96" fmla="*/ 134 w 156"/>
                <a:gd name="T97" fmla="*/ 42 h 262"/>
                <a:gd name="T98" fmla="*/ 134 w 156"/>
                <a:gd name="T99" fmla="*/ 36 h 262"/>
                <a:gd name="T100" fmla="*/ 139 w 156"/>
                <a:gd name="T101" fmla="*/ 33 h 262"/>
                <a:gd name="T102" fmla="*/ 139 w 156"/>
                <a:gd name="T103" fmla="*/ 27 h 262"/>
                <a:gd name="T104" fmla="*/ 145 w 156"/>
                <a:gd name="T105" fmla="*/ 24 h 262"/>
                <a:gd name="T106" fmla="*/ 145 w 156"/>
                <a:gd name="T107" fmla="*/ 18 h 262"/>
                <a:gd name="T108" fmla="*/ 150 w 156"/>
                <a:gd name="T109" fmla="*/ 15 h 262"/>
                <a:gd name="T110" fmla="*/ 150 w 156"/>
                <a:gd name="T111" fmla="*/ 9 h 262"/>
                <a:gd name="T112" fmla="*/ 156 w 156"/>
                <a:gd name="T113" fmla="*/ 6 h 262"/>
                <a:gd name="T114" fmla="*/ 156 w 156"/>
                <a:gd name="T115" fmla="*/ 0 h 26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56" h="262">
                  <a:moveTo>
                    <a:pt x="0" y="262"/>
                  </a:moveTo>
                  <a:lnTo>
                    <a:pt x="0" y="256"/>
                  </a:lnTo>
                  <a:lnTo>
                    <a:pt x="5" y="253"/>
                  </a:lnTo>
                  <a:lnTo>
                    <a:pt x="5" y="247"/>
                  </a:lnTo>
                  <a:lnTo>
                    <a:pt x="11" y="244"/>
                  </a:lnTo>
                  <a:lnTo>
                    <a:pt x="11" y="238"/>
                  </a:lnTo>
                  <a:lnTo>
                    <a:pt x="16" y="235"/>
                  </a:lnTo>
                  <a:lnTo>
                    <a:pt x="16" y="229"/>
                  </a:lnTo>
                  <a:lnTo>
                    <a:pt x="22" y="226"/>
                  </a:lnTo>
                  <a:lnTo>
                    <a:pt x="22" y="220"/>
                  </a:lnTo>
                  <a:lnTo>
                    <a:pt x="27" y="217"/>
                  </a:lnTo>
                  <a:lnTo>
                    <a:pt x="27" y="208"/>
                  </a:lnTo>
                  <a:lnTo>
                    <a:pt x="33" y="205"/>
                  </a:lnTo>
                  <a:lnTo>
                    <a:pt x="33" y="202"/>
                  </a:lnTo>
                  <a:lnTo>
                    <a:pt x="39" y="199"/>
                  </a:lnTo>
                  <a:lnTo>
                    <a:pt x="39" y="190"/>
                  </a:lnTo>
                  <a:lnTo>
                    <a:pt x="44" y="187"/>
                  </a:lnTo>
                  <a:lnTo>
                    <a:pt x="44" y="184"/>
                  </a:lnTo>
                  <a:lnTo>
                    <a:pt x="50" y="181"/>
                  </a:lnTo>
                  <a:lnTo>
                    <a:pt x="50" y="172"/>
                  </a:lnTo>
                  <a:lnTo>
                    <a:pt x="55" y="169"/>
                  </a:lnTo>
                  <a:lnTo>
                    <a:pt x="55" y="166"/>
                  </a:lnTo>
                  <a:lnTo>
                    <a:pt x="61" y="163"/>
                  </a:lnTo>
                  <a:lnTo>
                    <a:pt x="61" y="154"/>
                  </a:lnTo>
                  <a:lnTo>
                    <a:pt x="67" y="151"/>
                  </a:lnTo>
                  <a:lnTo>
                    <a:pt x="67" y="148"/>
                  </a:lnTo>
                  <a:lnTo>
                    <a:pt x="72" y="145"/>
                  </a:lnTo>
                  <a:lnTo>
                    <a:pt x="72" y="136"/>
                  </a:lnTo>
                  <a:lnTo>
                    <a:pt x="78" y="133"/>
                  </a:lnTo>
                  <a:lnTo>
                    <a:pt x="78" y="126"/>
                  </a:lnTo>
                  <a:lnTo>
                    <a:pt x="83" y="123"/>
                  </a:lnTo>
                  <a:lnTo>
                    <a:pt x="83" y="117"/>
                  </a:lnTo>
                  <a:lnTo>
                    <a:pt x="89" y="114"/>
                  </a:lnTo>
                  <a:lnTo>
                    <a:pt x="89" y="108"/>
                  </a:lnTo>
                  <a:lnTo>
                    <a:pt x="95" y="105"/>
                  </a:lnTo>
                  <a:lnTo>
                    <a:pt x="95" y="99"/>
                  </a:lnTo>
                  <a:lnTo>
                    <a:pt x="100" y="96"/>
                  </a:lnTo>
                  <a:lnTo>
                    <a:pt x="100" y="90"/>
                  </a:lnTo>
                  <a:lnTo>
                    <a:pt x="106" y="87"/>
                  </a:lnTo>
                  <a:lnTo>
                    <a:pt x="106" y="81"/>
                  </a:lnTo>
                  <a:lnTo>
                    <a:pt x="111" y="78"/>
                  </a:lnTo>
                  <a:lnTo>
                    <a:pt x="111" y="72"/>
                  </a:lnTo>
                  <a:lnTo>
                    <a:pt x="117" y="69"/>
                  </a:lnTo>
                  <a:lnTo>
                    <a:pt x="117" y="63"/>
                  </a:lnTo>
                  <a:lnTo>
                    <a:pt x="123" y="60"/>
                  </a:lnTo>
                  <a:lnTo>
                    <a:pt x="123" y="54"/>
                  </a:lnTo>
                  <a:lnTo>
                    <a:pt x="128" y="51"/>
                  </a:lnTo>
                  <a:lnTo>
                    <a:pt x="128" y="45"/>
                  </a:lnTo>
                  <a:lnTo>
                    <a:pt x="134" y="42"/>
                  </a:lnTo>
                  <a:lnTo>
                    <a:pt x="134" y="36"/>
                  </a:lnTo>
                  <a:lnTo>
                    <a:pt x="139" y="33"/>
                  </a:lnTo>
                  <a:lnTo>
                    <a:pt x="139" y="27"/>
                  </a:lnTo>
                  <a:lnTo>
                    <a:pt x="145" y="24"/>
                  </a:lnTo>
                  <a:lnTo>
                    <a:pt x="145" y="18"/>
                  </a:lnTo>
                  <a:lnTo>
                    <a:pt x="150" y="15"/>
                  </a:lnTo>
                  <a:lnTo>
                    <a:pt x="150" y="9"/>
                  </a:lnTo>
                  <a:lnTo>
                    <a:pt x="156" y="6"/>
                  </a:lnTo>
                  <a:lnTo>
                    <a:pt x="156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4" name="Freeform 192">
              <a:extLst>
                <a:ext uri="{FF2B5EF4-FFF2-40B4-BE49-F238E27FC236}">
                  <a16:creationId xmlns:a16="http://schemas.microsoft.com/office/drawing/2014/main" id="{172793C7-6B49-73D1-0DFF-2923EA872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" y="3533"/>
              <a:ext cx="509" cy="81"/>
            </a:xfrm>
            <a:custGeom>
              <a:avLst/>
              <a:gdLst>
                <a:gd name="T0" fmla="*/ 6 w 509"/>
                <a:gd name="T1" fmla="*/ 9 h 81"/>
                <a:gd name="T2" fmla="*/ 12 w 509"/>
                <a:gd name="T3" fmla="*/ 24 h 81"/>
                <a:gd name="T4" fmla="*/ 23 w 509"/>
                <a:gd name="T5" fmla="*/ 36 h 81"/>
                <a:gd name="T6" fmla="*/ 28 w 509"/>
                <a:gd name="T7" fmla="*/ 51 h 81"/>
                <a:gd name="T8" fmla="*/ 40 w 509"/>
                <a:gd name="T9" fmla="*/ 63 h 81"/>
                <a:gd name="T10" fmla="*/ 45 w 509"/>
                <a:gd name="T11" fmla="*/ 81 h 81"/>
                <a:gd name="T12" fmla="*/ 62 w 509"/>
                <a:gd name="T13" fmla="*/ 81 h 81"/>
                <a:gd name="T14" fmla="*/ 79 w 509"/>
                <a:gd name="T15" fmla="*/ 81 h 81"/>
                <a:gd name="T16" fmla="*/ 96 w 509"/>
                <a:gd name="T17" fmla="*/ 81 h 81"/>
                <a:gd name="T18" fmla="*/ 112 w 509"/>
                <a:gd name="T19" fmla="*/ 81 h 81"/>
                <a:gd name="T20" fmla="*/ 129 w 509"/>
                <a:gd name="T21" fmla="*/ 81 h 81"/>
                <a:gd name="T22" fmla="*/ 146 w 509"/>
                <a:gd name="T23" fmla="*/ 81 h 81"/>
                <a:gd name="T24" fmla="*/ 163 w 509"/>
                <a:gd name="T25" fmla="*/ 81 h 81"/>
                <a:gd name="T26" fmla="*/ 179 w 509"/>
                <a:gd name="T27" fmla="*/ 81 h 81"/>
                <a:gd name="T28" fmla="*/ 196 w 509"/>
                <a:gd name="T29" fmla="*/ 81 h 81"/>
                <a:gd name="T30" fmla="*/ 207 w 509"/>
                <a:gd name="T31" fmla="*/ 69 h 81"/>
                <a:gd name="T32" fmla="*/ 213 w 509"/>
                <a:gd name="T33" fmla="*/ 54 h 81"/>
                <a:gd name="T34" fmla="*/ 224 w 509"/>
                <a:gd name="T35" fmla="*/ 42 h 81"/>
                <a:gd name="T36" fmla="*/ 230 w 509"/>
                <a:gd name="T37" fmla="*/ 27 h 81"/>
                <a:gd name="T38" fmla="*/ 241 w 509"/>
                <a:gd name="T39" fmla="*/ 12 h 81"/>
                <a:gd name="T40" fmla="*/ 246 w 509"/>
                <a:gd name="T41" fmla="*/ 0 h 81"/>
                <a:gd name="T42" fmla="*/ 258 w 509"/>
                <a:gd name="T43" fmla="*/ 12 h 81"/>
                <a:gd name="T44" fmla="*/ 263 w 509"/>
                <a:gd name="T45" fmla="*/ 27 h 81"/>
                <a:gd name="T46" fmla="*/ 274 w 509"/>
                <a:gd name="T47" fmla="*/ 39 h 81"/>
                <a:gd name="T48" fmla="*/ 280 w 509"/>
                <a:gd name="T49" fmla="*/ 54 h 81"/>
                <a:gd name="T50" fmla="*/ 291 w 509"/>
                <a:gd name="T51" fmla="*/ 66 h 81"/>
                <a:gd name="T52" fmla="*/ 297 w 509"/>
                <a:gd name="T53" fmla="*/ 81 h 81"/>
                <a:gd name="T54" fmla="*/ 314 w 509"/>
                <a:gd name="T55" fmla="*/ 81 h 81"/>
                <a:gd name="T56" fmla="*/ 330 w 509"/>
                <a:gd name="T57" fmla="*/ 81 h 81"/>
                <a:gd name="T58" fmla="*/ 347 w 509"/>
                <a:gd name="T59" fmla="*/ 81 h 81"/>
                <a:gd name="T60" fmla="*/ 364 w 509"/>
                <a:gd name="T61" fmla="*/ 81 h 81"/>
                <a:gd name="T62" fmla="*/ 381 w 509"/>
                <a:gd name="T63" fmla="*/ 81 h 81"/>
                <a:gd name="T64" fmla="*/ 397 w 509"/>
                <a:gd name="T65" fmla="*/ 81 h 81"/>
                <a:gd name="T66" fmla="*/ 414 w 509"/>
                <a:gd name="T67" fmla="*/ 81 h 81"/>
                <a:gd name="T68" fmla="*/ 431 w 509"/>
                <a:gd name="T69" fmla="*/ 81 h 81"/>
                <a:gd name="T70" fmla="*/ 448 w 509"/>
                <a:gd name="T71" fmla="*/ 78 h 81"/>
                <a:gd name="T72" fmla="*/ 459 w 509"/>
                <a:gd name="T73" fmla="*/ 66 h 81"/>
                <a:gd name="T74" fmla="*/ 464 w 509"/>
                <a:gd name="T75" fmla="*/ 51 h 81"/>
                <a:gd name="T76" fmla="*/ 476 w 509"/>
                <a:gd name="T77" fmla="*/ 39 h 81"/>
                <a:gd name="T78" fmla="*/ 481 w 509"/>
                <a:gd name="T79" fmla="*/ 21 h 81"/>
                <a:gd name="T80" fmla="*/ 492 w 509"/>
                <a:gd name="T81" fmla="*/ 12 h 81"/>
                <a:gd name="T82" fmla="*/ 504 w 509"/>
                <a:gd name="T83" fmla="*/ 12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9" h="81">
                  <a:moveTo>
                    <a:pt x="0" y="0"/>
                  </a:moveTo>
                  <a:lnTo>
                    <a:pt x="0" y="6"/>
                  </a:lnTo>
                  <a:lnTo>
                    <a:pt x="6" y="9"/>
                  </a:lnTo>
                  <a:lnTo>
                    <a:pt x="6" y="15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7" y="27"/>
                  </a:lnTo>
                  <a:lnTo>
                    <a:pt x="17" y="33"/>
                  </a:lnTo>
                  <a:lnTo>
                    <a:pt x="23" y="36"/>
                  </a:lnTo>
                  <a:lnTo>
                    <a:pt x="23" y="42"/>
                  </a:lnTo>
                  <a:lnTo>
                    <a:pt x="28" y="45"/>
                  </a:lnTo>
                  <a:lnTo>
                    <a:pt x="28" y="51"/>
                  </a:lnTo>
                  <a:lnTo>
                    <a:pt x="34" y="54"/>
                  </a:lnTo>
                  <a:lnTo>
                    <a:pt x="34" y="60"/>
                  </a:lnTo>
                  <a:lnTo>
                    <a:pt x="40" y="63"/>
                  </a:lnTo>
                  <a:lnTo>
                    <a:pt x="40" y="72"/>
                  </a:lnTo>
                  <a:lnTo>
                    <a:pt x="45" y="75"/>
                  </a:lnTo>
                  <a:lnTo>
                    <a:pt x="45" y="81"/>
                  </a:lnTo>
                  <a:lnTo>
                    <a:pt x="51" y="81"/>
                  </a:lnTo>
                  <a:lnTo>
                    <a:pt x="56" y="81"/>
                  </a:lnTo>
                  <a:lnTo>
                    <a:pt x="62" y="81"/>
                  </a:lnTo>
                  <a:lnTo>
                    <a:pt x="68" y="81"/>
                  </a:lnTo>
                  <a:lnTo>
                    <a:pt x="73" y="81"/>
                  </a:lnTo>
                  <a:lnTo>
                    <a:pt x="79" y="81"/>
                  </a:lnTo>
                  <a:lnTo>
                    <a:pt x="84" y="81"/>
                  </a:lnTo>
                  <a:lnTo>
                    <a:pt x="90" y="81"/>
                  </a:lnTo>
                  <a:lnTo>
                    <a:pt x="96" y="81"/>
                  </a:lnTo>
                  <a:lnTo>
                    <a:pt x="101" y="81"/>
                  </a:lnTo>
                  <a:lnTo>
                    <a:pt x="107" y="81"/>
                  </a:lnTo>
                  <a:lnTo>
                    <a:pt x="112" y="81"/>
                  </a:lnTo>
                  <a:lnTo>
                    <a:pt x="118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5" y="81"/>
                  </a:lnTo>
                  <a:lnTo>
                    <a:pt x="140" y="81"/>
                  </a:lnTo>
                  <a:lnTo>
                    <a:pt x="146" y="81"/>
                  </a:lnTo>
                  <a:lnTo>
                    <a:pt x="151" y="81"/>
                  </a:lnTo>
                  <a:lnTo>
                    <a:pt x="157" y="81"/>
                  </a:lnTo>
                  <a:lnTo>
                    <a:pt x="163" y="81"/>
                  </a:lnTo>
                  <a:lnTo>
                    <a:pt x="168" y="81"/>
                  </a:lnTo>
                  <a:lnTo>
                    <a:pt x="174" y="81"/>
                  </a:lnTo>
                  <a:lnTo>
                    <a:pt x="179" y="81"/>
                  </a:lnTo>
                  <a:lnTo>
                    <a:pt x="185" y="81"/>
                  </a:lnTo>
                  <a:lnTo>
                    <a:pt x="191" y="81"/>
                  </a:lnTo>
                  <a:lnTo>
                    <a:pt x="196" y="81"/>
                  </a:lnTo>
                  <a:lnTo>
                    <a:pt x="202" y="75"/>
                  </a:lnTo>
                  <a:lnTo>
                    <a:pt x="202" y="72"/>
                  </a:lnTo>
                  <a:lnTo>
                    <a:pt x="207" y="69"/>
                  </a:lnTo>
                  <a:lnTo>
                    <a:pt x="207" y="63"/>
                  </a:lnTo>
                  <a:lnTo>
                    <a:pt x="213" y="60"/>
                  </a:lnTo>
                  <a:lnTo>
                    <a:pt x="213" y="54"/>
                  </a:lnTo>
                  <a:lnTo>
                    <a:pt x="219" y="51"/>
                  </a:lnTo>
                  <a:lnTo>
                    <a:pt x="219" y="45"/>
                  </a:lnTo>
                  <a:lnTo>
                    <a:pt x="224" y="42"/>
                  </a:lnTo>
                  <a:lnTo>
                    <a:pt x="224" y="33"/>
                  </a:lnTo>
                  <a:lnTo>
                    <a:pt x="230" y="30"/>
                  </a:lnTo>
                  <a:lnTo>
                    <a:pt x="230" y="27"/>
                  </a:lnTo>
                  <a:lnTo>
                    <a:pt x="235" y="24"/>
                  </a:lnTo>
                  <a:lnTo>
                    <a:pt x="235" y="15"/>
                  </a:lnTo>
                  <a:lnTo>
                    <a:pt x="241" y="12"/>
                  </a:lnTo>
                  <a:lnTo>
                    <a:pt x="241" y="9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52" y="3"/>
                  </a:lnTo>
                  <a:lnTo>
                    <a:pt x="252" y="9"/>
                  </a:lnTo>
                  <a:lnTo>
                    <a:pt x="258" y="12"/>
                  </a:lnTo>
                  <a:lnTo>
                    <a:pt x="258" y="18"/>
                  </a:lnTo>
                  <a:lnTo>
                    <a:pt x="263" y="21"/>
                  </a:lnTo>
                  <a:lnTo>
                    <a:pt x="263" y="27"/>
                  </a:lnTo>
                  <a:lnTo>
                    <a:pt x="269" y="30"/>
                  </a:lnTo>
                  <a:lnTo>
                    <a:pt x="269" y="36"/>
                  </a:lnTo>
                  <a:lnTo>
                    <a:pt x="274" y="39"/>
                  </a:lnTo>
                  <a:lnTo>
                    <a:pt x="274" y="45"/>
                  </a:lnTo>
                  <a:lnTo>
                    <a:pt x="280" y="48"/>
                  </a:lnTo>
                  <a:lnTo>
                    <a:pt x="280" y="54"/>
                  </a:lnTo>
                  <a:lnTo>
                    <a:pt x="286" y="57"/>
                  </a:lnTo>
                  <a:lnTo>
                    <a:pt x="286" y="63"/>
                  </a:lnTo>
                  <a:lnTo>
                    <a:pt x="291" y="66"/>
                  </a:lnTo>
                  <a:lnTo>
                    <a:pt x="291" y="72"/>
                  </a:lnTo>
                  <a:lnTo>
                    <a:pt x="297" y="75"/>
                  </a:lnTo>
                  <a:lnTo>
                    <a:pt x="297" y="81"/>
                  </a:lnTo>
                  <a:lnTo>
                    <a:pt x="302" y="81"/>
                  </a:lnTo>
                  <a:lnTo>
                    <a:pt x="308" y="81"/>
                  </a:lnTo>
                  <a:lnTo>
                    <a:pt x="314" y="81"/>
                  </a:lnTo>
                  <a:lnTo>
                    <a:pt x="319" y="81"/>
                  </a:lnTo>
                  <a:lnTo>
                    <a:pt x="325" y="81"/>
                  </a:lnTo>
                  <a:lnTo>
                    <a:pt x="330" y="81"/>
                  </a:lnTo>
                  <a:lnTo>
                    <a:pt x="336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3" y="81"/>
                  </a:lnTo>
                  <a:lnTo>
                    <a:pt x="358" y="81"/>
                  </a:lnTo>
                  <a:lnTo>
                    <a:pt x="364" y="81"/>
                  </a:lnTo>
                  <a:lnTo>
                    <a:pt x="369" y="81"/>
                  </a:lnTo>
                  <a:lnTo>
                    <a:pt x="375" y="81"/>
                  </a:lnTo>
                  <a:lnTo>
                    <a:pt x="381" y="81"/>
                  </a:lnTo>
                  <a:lnTo>
                    <a:pt x="386" y="81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403" y="81"/>
                  </a:lnTo>
                  <a:lnTo>
                    <a:pt x="409" y="81"/>
                  </a:lnTo>
                  <a:lnTo>
                    <a:pt x="414" y="81"/>
                  </a:lnTo>
                  <a:lnTo>
                    <a:pt x="420" y="81"/>
                  </a:lnTo>
                  <a:lnTo>
                    <a:pt x="425" y="81"/>
                  </a:lnTo>
                  <a:lnTo>
                    <a:pt x="431" y="81"/>
                  </a:lnTo>
                  <a:lnTo>
                    <a:pt x="437" y="81"/>
                  </a:lnTo>
                  <a:lnTo>
                    <a:pt x="442" y="81"/>
                  </a:lnTo>
                  <a:lnTo>
                    <a:pt x="448" y="78"/>
                  </a:lnTo>
                  <a:lnTo>
                    <a:pt x="453" y="75"/>
                  </a:lnTo>
                  <a:lnTo>
                    <a:pt x="453" y="69"/>
                  </a:lnTo>
                  <a:lnTo>
                    <a:pt x="459" y="66"/>
                  </a:lnTo>
                  <a:lnTo>
                    <a:pt x="459" y="60"/>
                  </a:lnTo>
                  <a:lnTo>
                    <a:pt x="464" y="57"/>
                  </a:lnTo>
                  <a:lnTo>
                    <a:pt x="464" y="51"/>
                  </a:lnTo>
                  <a:lnTo>
                    <a:pt x="470" y="48"/>
                  </a:lnTo>
                  <a:lnTo>
                    <a:pt x="470" y="42"/>
                  </a:lnTo>
                  <a:lnTo>
                    <a:pt x="476" y="39"/>
                  </a:lnTo>
                  <a:lnTo>
                    <a:pt x="476" y="33"/>
                  </a:lnTo>
                  <a:lnTo>
                    <a:pt x="481" y="30"/>
                  </a:lnTo>
                  <a:lnTo>
                    <a:pt x="481" y="21"/>
                  </a:lnTo>
                  <a:lnTo>
                    <a:pt x="487" y="18"/>
                  </a:lnTo>
                  <a:lnTo>
                    <a:pt x="487" y="15"/>
                  </a:lnTo>
                  <a:lnTo>
                    <a:pt x="492" y="12"/>
                  </a:lnTo>
                  <a:lnTo>
                    <a:pt x="492" y="3"/>
                  </a:lnTo>
                  <a:lnTo>
                    <a:pt x="504" y="3"/>
                  </a:lnTo>
                  <a:lnTo>
                    <a:pt x="504" y="12"/>
                  </a:lnTo>
                  <a:lnTo>
                    <a:pt x="509" y="15"/>
                  </a:lnTo>
                  <a:lnTo>
                    <a:pt x="509" y="2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5" name="Freeform 193">
              <a:extLst>
                <a:ext uri="{FF2B5EF4-FFF2-40B4-BE49-F238E27FC236}">
                  <a16:creationId xmlns:a16="http://schemas.microsoft.com/office/drawing/2014/main" id="{4835EFC7-25DE-8E55-05BC-B0F9F72DA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" y="3533"/>
              <a:ext cx="509" cy="81"/>
            </a:xfrm>
            <a:custGeom>
              <a:avLst/>
              <a:gdLst>
                <a:gd name="T0" fmla="*/ 6 w 509"/>
                <a:gd name="T1" fmla="*/ 30 h 81"/>
                <a:gd name="T2" fmla="*/ 17 w 509"/>
                <a:gd name="T3" fmla="*/ 42 h 81"/>
                <a:gd name="T4" fmla="*/ 23 w 509"/>
                <a:gd name="T5" fmla="*/ 57 h 81"/>
                <a:gd name="T6" fmla="*/ 34 w 509"/>
                <a:gd name="T7" fmla="*/ 69 h 81"/>
                <a:gd name="T8" fmla="*/ 39 w 509"/>
                <a:gd name="T9" fmla="*/ 81 h 81"/>
                <a:gd name="T10" fmla="*/ 56 w 509"/>
                <a:gd name="T11" fmla="*/ 81 h 81"/>
                <a:gd name="T12" fmla="*/ 73 w 509"/>
                <a:gd name="T13" fmla="*/ 81 h 81"/>
                <a:gd name="T14" fmla="*/ 90 w 509"/>
                <a:gd name="T15" fmla="*/ 81 h 81"/>
                <a:gd name="T16" fmla="*/ 106 w 509"/>
                <a:gd name="T17" fmla="*/ 81 h 81"/>
                <a:gd name="T18" fmla="*/ 123 w 509"/>
                <a:gd name="T19" fmla="*/ 81 h 81"/>
                <a:gd name="T20" fmla="*/ 140 w 509"/>
                <a:gd name="T21" fmla="*/ 81 h 81"/>
                <a:gd name="T22" fmla="*/ 157 w 509"/>
                <a:gd name="T23" fmla="*/ 81 h 81"/>
                <a:gd name="T24" fmla="*/ 174 w 509"/>
                <a:gd name="T25" fmla="*/ 81 h 81"/>
                <a:gd name="T26" fmla="*/ 196 w 509"/>
                <a:gd name="T27" fmla="*/ 75 h 81"/>
                <a:gd name="T28" fmla="*/ 201 w 509"/>
                <a:gd name="T29" fmla="*/ 57 h 81"/>
                <a:gd name="T30" fmla="*/ 213 w 509"/>
                <a:gd name="T31" fmla="*/ 45 h 81"/>
                <a:gd name="T32" fmla="*/ 218 w 509"/>
                <a:gd name="T33" fmla="*/ 30 h 81"/>
                <a:gd name="T34" fmla="*/ 229 w 509"/>
                <a:gd name="T35" fmla="*/ 18 h 81"/>
                <a:gd name="T36" fmla="*/ 235 w 509"/>
                <a:gd name="T37" fmla="*/ 3 h 81"/>
                <a:gd name="T38" fmla="*/ 246 w 509"/>
                <a:gd name="T39" fmla="*/ 9 h 81"/>
                <a:gd name="T40" fmla="*/ 252 w 509"/>
                <a:gd name="T41" fmla="*/ 24 h 81"/>
                <a:gd name="T42" fmla="*/ 263 w 509"/>
                <a:gd name="T43" fmla="*/ 36 h 81"/>
                <a:gd name="T44" fmla="*/ 269 w 509"/>
                <a:gd name="T45" fmla="*/ 51 h 81"/>
                <a:gd name="T46" fmla="*/ 280 w 509"/>
                <a:gd name="T47" fmla="*/ 63 h 81"/>
                <a:gd name="T48" fmla="*/ 285 w 509"/>
                <a:gd name="T49" fmla="*/ 78 h 81"/>
                <a:gd name="T50" fmla="*/ 302 w 509"/>
                <a:gd name="T51" fmla="*/ 81 h 81"/>
                <a:gd name="T52" fmla="*/ 319 w 509"/>
                <a:gd name="T53" fmla="*/ 81 h 81"/>
                <a:gd name="T54" fmla="*/ 336 w 509"/>
                <a:gd name="T55" fmla="*/ 81 h 81"/>
                <a:gd name="T56" fmla="*/ 352 w 509"/>
                <a:gd name="T57" fmla="*/ 81 h 81"/>
                <a:gd name="T58" fmla="*/ 369 w 509"/>
                <a:gd name="T59" fmla="*/ 81 h 81"/>
                <a:gd name="T60" fmla="*/ 386 w 509"/>
                <a:gd name="T61" fmla="*/ 81 h 81"/>
                <a:gd name="T62" fmla="*/ 403 w 509"/>
                <a:gd name="T63" fmla="*/ 81 h 81"/>
                <a:gd name="T64" fmla="*/ 419 w 509"/>
                <a:gd name="T65" fmla="*/ 81 h 81"/>
                <a:gd name="T66" fmla="*/ 436 w 509"/>
                <a:gd name="T67" fmla="*/ 81 h 81"/>
                <a:gd name="T68" fmla="*/ 447 w 509"/>
                <a:gd name="T69" fmla="*/ 69 h 81"/>
                <a:gd name="T70" fmla="*/ 453 w 509"/>
                <a:gd name="T71" fmla="*/ 54 h 81"/>
                <a:gd name="T72" fmla="*/ 464 w 509"/>
                <a:gd name="T73" fmla="*/ 42 h 81"/>
                <a:gd name="T74" fmla="*/ 470 w 509"/>
                <a:gd name="T75" fmla="*/ 27 h 81"/>
                <a:gd name="T76" fmla="*/ 481 w 509"/>
                <a:gd name="T77" fmla="*/ 15 h 81"/>
                <a:gd name="T78" fmla="*/ 487 w 509"/>
                <a:gd name="T79" fmla="*/ 0 h 81"/>
                <a:gd name="T80" fmla="*/ 498 w 509"/>
                <a:gd name="T81" fmla="*/ 12 h 81"/>
                <a:gd name="T82" fmla="*/ 503 w 509"/>
                <a:gd name="T83" fmla="*/ 27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9" h="81">
                  <a:moveTo>
                    <a:pt x="0" y="21"/>
                  </a:moveTo>
                  <a:lnTo>
                    <a:pt x="6" y="24"/>
                  </a:lnTo>
                  <a:lnTo>
                    <a:pt x="6" y="30"/>
                  </a:lnTo>
                  <a:lnTo>
                    <a:pt x="11" y="33"/>
                  </a:lnTo>
                  <a:lnTo>
                    <a:pt x="11" y="39"/>
                  </a:lnTo>
                  <a:lnTo>
                    <a:pt x="17" y="42"/>
                  </a:lnTo>
                  <a:lnTo>
                    <a:pt x="17" y="48"/>
                  </a:lnTo>
                  <a:lnTo>
                    <a:pt x="23" y="51"/>
                  </a:lnTo>
                  <a:lnTo>
                    <a:pt x="23" y="57"/>
                  </a:lnTo>
                  <a:lnTo>
                    <a:pt x="28" y="60"/>
                  </a:lnTo>
                  <a:lnTo>
                    <a:pt x="28" y="66"/>
                  </a:lnTo>
                  <a:lnTo>
                    <a:pt x="34" y="69"/>
                  </a:lnTo>
                  <a:lnTo>
                    <a:pt x="34" y="75"/>
                  </a:lnTo>
                  <a:lnTo>
                    <a:pt x="45" y="81"/>
                  </a:lnTo>
                  <a:lnTo>
                    <a:pt x="39" y="81"/>
                  </a:lnTo>
                  <a:lnTo>
                    <a:pt x="45" y="81"/>
                  </a:lnTo>
                  <a:lnTo>
                    <a:pt x="51" y="81"/>
                  </a:lnTo>
                  <a:lnTo>
                    <a:pt x="56" y="81"/>
                  </a:lnTo>
                  <a:lnTo>
                    <a:pt x="62" y="81"/>
                  </a:lnTo>
                  <a:lnTo>
                    <a:pt x="67" y="81"/>
                  </a:lnTo>
                  <a:lnTo>
                    <a:pt x="73" y="81"/>
                  </a:lnTo>
                  <a:lnTo>
                    <a:pt x="78" y="81"/>
                  </a:lnTo>
                  <a:lnTo>
                    <a:pt x="84" y="81"/>
                  </a:lnTo>
                  <a:lnTo>
                    <a:pt x="90" y="81"/>
                  </a:lnTo>
                  <a:lnTo>
                    <a:pt x="95" y="81"/>
                  </a:lnTo>
                  <a:lnTo>
                    <a:pt x="101" y="81"/>
                  </a:lnTo>
                  <a:lnTo>
                    <a:pt x="106" y="81"/>
                  </a:lnTo>
                  <a:lnTo>
                    <a:pt x="112" y="81"/>
                  </a:lnTo>
                  <a:lnTo>
                    <a:pt x="118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4" y="81"/>
                  </a:lnTo>
                  <a:lnTo>
                    <a:pt x="140" y="81"/>
                  </a:lnTo>
                  <a:lnTo>
                    <a:pt x="146" y="81"/>
                  </a:lnTo>
                  <a:lnTo>
                    <a:pt x="151" y="81"/>
                  </a:lnTo>
                  <a:lnTo>
                    <a:pt x="157" y="81"/>
                  </a:lnTo>
                  <a:lnTo>
                    <a:pt x="162" y="81"/>
                  </a:lnTo>
                  <a:lnTo>
                    <a:pt x="168" y="81"/>
                  </a:lnTo>
                  <a:lnTo>
                    <a:pt x="174" y="81"/>
                  </a:lnTo>
                  <a:lnTo>
                    <a:pt x="179" y="81"/>
                  </a:lnTo>
                  <a:lnTo>
                    <a:pt x="185" y="81"/>
                  </a:lnTo>
                  <a:lnTo>
                    <a:pt x="196" y="75"/>
                  </a:lnTo>
                  <a:lnTo>
                    <a:pt x="196" y="66"/>
                  </a:lnTo>
                  <a:lnTo>
                    <a:pt x="201" y="63"/>
                  </a:lnTo>
                  <a:lnTo>
                    <a:pt x="201" y="57"/>
                  </a:lnTo>
                  <a:lnTo>
                    <a:pt x="207" y="54"/>
                  </a:lnTo>
                  <a:lnTo>
                    <a:pt x="207" y="48"/>
                  </a:lnTo>
                  <a:lnTo>
                    <a:pt x="213" y="45"/>
                  </a:lnTo>
                  <a:lnTo>
                    <a:pt x="213" y="39"/>
                  </a:lnTo>
                  <a:lnTo>
                    <a:pt x="218" y="36"/>
                  </a:lnTo>
                  <a:lnTo>
                    <a:pt x="218" y="30"/>
                  </a:lnTo>
                  <a:lnTo>
                    <a:pt x="224" y="27"/>
                  </a:lnTo>
                  <a:lnTo>
                    <a:pt x="224" y="21"/>
                  </a:lnTo>
                  <a:lnTo>
                    <a:pt x="229" y="18"/>
                  </a:lnTo>
                  <a:lnTo>
                    <a:pt x="229" y="12"/>
                  </a:lnTo>
                  <a:lnTo>
                    <a:pt x="235" y="9"/>
                  </a:lnTo>
                  <a:lnTo>
                    <a:pt x="235" y="3"/>
                  </a:lnTo>
                  <a:lnTo>
                    <a:pt x="241" y="0"/>
                  </a:lnTo>
                  <a:lnTo>
                    <a:pt x="241" y="6"/>
                  </a:lnTo>
                  <a:lnTo>
                    <a:pt x="246" y="9"/>
                  </a:lnTo>
                  <a:lnTo>
                    <a:pt x="246" y="15"/>
                  </a:lnTo>
                  <a:lnTo>
                    <a:pt x="252" y="18"/>
                  </a:lnTo>
                  <a:lnTo>
                    <a:pt x="252" y="24"/>
                  </a:lnTo>
                  <a:lnTo>
                    <a:pt x="257" y="27"/>
                  </a:lnTo>
                  <a:lnTo>
                    <a:pt x="257" y="33"/>
                  </a:lnTo>
                  <a:lnTo>
                    <a:pt x="263" y="36"/>
                  </a:lnTo>
                  <a:lnTo>
                    <a:pt x="263" y="42"/>
                  </a:lnTo>
                  <a:lnTo>
                    <a:pt x="269" y="45"/>
                  </a:lnTo>
                  <a:lnTo>
                    <a:pt x="269" y="51"/>
                  </a:lnTo>
                  <a:lnTo>
                    <a:pt x="274" y="54"/>
                  </a:lnTo>
                  <a:lnTo>
                    <a:pt x="274" y="60"/>
                  </a:lnTo>
                  <a:lnTo>
                    <a:pt x="280" y="63"/>
                  </a:lnTo>
                  <a:lnTo>
                    <a:pt x="280" y="69"/>
                  </a:lnTo>
                  <a:lnTo>
                    <a:pt x="285" y="72"/>
                  </a:lnTo>
                  <a:lnTo>
                    <a:pt x="285" y="78"/>
                  </a:lnTo>
                  <a:lnTo>
                    <a:pt x="291" y="81"/>
                  </a:lnTo>
                  <a:lnTo>
                    <a:pt x="296" y="81"/>
                  </a:lnTo>
                  <a:lnTo>
                    <a:pt x="302" y="81"/>
                  </a:lnTo>
                  <a:lnTo>
                    <a:pt x="308" y="81"/>
                  </a:lnTo>
                  <a:lnTo>
                    <a:pt x="313" y="81"/>
                  </a:lnTo>
                  <a:lnTo>
                    <a:pt x="319" y="81"/>
                  </a:lnTo>
                  <a:lnTo>
                    <a:pt x="324" y="81"/>
                  </a:lnTo>
                  <a:lnTo>
                    <a:pt x="330" y="81"/>
                  </a:lnTo>
                  <a:lnTo>
                    <a:pt x="336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2" y="81"/>
                  </a:lnTo>
                  <a:lnTo>
                    <a:pt x="358" y="81"/>
                  </a:lnTo>
                  <a:lnTo>
                    <a:pt x="364" y="81"/>
                  </a:lnTo>
                  <a:lnTo>
                    <a:pt x="369" y="81"/>
                  </a:lnTo>
                  <a:lnTo>
                    <a:pt x="375" y="81"/>
                  </a:lnTo>
                  <a:lnTo>
                    <a:pt x="380" y="81"/>
                  </a:lnTo>
                  <a:lnTo>
                    <a:pt x="386" y="81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403" y="81"/>
                  </a:lnTo>
                  <a:lnTo>
                    <a:pt x="408" y="81"/>
                  </a:lnTo>
                  <a:lnTo>
                    <a:pt x="414" y="81"/>
                  </a:lnTo>
                  <a:lnTo>
                    <a:pt x="419" y="81"/>
                  </a:lnTo>
                  <a:lnTo>
                    <a:pt x="425" y="81"/>
                  </a:lnTo>
                  <a:lnTo>
                    <a:pt x="431" y="81"/>
                  </a:lnTo>
                  <a:lnTo>
                    <a:pt x="436" y="81"/>
                  </a:lnTo>
                  <a:lnTo>
                    <a:pt x="442" y="78"/>
                  </a:lnTo>
                  <a:lnTo>
                    <a:pt x="442" y="72"/>
                  </a:lnTo>
                  <a:lnTo>
                    <a:pt x="447" y="69"/>
                  </a:lnTo>
                  <a:lnTo>
                    <a:pt x="447" y="63"/>
                  </a:lnTo>
                  <a:lnTo>
                    <a:pt x="453" y="60"/>
                  </a:lnTo>
                  <a:lnTo>
                    <a:pt x="453" y="54"/>
                  </a:lnTo>
                  <a:lnTo>
                    <a:pt x="459" y="51"/>
                  </a:lnTo>
                  <a:lnTo>
                    <a:pt x="459" y="45"/>
                  </a:lnTo>
                  <a:lnTo>
                    <a:pt x="464" y="42"/>
                  </a:lnTo>
                  <a:lnTo>
                    <a:pt x="464" y="36"/>
                  </a:lnTo>
                  <a:lnTo>
                    <a:pt x="470" y="33"/>
                  </a:lnTo>
                  <a:lnTo>
                    <a:pt x="470" y="27"/>
                  </a:lnTo>
                  <a:lnTo>
                    <a:pt x="475" y="24"/>
                  </a:lnTo>
                  <a:lnTo>
                    <a:pt x="475" y="18"/>
                  </a:lnTo>
                  <a:lnTo>
                    <a:pt x="481" y="15"/>
                  </a:lnTo>
                  <a:lnTo>
                    <a:pt x="481" y="9"/>
                  </a:lnTo>
                  <a:lnTo>
                    <a:pt x="487" y="6"/>
                  </a:lnTo>
                  <a:lnTo>
                    <a:pt x="487" y="0"/>
                  </a:lnTo>
                  <a:lnTo>
                    <a:pt x="492" y="3"/>
                  </a:lnTo>
                  <a:lnTo>
                    <a:pt x="492" y="9"/>
                  </a:lnTo>
                  <a:lnTo>
                    <a:pt x="498" y="12"/>
                  </a:lnTo>
                  <a:lnTo>
                    <a:pt x="498" y="15"/>
                  </a:lnTo>
                  <a:lnTo>
                    <a:pt x="503" y="18"/>
                  </a:lnTo>
                  <a:lnTo>
                    <a:pt x="503" y="27"/>
                  </a:lnTo>
                  <a:lnTo>
                    <a:pt x="509" y="30"/>
                  </a:lnTo>
                  <a:lnTo>
                    <a:pt x="509" y="36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6" name="Freeform 194">
              <a:extLst>
                <a:ext uri="{FF2B5EF4-FFF2-40B4-BE49-F238E27FC236}">
                  <a16:creationId xmlns:a16="http://schemas.microsoft.com/office/drawing/2014/main" id="{DDFDFFAD-2909-CC80-3D72-8DDAC303C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7" y="3533"/>
              <a:ext cx="503" cy="81"/>
            </a:xfrm>
            <a:custGeom>
              <a:avLst/>
              <a:gdLst>
                <a:gd name="T0" fmla="*/ 6 w 503"/>
                <a:gd name="T1" fmla="*/ 45 h 81"/>
                <a:gd name="T2" fmla="*/ 17 w 503"/>
                <a:gd name="T3" fmla="*/ 57 h 81"/>
                <a:gd name="T4" fmla="*/ 22 w 503"/>
                <a:gd name="T5" fmla="*/ 72 h 81"/>
                <a:gd name="T6" fmla="*/ 33 w 503"/>
                <a:gd name="T7" fmla="*/ 81 h 81"/>
                <a:gd name="T8" fmla="*/ 50 w 503"/>
                <a:gd name="T9" fmla="*/ 81 h 81"/>
                <a:gd name="T10" fmla="*/ 67 w 503"/>
                <a:gd name="T11" fmla="*/ 81 h 81"/>
                <a:gd name="T12" fmla="*/ 84 w 503"/>
                <a:gd name="T13" fmla="*/ 81 h 81"/>
                <a:gd name="T14" fmla="*/ 101 w 503"/>
                <a:gd name="T15" fmla="*/ 81 h 81"/>
                <a:gd name="T16" fmla="*/ 117 w 503"/>
                <a:gd name="T17" fmla="*/ 81 h 81"/>
                <a:gd name="T18" fmla="*/ 134 w 503"/>
                <a:gd name="T19" fmla="*/ 81 h 81"/>
                <a:gd name="T20" fmla="*/ 151 w 503"/>
                <a:gd name="T21" fmla="*/ 81 h 81"/>
                <a:gd name="T22" fmla="*/ 168 w 503"/>
                <a:gd name="T23" fmla="*/ 81 h 81"/>
                <a:gd name="T24" fmla="*/ 184 w 503"/>
                <a:gd name="T25" fmla="*/ 75 h 81"/>
                <a:gd name="T26" fmla="*/ 190 w 503"/>
                <a:gd name="T27" fmla="*/ 60 h 81"/>
                <a:gd name="T28" fmla="*/ 201 w 503"/>
                <a:gd name="T29" fmla="*/ 51 h 81"/>
                <a:gd name="T30" fmla="*/ 207 w 503"/>
                <a:gd name="T31" fmla="*/ 36 h 81"/>
                <a:gd name="T32" fmla="*/ 218 w 503"/>
                <a:gd name="T33" fmla="*/ 21 h 81"/>
                <a:gd name="T34" fmla="*/ 224 w 503"/>
                <a:gd name="T35" fmla="*/ 6 h 81"/>
                <a:gd name="T36" fmla="*/ 229 w 503"/>
                <a:gd name="T37" fmla="*/ 3 h 81"/>
                <a:gd name="T38" fmla="*/ 240 w 503"/>
                <a:gd name="T39" fmla="*/ 12 h 81"/>
                <a:gd name="T40" fmla="*/ 246 w 503"/>
                <a:gd name="T41" fmla="*/ 27 h 81"/>
                <a:gd name="T42" fmla="*/ 257 w 503"/>
                <a:gd name="T43" fmla="*/ 42 h 81"/>
                <a:gd name="T44" fmla="*/ 263 w 503"/>
                <a:gd name="T45" fmla="*/ 57 h 81"/>
                <a:gd name="T46" fmla="*/ 274 w 503"/>
                <a:gd name="T47" fmla="*/ 69 h 81"/>
                <a:gd name="T48" fmla="*/ 279 w 503"/>
                <a:gd name="T49" fmla="*/ 81 h 81"/>
                <a:gd name="T50" fmla="*/ 296 w 503"/>
                <a:gd name="T51" fmla="*/ 81 h 81"/>
                <a:gd name="T52" fmla="*/ 313 w 503"/>
                <a:gd name="T53" fmla="*/ 81 h 81"/>
                <a:gd name="T54" fmla="*/ 330 w 503"/>
                <a:gd name="T55" fmla="*/ 81 h 81"/>
                <a:gd name="T56" fmla="*/ 347 w 503"/>
                <a:gd name="T57" fmla="*/ 81 h 81"/>
                <a:gd name="T58" fmla="*/ 363 w 503"/>
                <a:gd name="T59" fmla="*/ 81 h 81"/>
                <a:gd name="T60" fmla="*/ 380 w 503"/>
                <a:gd name="T61" fmla="*/ 81 h 81"/>
                <a:gd name="T62" fmla="*/ 397 w 503"/>
                <a:gd name="T63" fmla="*/ 81 h 81"/>
                <a:gd name="T64" fmla="*/ 414 w 503"/>
                <a:gd name="T65" fmla="*/ 81 h 81"/>
                <a:gd name="T66" fmla="*/ 430 w 503"/>
                <a:gd name="T67" fmla="*/ 78 h 81"/>
                <a:gd name="T68" fmla="*/ 442 w 503"/>
                <a:gd name="T69" fmla="*/ 63 h 81"/>
                <a:gd name="T70" fmla="*/ 447 w 503"/>
                <a:gd name="T71" fmla="*/ 48 h 81"/>
                <a:gd name="T72" fmla="*/ 458 w 503"/>
                <a:gd name="T73" fmla="*/ 39 h 81"/>
                <a:gd name="T74" fmla="*/ 464 w 503"/>
                <a:gd name="T75" fmla="*/ 24 h 81"/>
                <a:gd name="T76" fmla="*/ 475 w 503"/>
                <a:gd name="T77" fmla="*/ 9 h 81"/>
                <a:gd name="T78" fmla="*/ 481 w 503"/>
                <a:gd name="T79" fmla="*/ 0 h 81"/>
                <a:gd name="T80" fmla="*/ 486 w 503"/>
                <a:gd name="T81" fmla="*/ 12 h 81"/>
                <a:gd name="T82" fmla="*/ 497 w 503"/>
                <a:gd name="T83" fmla="*/ 24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3" h="81">
                  <a:moveTo>
                    <a:pt x="0" y="36"/>
                  </a:moveTo>
                  <a:lnTo>
                    <a:pt x="6" y="39"/>
                  </a:lnTo>
                  <a:lnTo>
                    <a:pt x="6" y="45"/>
                  </a:lnTo>
                  <a:lnTo>
                    <a:pt x="11" y="48"/>
                  </a:lnTo>
                  <a:lnTo>
                    <a:pt x="11" y="54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22" y="66"/>
                  </a:lnTo>
                  <a:lnTo>
                    <a:pt x="22" y="72"/>
                  </a:lnTo>
                  <a:lnTo>
                    <a:pt x="28" y="75"/>
                  </a:lnTo>
                  <a:lnTo>
                    <a:pt x="28" y="81"/>
                  </a:lnTo>
                  <a:lnTo>
                    <a:pt x="33" y="81"/>
                  </a:lnTo>
                  <a:lnTo>
                    <a:pt x="39" y="81"/>
                  </a:lnTo>
                  <a:lnTo>
                    <a:pt x="45" y="81"/>
                  </a:lnTo>
                  <a:lnTo>
                    <a:pt x="50" y="81"/>
                  </a:lnTo>
                  <a:lnTo>
                    <a:pt x="56" y="81"/>
                  </a:lnTo>
                  <a:lnTo>
                    <a:pt x="61" y="81"/>
                  </a:lnTo>
                  <a:lnTo>
                    <a:pt x="67" y="81"/>
                  </a:lnTo>
                  <a:lnTo>
                    <a:pt x="73" y="81"/>
                  </a:lnTo>
                  <a:lnTo>
                    <a:pt x="78" y="81"/>
                  </a:lnTo>
                  <a:lnTo>
                    <a:pt x="84" y="81"/>
                  </a:lnTo>
                  <a:lnTo>
                    <a:pt x="89" y="81"/>
                  </a:lnTo>
                  <a:lnTo>
                    <a:pt x="95" y="81"/>
                  </a:lnTo>
                  <a:lnTo>
                    <a:pt x="101" y="81"/>
                  </a:lnTo>
                  <a:lnTo>
                    <a:pt x="106" y="81"/>
                  </a:lnTo>
                  <a:lnTo>
                    <a:pt x="112" y="81"/>
                  </a:lnTo>
                  <a:lnTo>
                    <a:pt x="117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4" y="81"/>
                  </a:lnTo>
                  <a:lnTo>
                    <a:pt x="140" y="81"/>
                  </a:lnTo>
                  <a:lnTo>
                    <a:pt x="145" y="81"/>
                  </a:lnTo>
                  <a:lnTo>
                    <a:pt x="151" y="81"/>
                  </a:lnTo>
                  <a:lnTo>
                    <a:pt x="156" y="81"/>
                  </a:lnTo>
                  <a:lnTo>
                    <a:pt x="162" y="81"/>
                  </a:lnTo>
                  <a:lnTo>
                    <a:pt x="168" y="81"/>
                  </a:lnTo>
                  <a:lnTo>
                    <a:pt x="173" y="81"/>
                  </a:lnTo>
                  <a:lnTo>
                    <a:pt x="179" y="78"/>
                  </a:lnTo>
                  <a:lnTo>
                    <a:pt x="184" y="75"/>
                  </a:lnTo>
                  <a:lnTo>
                    <a:pt x="184" y="72"/>
                  </a:lnTo>
                  <a:lnTo>
                    <a:pt x="190" y="69"/>
                  </a:lnTo>
                  <a:lnTo>
                    <a:pt x="190" y="60"/>
                  </a:lnTo>
                  <a:lnTo>
                    <a:pt x="196" y="57"/>
                  </a:lnTo>
                  <a:lnTo>
                    <a:pt x="196" y="54"/>
                  </a:lnTo>
                  <a:lnTo>
                    <a:pt x="201" y="51"/>
                  </a:lnTo>
                  <a:lnTo>
                    <a:pt x="201" y="42"/>
                  </a:lnTo>
                  <a:lnTo>
                    <a:pt x="207" y="39"/>
                  </a:lnTo>
                  <a:lnTo>
                    <a:pt x="207" y="36"/>
                  </a:lnTo>
                  <a:lnTo>
                    <a:pt x="212" y="33"/>
                  </a:lnTo>
                  <a:lnTo>
                    <a:pt x="212" y="24"/>
                  </a:lnTo>
                  <a:lnTo>
                    <a:pt x="218" y="21"/>
                  </a:lnTo>
                  <a:lnTo>
                    <a:pt x="218" y="15"/>
                  </a:lnTo>
                  <a:lnTo>
                    <a:pt x="224" y="12"/>
                  </a:lnTo>
                  <a:lnTo>
                    <a:pt x="224" y="6"/>
                  </a:lnTo>
                  <a:lnTo>
                    <a:pt x="229" y="3"/>
                  </a:lnTo>
                  <a:lnTo>
                    <a:pt x="229" y="0"/>
                  </a:lnTo>
                  <a:lnTo>
                    <a:pt x="229" y="3"/>
                  </a:lnTo>
                  <a:lnTo>
                    <a:pt x="235" y="6"/>
                  </a:lnTo>
                  <a:lnTo>
                    <a:pt x="235" y="9"/>
                  </a:lnTo>
                  <a:lnTo>
                    <a:pt x="240" y="12"/>
                  </a:lnTo>
                  <a:lnTo>
                    <a:pt x="240" y="21"/>
                  </a:lnTo>
                  <a:lnTo>
                    <a:pt x="246" y="24"/>
                  </a:lnTo>
                  <a:lnTo>
                    <a:pt x="246" y="27"/>
                  </a:lnTo>
                  <a:lnTo>
                    <a:pt x="252" y="30"/>
                  </a:lnTo>
                  <a:lnTo>
                    <a:pt x="252" y="39"/>
                  </a:lnTo>
                  <a:lnTo>
                    <a:pt x="257" y="42"/>
                  </a:lnTo>
                  <a:lnTo>
                    <a:pt x="257" y="45"/>
                  </a:lnTo>
                  <a:lnTo>
                    <a:pt x="263" y="48"/>
                  </a:lnTo>
                  <a:lnTo>
                    <a:pt x="263" y="57"/>
                  </a:lnTo>
                  <a:lnTo>
                    <a:pt x="268" y="60"/>
                  </a:lnTo>
                  <a:lnTo>
                    <a:pt x="268" y="66"/>
                  </a:lnTo>
                  <a:lnTo>
                    <a:pt x="274" y="69"/>
                  </a:lnTo>
                  <a:lnTo>
                    <a:pt x="274" y="75"/>
                  </a:lnTo>
                  <a:lnTo>
                    <a:pt x="285" y="81"/>
                  </a:lnTo>
                  <a:lnTo>
                    <a:pt x="279" y="81"/>
                  </a:lnTo>
                  <a:lnTo>
                    <a:pt x="285" y="81"/>
                  </a:lnTo>
                  <a:lnTo>
                    <a:pt x="291" y="81"/>
                  </a:lnTo>
                  <a:lnTo>
                    <a:pt x="296" y="81"/>
                  </a:lnTo>
                  <a:lnTo>
                    <a:pt x="302" y="81"/>
                  </a:lnTo>
                  <a:lnTo>
                    <a:pt x="307" y="81"/>
                  </a:lnTo>
                  <a:lnTo>
                    <a:pt x="313" y="81"/>
                  </a:lnTo>
                  <a:lnTo>
                    <a:pt x="319" y="81"/>
                  </a:lnTo>
                  <a:lnTo>
                    <a:pt x="324" y="81"/>
                  </a:lnTo>
                  <a:lnTo>
                    <a:pt x="330" y="81"/>
                  </a:lnTo>
                  <a:lnTo>
                    <a:pt x="335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2" y="81"/>
                  </a:lnTo>
                  <a:lnTo>
                    <a:pt x="358" y="81"/>
                  </a:lnTo>
                  <a:lnTo>
                    <a:pt x="363" y="81"/>
                  </a:lnTo>
                  <a:lnTo>
                    <a:pt x="369" y="81"/>
                  </a:lnTo>
                  <a:lnTo>
                    <a:pt x="374" y="81"/>
                  </a:lnTo>
                  <a:lnTo>
                    <a:pt x="380" y="81"/>
                  </a:lnTo>
                  <a:lnTo>
                    <a:pt x="386" y="81"/>
                  </a:lnTo>
                  <a:lnTo>
                    <a:pt x="391" y="81"/>
                  </a:lnTo>
                  <a:lnTo>
                    <a:pt x="397" y="81"/>
                  </a:lnTo>
                  <a:lnTo>
                    <a:pt x="402" y="81"/>
                  </a:lnTo>
                  <a:lnTo>
                    <a:pt x="408" y="81"/>
                  </a:lnTo>
                  <a:lnTo>
                    <a:pt x="414" y="81"/>
                  </a:lnTo>
                  <a:lnTo>
                    <a:pt x="419" y="81"/>
                  </a:lnTo>
                  <a:lnTo>
                    <a:pt x="425" y="81"/>
                  </a:lnTo>
                  <a:lnTo>
                    <a:pt x="430" y="78"/>
                  </a:lnTo>
                  <a:lnTo>
                    <a:pt x="436" y="75"/>
                  </a:lnTo>
                  <a:lnTo>
                    <a:pt x="436" y="66"/>
                  </a:lnTo>
                  <a:lnTo>
                    <a:pt x="442" y="63"/>
                  </a:lnTo>
                  <a:lnTo>
                    <a:pt x="442" y="60"/>
                  </a:lnTo>
                  <a:lnTo>
                    <a:pt x="447" y="57"/>
                  </a:lnTo>
                  <a:lnTo>
                    <a:pt x="447" y="48"/>
                  </a:lnTo>
                  <a:lnTo>
                    <a:pt x="453" y="45"/>
                  </a:lnTo>
                  <a:lnTo>
                    <a:pt x="453" y="42"/>
                  </a:lnTo>
                  <a:lnTo>
                    <a:pt x="458" y="39"/>
                  </a:lnTo>
                  <a:lnTo>
                    <a:pt x="458" y="30"/>
                  </a:lnTo>
                  <a:lnTo>
                    <a:pt x="464" y="27"/>
                  </a:lnTo>
                  <a:lnTo>
                    <a:pt x="464" y="24"/>
                  </a:lnTo>
                  <a:lnTo>
                    <a:pt x="470" y="21"/>
                  </a:lnTo>
                  <a:lnTo>
                    <a:pt x="470" y="12"/>
                  </a:lnTo>
                  <a:lnTo>
                    <a:pt x="475" y="9"/>
                  </a:lnTo>
                  <a:lnTo>
                    <a:pt x="475" y="6"/>
                  </a:lnTo>
                  <a:lnTo>
                    <a:pt x="481" y="3"/>
                  </a:lnTo>
                  <a:lnTo>
                    <a:pt x="481" y="0"/>
                  </a:lnTo>
                  <a:lnTo>
                    <a:pt x="481" y="3"/>
                  </a:lnTo>
                  <a:lnTo>
                    <a:pt x="486" y="6"/>
                  </a:lnTo>
                  <a:lnTo>
                    <a:pt x="486" y="12"/>
                  </a:lnTo>
                  <a:lnTo>
                    <a:pt x="492" y="15"/>
                  </a:lnTo>
                  <a:lnTo>
                    <a:pt x="492" y="21"/>
                  </a:lnTo>
                  <a:lnTo>
                    <a:pt x="497" y="24"/>
                  </a:lnTo>
                  <a:lnTo>
                    <a:pt x="497" y="30"/>
                  </a:lnTo>
                  <a:lnTo>
                    <a:pt x="503" y="3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7" name="Freeform 195">
              <a:extLst>
                <a:ext uri="{FF2B5EF4-FFF2-40B4-BE49-F238E27FC236}">
                  <a16:creationId xmlns:a16="http://schemas.microsoft.com/office/drawing/2014/main" id="{36CE1DD8-A301-7C4E-B5CC-8CACDE16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0" y="3533"/>
              <a:ext cx="514" cy="81"/>
            </a:xfrm>
            <a:custGeom>
              <a:avLst/>
              <a:gdLst>
                <a:gd name="T0" fmla="*/ 6 w 514"/>
                <a:gd name="T1" fmla="*/ 42 h 81"/>
                <a:gd name="T2" fmla="*/ 11 w 514"/>
                <a:gd name="T3" fmla="*/ 57 h 81"/>
                <a:gd name="T4" fmla="*/ 22 w 514"/>
                <a:gd name="T5" fmla="*/ 69 h 81"/>
                <a:gd name="T6" fmla="*/ 34 w 514"/>
                <a:gd name="T7" fmla="*/ 81 h 81"/>
                <a:gd name="T8" fmla="*/ 50 w 514"/>
                <a:gd name="T9" fmla="*/ 81 h 81"/>
                <a:gd name="T10" fmla="*/ 67 w 514"/>
                <a:gd name="T11" fmla="*/ 81 h 81"/>
                <a:gd name="T12" fmla="*/ 84 w 514"/>
                <a:gd name="T13" fmla="*/ 81 h 81"/>
                <a:gd name="T14" fmla="*/ 101 w 514"/>
                <a:gd name="T15" fmla="*/ 81 h 81"/>
                <a:gd name="T16" fmla="*/ 117 w 514"/>
                <a:gd name="T17" fmla="*/ 81 h 81"/>
                <a:gd name="T18" fmla="*/ 134 w 514"/>
                <a:gd name="T19" fmla="*/ 81 h 81"/>
                <a:gd name="T20" fmla="*/ 151 w 514"/>
                <a:gd name="T21" fmla="*/ 81 h 81"/>
                <a:gd name="T22" fmla="*/ 168 w 514"/>
                <a:gd name="T23" fmla="*/ 81 h 81"/>
                <a:gd name="T24" fmla="*/ 179 w 514"/>
                <a:gd name="T25" fmla="*/ 75 h 81"/>
                <a:gd name="T26" fmla="*/ 190 w 514"/>
                <a:gd name="T27" fmla="*/ 63 h 81"/>
                <a:gd name="T28" fmla="*/ 196 w 514"/>
                <a:gd name="T29" fmla="*/ 48 h 81"/>
                <a:gd name="T30" fmla="*/ 207 w 514"/>
                <a:gd name="T31" fmla="*/ 33 h 81"/>
                <a:gd name="T32" fmla="*/ 213 w 514"/>
                <a:gd name="T33" fmla="*/ 18 h 81"/>
                <a:gd name="T34" fmla="*/ 224 w 514"/>
                <a:gd name="T35" fmla="*/ 9 h 81"/>
                <a:gd name="T36" fmla="*/ 235 w 514"/>
                <a:gd name="T37" fmla="*/ 15 h 81"/>
                <a:gd name="T38" fmla="*/ 246 w 514"/>
                <a:gd name="T39" fmla="*/ 27 h 81"/>
                <a:gd name="T40" fmla="*/ 252 w 514"/>
                <a:gd name="T41" fmla="*/ 42 h 81"/>
                <a:gd name="T42" fmla="*/ 263 w 514"/>
                <a:gd name="T43" fmla="*/ 54 h 81"/>
                <a:gd name="T44" fmla="*/ 268 w 514"/>
                <a:gd name="T45" fmla="*/ 69 h 81"/>
                <a:gd name="T46" fmla="*/ 280 w 514"/>
                <a:gd name="T47" fmla="*/ 81 h 81"/>
                <a:gd name="T48" fmla="*/ 296 w 514"/>
                <a:gd name="T49" fmla="*/ 81 h 81"/>
                <a:gd name="T50" fmla="*/ 313 w 514"/>
                <a:gd name="T51" fmla="*/ 81 h 81"/>
                <a:gd name="T52" fmla="*/ 330 w 514"/>
                <a:gd name="T53" fmla="*/ 81 h 81"/>
                <a:gd name="T54" fmla="*/ 347 w 514"/>
                <a:gd name="T55" fmla="*/ 81 h 81"/>
                <a:gd name="T56" fmla="*/ 363 w 514"/>
                <a:gd name="T57" fmla="*/ 81 h 81"/>
                <a:gd name="T58" fmla="*/ 380 w 514"/>
                <a:gd name="T59" fmla="*/ 81 h 81"/>
                <a:gd name="T60" fmla="*/ 397 w 514"/>
                <a:gd name="T61" fmla="*/ 81 h 81"/>
                <a:gd name="T62" fmla="*/ 414 w 514"/>
                <a:gd name="T63" fmla="*/ 81 h 81"/>
                <a:gd name="T64" fmla="*/ 431 w 514"/>
                <a:gd name="T65" fmla="*/ 78 h 81"/>
                <a:gd name="T66" fmla="*/ 436 w 514"/>
                <a:gd name="T67" fmla="*/ 63 h 81"/>
                <a:gd name="T68" fmla="*/ 447 w 514"/>
                <a:gd name="T69" fmla="*/ 51 h 81"/>
                <a:gd name="T70" fmla="*/ 453 w 514"/>
                <a:gd name="T71" fmla="*/ 36 h 81"/>
                <a:gd name="T72" fmla="*/ 464 w 514"/>
                <a:gd name="T73" fmla="*/ 24 h 81"/>
                <a:gd name="T74" fmla="*/ 470 w 514"/>
                <a:gd name="T75" fmla="*/ 6 h 81"/>
                <a:gd name="T76" fmla="*/ 481 w 514"/>
                <a:gd name="T77" fmla="*/ 9 h 81"/>
                <a:gd name="T78" fmla="*/ 492 w 514"/>
                <a:gd name="T79" fmla="*/ 21 h 81"/>
                <a:gd name="T80" fmla="*/ 498 w 514"/>
                <a:gd name="T81" fmla="*/ 36 h 81"/>
                <a:gd name="T82" fmla="*/ 509 w 514"/>
                <a:gd name="T83" fmla="*/ 48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14" h="81">
                  <a:moveTo>
                    <a:pt x="0" y="33"/>
                  </a:moveTo>
                  <a:lnTo>
                    <a:pt x="0" y="39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1" y="51"/>
                  </a:lnTo>
                  <a:lnTo>
                    <a:pt x="11" y="57"/>
                  </a:lnTo>
                  <a:lnTo>
                    <a:pt x="17" y="60"/>
                  </a:lnTo>
                  <a:lnTo>
                    <a:pt x="17" y="66"/>
                  </a:lnTo>
                  <a:lnTo>
                    <a:pt x="22" y="69"/>
                  </a:lnTo>
                  <a:lnTo>
                    <a:pt x="22" y="78"/>
                  </a:lnTo>
                  <a:lnTo>
                    <a:pt x="28" y="81"/>
                  </a:lnTo>
                  <a:lnTo>
                    <a:pt x="34" y="81"/>
                  </a:lnTo>
                  <a:lnTo>
                    <a:pt x="39" y="81"/>
                  </a:lnTo>
                  <a:lnTo>
                    <a:pt x="45" y="81"/>
                  </a:lnTo>
                  <a:lnTo>
                    <a:pt x="50" y="81"/>
                  </a:lnTo>
                  <a:lnTo>
                    <a:pt x="56" y="81"/>
                  </a:lnTo>
                  <a:lnTo>
                    <a:pt x="62" y="81"/>
                  </a:lnTo>
                  <a:lnTo>
                    <a:pt x="67" y="81"/>
                  </a:lnTo>
                  <a:lnTo>
                    <a:pt x="73" y="81"/>
                  </a:lnTo>
                  <a:lnTo>
                    <a:pt x="78" y="81"/>
                  </a:lnTo>
                  <a:lnTo>
                    <a:pt x="84" y="81"/>
                  </a:lnTo>
                  <a:lnTo>
                    <a:pt x="90" y="81"/>
                  </a:lnTo>
                  <a:lnTo>
                    <a:pt x="95" y="81"/>
                  </a:lnTo>
                  <a:lnTo>
                    <a:pt x="101" y="81"/>
                  </a:lnTo>
                  <a:lnTo>
                    <a:pt x="106" y="81"/>
                  </a:lnTo>
                  <a:lnTo>
                    <a:pt x="112" y="81"/>
                  </a:lnTo>
                  <a:lnTo>
                    <a:pt x="117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4" y="81"/>
                  </a:lnTo>
                  <a:lnTo>
                    <a:pt x="140" y="81"/>
                  </a:lnTo>
                  <a:lnTo>
                    <a:pt x="145" y="81"/>
                  </a:lnTo>
                  <a:lnTo>
                    <a:pt x="151" y="81"/>
                  </a:lnTo>
                  <a:lnTo>
                    <a:pt x="157" y="81"/>
                  </a:lnTo>
                  <a:lnTo>
                    <a:pt x="162" y="81"/>
                  </a:lnTo>
                  <a:lnTo>
                    <a:pt x="168" y="81"/>
                  </a:lnTo>
                  <a:lnTo>
                    <a:pt x="173" y="81"/>
                  </a:lnTo>
                  <a:lnTo>
                    <a:pt x="179" y="78"/>
                  </a:lnTo>
                  <a:lnTo>
                    <a:pt x="179" y="75"/>
                  </a:lnTo>
                  <a:lnTo>
                    <a:pt x="185" y="72"/>
                  </a:lnTo>
                  <a:lnTo>
                    <a:pt x="185" y="66"/>
                  </a:lnTo>
                  <a:lnTo>
                    <a:pt x="190" y="63"/>
                  </a:lnTo>
                  <a:lnTo>
                    <a:pt x="190" y="57"/>
                  </a:lnTo>
                  <a:lnTo>
                    <a:pt x="196" y="54"/>
                  </a:lnTo>
                  <a:lnTo>
                    <a:pt x="196" y="48"/>
                  </a:lnTo>
                  <a:lnTo>
                    <a:pt x="201" y="45"/>
                  </a:lnTo>
                  <a:lnTo>
                    <a:pt x="201" y="36"/>
                  </a:lnTo>
                  <a:lnTo>
                    <a:pt x="207" y="33"/>
                  </a:lnTo>
                  <a:lnTo>
                    <a:pt x="207" y="30"/>
                  </a:lnTo>
                  <a:lnTo>
                    <a:pt x="213" y="27"/>
                  </a:lnTo>
                  <a:lnTo>
                    <a:pt x="213" y="18"/>
                  </a:lnTo>
                  <a:lnTo>
                    <a:pt x="218" y="15"/>
                  </a:lnTo>
                  <a:lnTo>
                    <a:pt x="218" y="12"/>
                  </a:lnTo>
                  <a:lnTo>
                    <a:pt x="224" y="9"/>
                  </a:lnTo>
                  <a:lnTo>
                    <a:pt x="224" y="0"/>
                  </a:lnTo>
                  <a:lnTo>
                    <a:pt x="235" y="6"/>
                  </a:lnTo>
                  <a:lnTo>
                    <a:pt x="235" y="15"/>
                  </a:lnTo>
                  <a:lnTo>
                    <a:pt x="240" y="18"/>
                  </a:lnTo>
                  <a:lnTo>
                    <a:pt x="240" y="24"/>
                  </a:lnTo>
                  <a:lnTo>
                    <a:pt x="246" y="27"/>
                  </a:lnTo>
                  <a:lnTo>
                    <a:pt x="246" y="33"/>
                  </a:lnTo>
                  <a:lnTo>
                    <a:pt x="252" y="36"/>
                  </a:lnTo>
                  <a:lnTo>
                    <a:pt x="252" y="42"/>
                  </a:lnTo>
                  <a:lnTo>
                    <a:pt x="257" y="45"/>
                  </a:lnTo>
                  <a:lnTo>
                    <a:pt x="257" y="51"/>
                  </a:lnTo>
                  <a:lnTo>
                    <a:pt x="263" y="54"/>
                  </a:lnTo>
                  <a:lnTo>
                    <a:pt x="263" y="60"/>
                  </a:lnTo>
                  <a:lnTo>
                    <a:pt x="268" y="63"/>
                  </a:lnTo>
                  <a:lnTo>
                    <a:pt x="268" y="69"/>
                  </a:lnTo>
                  <a:lnTo>
                    <a:pt x="274" y="72"/>
                  </a:lnTo>
                  <a:lnTo>
                    <a:pt x="274" y="78"/>
                  </a:lnTo>
                  <a:lnTo>
                    <a:pt x="280" y="81"/>
                  </a:lnTo>
                  <a:lnTo>
                    <a:pt x="285" y="81"/>
                  </a:lnTo>
                  <a:lnTo>
                    <a:pt x="291" y="81"/>
                  </a:lnTo>
                  <a:lnTo>
                    <a:pt x="296" y="81"/>
                  </a:lnTo>
                  <a:lnTo>
                    <a:pt x="302" y="81"/>
                  </a:lnTo>
                  <a:lnTo>
                    <a:pt x="308" y="81"/>
                  </a:lnTo>
                  <a:lnTo>
                    <a:pt x="313" y="81"/>
                  </a:lnTo>
                  <a:lnTo>
                    <a:pt x="319" y="81"/>
                  </a:lnTo>
                  <a:lnTo>
                    <a:pt x="324" y="81"/>
                  </a:lnTo>
                  <a:lnTo>
                    <a:pt x="330" y="81"/>
                  </a:lnTo>
                  <a:lnTo>
                    <a:pt x="336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2" y="81"/>
                  </a:lnTo>
                  <a:lnTo>
                    <a:pt x="358" y="81"/>
                  </a:lnTo>
                  <a:lnTo>
                    <a:pt x="363" y="81"/>
                  </a:lnTo>
                  <a:lnTo>
                    <a:pt x="369" y="81"/>
                  </a:lnTo>
                  <a:lnTo>
                    <a:pt x="375" y="81"/>
                  </a:lnTo>
                  <a:lnTo>
                    <a:pt x="380" y="81"/>
                  </a:lnTo>
                  <a:lnTo>
                    <a:pt x="386" y="81"/>
                  </a:lnTo>
                  <a:lnTo>
                    <a:pt x="391" y="81"/>
                  </a:lnTo>
                  <a:lnTo>
                    <a:pt x="397" y="81"/>
                  </a:lnTo>
                  <a:lnTo>
                    <a:pt x="403" y="81"/>
                  </a:lnTo>
                  <a:lnTo>
                    <a:pt x="408" y="81"/>
                  </a:lnTo>
                  <a:lnTo>
                    <a:pt x="414" y="81"/>
                  </a:lnTo>
                  <a:lnTo>
                    <a:pt x="419" y="81"/>
                  </a:lnTo>
                  <a:lnTo>
                    <a:pt x="425" y="81"/>
                  </a:lnTo>
                  <a:lnTo>
                    <a:pt x="431" y="78"/>
                  </a:lnTo>
                  <a:lnTo>
                    <a:pt x="431" y="72"/>
                  </a:lnTo>
                  <a:lnTo>
                    <a:pt x="436" y="69"/>
                  </a:lnTo>
                  <a:lnTo>
                    <a:pt x="436" y="63"/>
                  </a:lnTo>
                  <a:lnTo>
                    <a:pt x="442" y="60"/>
                  </a:lnTo>
                  <a:lnTo>
                    <a:pt x="442" y="54"/>
                  </a:lnTo>
                  <a:lnTo>
                    <a:pt x="447" y="51"/>
                  </a:lnTo>
                  <a:lnTo>
                    <a:pt x="447" y="45"/>
                  </a:lnTo>
                  <a:lnTo>
                    <a:pt x="453" y="42"/>
                  </a:lnTo>
                  <a:lnTo>
                    <a:pt x="453" y="36"/>
                  </a:lnTo>
                  <a:lnTo>
                    <a:pt x="458" y="33"/>
                  </a:lnTo>
                  <a:lnTo>
                    <a:pt x="458" y="27"/>
                  </a:lnTo>
                  <a:lnTo>
                    <a:pt x="464" y="24"/>
                  </a:lnTo>
                  <a:lnTo>
                    <a:pt x="464" y="18"/>
                  </a:lnTo>
                  <a:lnTo>
                    <a:pt x="470" y="15"/>
                  </a:lnTo>
                  <a:lnTo>
                    <a:pt x="470" y="6"/>
                  </a:lnTo>
                  <a:lnTo>
                    <a:pt x="481" y="0"/>
                  </a:lnTo>
                  <a:lnTo>
                    <a:pt x="475" y="0"/>
                  </a:lnTo>
                  <a:lnTo>
                    <a:pt x="481" y="9"/>
                  </a:lnTo>
                  <a:lnTo>
                    <a:pt x="486" y="12"/>
                  </a:lnTo>
                  <a:lnTo>
                    <a:pt x="486" y="18"/>
                  </a:lnTo>
                  <a:lnTo>
                    <a:pt x="492" y="21"/>
                  </a:lnTo>
                  <a:lnTo>
                    <a:pt x="492" y="27"/>
                  </a:lnTo>
                  <a:lnTo>
                    <a:pt x="498" y="30"/>
                  </a:lnTo>
                  <a:lnTo>
                    <a:pt x="498" y="36"/>
                  </a:lnTo>
                  <a:lnTo>
                    <a:pt x="503" y="39"/>
                  </a:lnTo>
                  <a:lnTo>
                    <a:pt x="503" y="45"/>
                  </a:lnTo>
                  <a:lnTo>
                    <a:pt x="509" y="48"/>
                  </a:lnTo>
                  <a:lnTo>
                    <a:pt x="509" y="54"/>
                  </a:lnTo>
                  <a:lnTo>
                    <a:pt x="514" y="5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8" name="Freeform 196">
              <a:extLst>
                <a:ext uri="{FF2B5EF4-FFF2-40B4-BE49-F238E27FC236}">
                  <a16:creationId xmlns:a16="http://schemas.microsoft.com/office/drawing/2014/main" id="{46DB2A61-77A2-47C5-1C11-DEE3526E1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4" y="3533"/>
              <a:ext cx="504" cy="81"/>
            </a:xfrm>
            <a:custGeom>
              <a:avLst/>
              <a:gdLst>
                <a:gd name="T0" fmla="*/ 6 w 504"/>
                <a:gd name="T1" fmla="*/ 66 h 81"/>
                <a:gd name="T2" fmla="*/ 12 w 504"/>
                <a:gd name="T3" fmla="*/ 81 h 81"/>
                <a:gd name="T4" fmla="*/ 28 w 504"/>
                <a:gd name="T5" fmla="*/ 81 h 81"/>
                <a:gd name="T6" fmla="*/ 45 w 504"/>
                <a:gd name="T7" fmla="*/ 81 h 81"/>
                <a:gd name="T8" fmla="*/ 62 w 504"/>
                <a:gd name="T9" fmla="*/ 81 h 81"/>
                <a:gd name="T10" fmla="*/ 79 w 504"/>
                <a:gd name="T11" fmla="*/ 81 h 81"/>
                <a:gd name="T12" fmla="*/ 95 w 504"/>
                <a:gd name="T13" fmla="*/ 81 h 81"/>
                <a:gd name="T14" fmla="*/ 112 w 504"/>
                <a:gd name="T15" fmla="*/ 81 h 81"/>
                <a:gd name="T16" fmla="*/ 129 w 504"/>
                <a:gd name="T17" fmla="*/ 81 h 81"/>
                <a:gd name="T18" fmla="*/ 146 w 504"/>
                <a:gd name="T19" fmla="*/ 81 h 81"/>
                <a:gd name="T20" fmla="*/ 163 w 504"/>
                <a:gd name="T21" fmla="*/ 78 h 81"/>
                <a:gd name="T22" fmla="*/ 174 w 504"/>
                <a:gd name="T23" fmla="*/ 66 h 81"/>
                <a:gd name="T24" fmla="*/ 179 w 504"/>
                <a:gd name="T25" fmla="*/ 51 h 81"/>
                <a:gd name="T26" fmla="*/ 190 w 504"/>
                <a:gd name="T27" fmla="*/ 39 h 81"/>
                <a:gd name="T28" fmla="*/ 196 w 504"/>
                <a:gd name="T29" fmla="*/ 24 h 81"/>
                <a:gd name="T30" fmla="*/ 207 w 504"/>
                <a:gd name="T31" fmla="*/ 12 h 81"/>
                <a:gd name="T32" fmla="*/ 213 w 504"/>
                <a:gd name="T33" fmla="*/ 0 h 81"/>
                <a:gd name="T34" fmla="*/ 218 w 504"/>
                <a:gd name="T35" fmla="*/ 12 h 81"/>
                <a:gd name="T36" fmla="*/ 230 w 504"/>
                <a:gd name="T37" fmla="*/ 24 h 81"/>
                <a:gd name="T38" fmla="*/ 235 w 504"/>
                <a:gd name="T39" fmla="*/ 39 h 81"/>
                <a:gd name="T40" fmla="*/ 246 w 504"/>
                <a:gd name="T41" fmla="*/ 51 h 81"/>
                <a:gd name="T42" fmla="*/ 252 w 504"/>
                <a:gd name="T43" fmla="*/ 66 h 81"/>
                <a:gd name="T44" fmla="*/ 269 w 504"/>
                <a:gd name="T45" fmla="*/ 81 h 81"/>
                <a:gd name="T46" fmla="*/ 274 w 504"/>
                <a:gd name="T47" fmla="*/ 81 h 81"/>
                <a:gd name="T48" fmla="*/ 291 w 504"/>
                <a:gd name="T49" fmla="*/ 81 h 81"/>
                <a:gd name="T50" fmla="*/ 308 w 504"/>
                <a:gd name="T51" fmla="*/ 81 h 81"/>
                <a:gd name="T52" fmla="*/ 325 w 504"/>
                <a:gd name="T53" fmla="*/ 81 h 81"/>
                <a:gd name="T54" fmla="*/ 341 w 504"/>
                <a:gd name="T55" fmla="*/ 81 h 81"/>
                <a:gd name="T56" fmla="*/ 358 w 504"/>
                <a:gd name="T57" fmla="*/ 81 h 81"/>
                <a:gd name="T58" fmla="*/ 375 w 504"/>
                <a:gd name="T59" fmla="*/ 81 h 81"/>
                <a:gd name="T60" fmla="*/ 392 w 504"/>
                <a:gd name="T61" fmla="*/ 81 h 81"/>
                <a:gd name="T62" fmla="*/ 408 w 504"/>
                <a:gd name="T63" fmla="*/ 81 h 81"/>
                <a:gd name="T64" fmla="*/ 425 w 504"/>
                <a:gd name="T65" fmla="*/ 63 h 81"/>
                <a:gd name="T66" fmla="*/ 431 w 504"/>
                <a:gd name="T67" fmla="*/ 48 h 81"/>
                <a:gd name="T68" fmla="*/ 442 w 504"/>
                <a:gd name="T69" fmla="*/ 36 h 81"/>
                <a:gd name="T70" fmla="*/ 448 w 504"/>
                <a:gd name="T71" fmla="*/ 21 h 81"/>
                <a:gd name="T72" fmla="*/ 459 w 504"/>
                <a:gd name="T73" fmla="*/ 9 h 81"/>
                <a:gd name="T74" fmla="*/ 464 w 504"/>
                <a:gd name="T75" fmla="*/ 6 h 81"/>
                <a:gd name="T76" fmla="*/ 476 w 504"/>
                <a:gd name="T77" fmla="*/ 15 h 81"/>
                <a:gd name="T78" fmla="*/ 481 w 504"/>
                <a:gd name="T79" fmla="*/ 33 h 81"/>
                <a:gd name="T80" fmla="*/ 492 w 504"/>
                <a:gd name="T81" fmla="*/ 45 h 81"/>
                <a:gd name="T82" fmla="*/ 498 w 504"/>
                <a:gd name="T83" fmla="*/ 60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4" h="81">
                  <a:moveTo>
                    <a:pt x="0" y="57"/>
                  </a:moveTo>
                  <a:lnTo>
                    <a:pt x="0" y="63"/>
                  </a:lnTo>
                  <a:lnTo>
                    <a:pt x="6" y="66"/>
                  </a:lnTo>
                  <a:lnTo>
                    <a:pt x="6" y="72"/>
                  </a:lnTo>
                  <a:lnTo>
                    <a:pt x="12" y="75"/>
                  </a:lnTo>
                  <a:lnTo>
                    <a:pt x="12" y="81"/>
                  </a:lnTo>
                  <a:lnTo>
                    <a:pt x="17" y="81"/>
                  </a:lnTo>
                  <a:lnTo>
                    <a:pt x="23" y="81"/>
                  </a:lnTo>
                  <a:lnTo>
                    <a:pt x="28" y="81"/>
                  </a:lnTo>
                  <a:lnTo>
                    <a:pt x="34" y="81"/>
                  </a:lnTo>
                  <a:lnTo>
                    <a:pt x="40" y="81"/>
                  </a:lnTo>
                  <a:lnTo>
                    <a:pt x="45" y="81"/>
                  </a:lnTo>
                  <a:lnTo>
                    <a:pt x="51" y="81"/>
                  </a:lnTo>
                  <a:lnTo>
                    <a:pt x="56" y="81"/>
                  </a:lnTo>
                  <a:lnTo>
                    <a:pt x="62" y="81"/>
                  </a:lnTo>
                  <a:lnTo>
                    <a:pt x="67" y="81"/>
                  </a:lnTo>
                  <a:lnTo>
                    <a:pt x="73" y="81"/>
                  </a:lnTo>
                  <a:lnTo>
                    <a:pt x="79" y="81"/>
                  </a:lnTo>
                  <a:lnTo>
                    <a:pt x="84" y="81"/>
                  </a:lnTo>
                  <a:lnTo>
                    <a:pt x="90" y="81"/>
                  </a:lnTo>
                  <a:lnTo>
                    <a:pt x="95" y="81"/>
                  </a:lnTo>
                  <a:lnTo>
                    <a:pt x="101" y="81"/>
                  </a:lnTo>
                  <a:lnTo>
                    <a:pt x="107" y="81"/>
                  </a:lnTo>
                  <a:lnTo>
                    <a:pt x="112" y="81"/>
                  </a:lnTo>
                  <a:lnTo>
                    <a:pt x="118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5" y="81"/>
                  </a:lnTo>
                  <a:lnTo>
                    <a:pt x="140" y="81"/>
                  </a:lnTo>
                  <a:lnTo>
                    <a:pt x="146" y="81"/>
                  </a:lnTo>
                  <a:lnTo>
                    <a:pt x="151" y="81"/>
                  </a:lnTo>
                  <a:lnTo>
                    <a:pt x="157" y="81"/>
                  </a:lnTo>
                  <a:lnTo>
                    <a:pt x="163" y="78"/>
                  </a:lnTo>
                  <a:lnTo>
                    <a:pt x="168" y="75"/>
                  </a:lnTo>
                  <a:lnTo>
                    <a:pt x="168" y="69"/>
                  </a:lnTo>
                  <a:lnTo>
                    <a:pt x="174" y="66"/>
                  </a:lnTo>
                  <a:lnTo>
                    <a:pt x="174" y="60"/>
                  </a:lnTo>
                  <a:lnTo>
                    <a:pt x="179" y="57"/>
                  </a:lnTo>
                  <a:lnTo>
                    <a:pt x="179" y="51"/>
                  </a:lnTo>
                  <a:lnTo>
                    <a:pt x="185" y="48"/>
                  </a:lnTo>
                  <a:lnTo>
                    <a:pt x="185" y="42"/>
                  </a:lnTo>
                  <a:lnTo>
                    <a:pt x="190" y="39"/>
                  </a:lnTo>
                  <a:lnTo>
                    <a:pt x="190" y="33"/>
                  </a:lnTo>
                  <a:lnTo>
                    <a:pt x="196" y="30"/>
                  </a:lnTo>
                  <a:lnTo>
                    <a:pt x="196" y="24"/>
                  </a:lnTo>
                  <a:lnTo>
                    <a:pt x="202" y="21"/>
                  </a:lnTo>
                  <a:lnTo>
                    <a:pt x="202" y="15"/>
                  </a:lnTo>
                  <a:lnTo>
                    <a:pt x="207" y="12"/>
                  </a:lnTo>
                  <a:lnTo>
                    <a:pt x="207" y="6"/>
                  </a:lnTo>
                  <a:lnTo>
                    <a:pt x="213" y="3"/>
                  </a:lnTo>
                  <a:lnTo>
                    <a:pt x="213" y="0"/>
                  </a:lnTo>
                  <a:lnTo>
                    <a:pt x="213" y="3"/>
                  </a:lnTo>
                  <a:lnTo>
                    <a:pt x="218" y="6"/>
                  </a:lnTo>
                  <a:lnTo>
                    <a:pt x="218" y="12"/>
                  </a:lnTo>
                  <a:lnTo>
                    <a:pt x="224" y="15"/>
                  </a:lnTo>
                  <a:lnTo>
                    <a:pt x="224" y="21"/>
                  </a:lnTo>
                  <a:lnTo>
                    <a:pt x="230" y="24"/>
                  </a:lnTo>
                  <a:lnTo>
                    <a:pt x="230" y="30"/>
                  </a:lnTo>
                  <a:lnTo>
                    <a:pt x="235" y="33"/>
                  </a:lnTo>
                  <a:lnTo>
                    <a:pt x="235" y="39"/>
                  </a:lnTo>
                  <a:lnTo>
                    <a:pt x="241" y="42"/>
                  </a:lnTo>
                  <a:lnTo>
                    <a:pt x="241" y="48"/>
                  </a:lnTo>
                  <a:lnTo>
                    <a:pt x="246" y="51"/>
                  </a:lnTo>
                  <a:lnTo>
                    <a:pt x="246" y="57"/>
                  </a:lnTo>
                  <a:lnTo>
                    <a:pt x="252" y="60"/>
                  </a:lnTo>
                  <a:lnTo>
                    <a:pt x="252" y="66"/>
                  </a:lnTo>
                  <a:lnTo>
                    <a:pt x="258" y="69"/>
                  </a:lnTo>
                  <a:lnTo>
                    <a:pt x="258" y="75"/>
                  </a:lnTo>
                  <a:lnTo>
                    <a:pt x="269" y="81"/>
                  </a:lnTo>
                  <a:lnTo>
                    <a:pt x="263" y="81"/>
                  </a:lnTo>
                  <a:lnTo>
                    <a:pt x="269" y="81"/>
                  </a:lnTo>
                  <a:lnTo>
                    <a:pt x="274" y="81"/>
                  </a:lnTo>
                  <a:lnTo>
                    <a:pt x="280" y="81"/>
                  </a:lnTo>
                  <a:lnTo>
                    <a:pt x="286" y="81"/>
                  </a:lnTo>
                  <a:lnTo>
                    <a:pt x="291" y="81"/>
                  </a:lnTo>
                  <a:lnTo>
                    <a:pt x="297" y="81"/>
                  </a:lnTo>
                  <a:lnTo>
                    <a:pt x="302" y="81"/>
                  </a:lnTo>
                  <a:lnTo>
                    <a:pt x="308" y="81"/>
                  </a:lnTo>
                  <a:lnTo>
                    <a:pt x="313" y="81"/>
                  </a:lnTo>
                  <a:lnTo>
                    <a:pt x="319" y="81"/>
                  </a:lnTo>
                  <a:lnTo>
                    <a:pt x="325" y="81"/>
                  </a:lnTo>
                  <a:lnTo>
                    <a:pt x="330" y="81"/>
                  </a:lnTo>
                  <a:lnTo>
                    <a:pt x="336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3" y="81"/>
                  </a:lnTo>
                  <a:lnTo>
                    <a:pt x="358" y="81"/>
                  </a:lnTo>
                  <a:lnTo>
                    <a:pt x="364" y="81"/>
                  </a:lnTo>
                  <a:lnTo>
                    <a:pt x="369" y="81"/>
                  </a:lnTo>
                  <a:lnTo>
                    <a:pt x="375" y="81"/>
                  </a:lnTo>
                  <a:lnTo>
                    <a:pt x="381" y="81"/>
                  </a:lnTo>
                  <a:lnTo>
                    <a:pt x="386" y="81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403" y="81"/>
                  </a:lnTo>
                  <a:lnTo>
                    <a:pt x="408" y="81"/>
                  </a:lnTo>
                  <a:lnTo>
                    <a:pt x="420" y="75"/>
                  </a:lnTo>
                  <a:lnTo>
                    <a:pt x="420" y="66"/>
                  </a:lnTo>
                  <a:lnTo>
                    <a:pt x="425" y="63"/>
                  </a:lnTo>
                  <a:lnTo>
                    <a:pt x="425" y="57"/>
                  </a:lnTo>
                  <a:lnTo>
                    <a:pt x="431" y="54"/>
                  </a:lnTo>
                  <a:lnTo>
                    <a:pt x="431" y="48"/>
                  </a:lnTo>
                  <a:lnTo>
                    <a:pt x="436" y="45"/>
                  </a:lnTo>
                  <a:lnTo>
                    <a:pt x="436" y="39"/>
                  </a:lnTo>
                  <a:lnTo>
                    <a:pt x="442" y="36"/>
                  </a:lnTo>
                  <a:lnTo>
                    <a:pt x="442" y="30"/>
                  </a:lnTo>
                  <a:lnTo>
                    <a:pt x="448" y="27"/>
                  </a:lnTo>
                  <a:lnTo>
                    <a:pt x="448" y="21"/>
                  </a:lnTo>
                  <a:lnTo>
                    <a:pt x="453" y="18"/>
                  </a:lnTo>
                  <a:lnTo>
                    <a:pt x="453" y="12"/>
                  </a:lnTo>
                  <a:lnTo>
                    <a:pt x="459" y="9"/>
                  </a:lnTo>
                  <a:lnTo>
                    <a:pt x="459" y="3"/>
                  </a:lnTo>
                  <a:lnTo>
                    <a:pt x="464" y="0"/>
                  </a:lnTo>
                  <a:lnTo>
                    <a:pt x="464" y="6"/>
                  </a:lnTo>
                  <a:lnTo>
                    <a:pt x="470" y="9"/>
                  </a:lnTo>
                  <a:lnTo>
                    <a:pt x="470" y="12"/>
                  </a:lnTo>
                  <a:lnTo>
                    <a:pt x="476" y="15"/>
                  </a:lnTo>
                  <a:lnTo>
                    <a:pt x="476" y="24"/>
                  </a:lnTo>
                  <a:lnTo>
                    <a:pt x="481" y="27"/>
                  </a:lnTo>
                  <a:lnTo>
                    <a:pt x="481" y="33"/>
                  </a:lnTo>
                  <a:lnTo>
                    <a:pt x="487" y="36"/>
                  </a:lnTo>
                  <a:lnTo>
                    <a:pt x="487" y="42"/>
                  </a:lnTo>
                  <a:lnTo>
                    <a:pt x="492" y="45"/>
                  </a:lnTo>
                  <a:lnTo>
                    <a:pt x="492" y="51"/>
                  </a:lnTo>
                  <a:lnTo>
                    <a:pt x="498" y="54"/>
                  </a:lnTo>
                  <a:lnTo>
                    <a:pt x="498" y="60"/>
                  </a:lnTo>
                  <a:lnTo>
                    <a:pt x="504" y="63"/>
                  </a:lnTo>
                  <a:lnTo>
                    <a:pt x="504" y="6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9" name="Freeform 197">
              <a:extLst>
                <a:ext uri="{FF2B5EF4-FFF2-40B4-BE49-F238E27FC236}">
                  <a16:creationId xmlns:a16="http://schemas.microsoft.com/office/drawing/2014/main" id="{D9D16BE6-9590-C47D-DD06-A2534FFFF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" y="3533"/>
              <a:ext cx="508" cy="81"/>
            </a:xfrm>
            <a:custGeom>
              <a:avLst/>
              <a:gdLst>
                <a:gd name="T0" fmla="*/ 5 w 508"/>
                <a:gd name="T1" fmla="*/ 78 h 81"/>
                <a:gd name="T2" fmla="*/ 22 w 508"/>
                <a:gd name="T3" fmla="*/ 81 h 81"/>
                <a:gd name="T4" fmla="*/ 39 w 508"/>
                <a:gd name="T5" fmla="*/ 81 h 81"/>
                <a:gd name="T6" fmla="*/ 55 w 508"/>
                <a:gd name="T7" fmla="*/ 81 h 81"/>
                <a:gd name="T8" fmla="*/ 72 w 508"/>
                <a:gd name="T9" fmla="*/ 81 h 81"/>
                <a:gd name="T10" fmla="*/ 89 w 508"/>
                <a:gd name="T11" fmla="*/ 81 h 81"/>
                <a:gd name="T12" fmla="*/ 106 w 508"/>
                <a:gd name="T13" fmla="*/ 81 h 81"/>
                <a:gd name="T14" fmla="*/ 123 w 508"/>
                <a:gd name="T15" fmla="*/ 81 h 81"/>
                <a:gd name="T16" fmla="*/ 139 w 508"/>
                <a:gd name="T17" fmla="*/ 81 h 81"/>
                <a:gd name="T18" fmla="*/ 156 w 508"/>
                <a:gd name="T19" fmla="*/ 81 h 81"/>
                <a:gd name="T20" fmla="*/ 167 w 508"/>
                <a:gd name="T21" fmla="*/ 72 h 81"/>
                <a:gd name="T22" fmla="*/ 173 w 508"/>
                <a:gd name="T23" fmla="*/ 57 h 81"/>
                <a:gd name="T24" fmla="*/ 184 w 508"/>
                <a:gd name="T25" fmla="*/ 42 h 81"/>
                <a:gd name="T26" fmla="*/ 190 w 508"/>
                <a:gd name="T27" fmla="*/ 27 h 81"/>
                <a:gd name="T28" fmla="*/ 201 w 508"/>
                <a:gd name="T29" fmla="*/ 15 h 81"/>
                <a:gd name="T30" fmla="*/ 206 w 508"/>
                <a:gd name="T31" fmla="*/ 0 h 81"/>
                <a:gd name="T32" fmla="*/ 218 w 508"/>
                <a:gd name="T33" fmla="*/ 9 h 81"/>
                <a:gd name="T34" fmla="*/ 223 w 508"/>
                <a:gd name="T35" fmla="*/ 24 h 81"/>
                <a:gd name="T36" fmla="*/ 234 w 508"/>
                <a:gd name="T37" fmla="*/ 39 h 81"/>
                <a:gd name="T38" fmla="*/ 240 w 508"/>
                <a:gd name="T39" fmla="*/ 54 h 81"/>
                <a:gd name="T40" fmla="*/ 251 w 508"/>
                <a:gd name="T41" fmla="*/ 66 h 81"/>
                <a:gd name="T42" fmla="*/ 257 w 508"/>
                <a:gd name="T43" fmla="*/ 81 h 81"/>
                <a:gd name="T44" fmla="*/ 273 w 508"/>
                <a:gd name="T45" fmla="*/ 81 h 81"/>
                <a:gd name="T46" fmla="*/ 290 w 508"/>
                <a:gd name="T47" fmla="*/ 81 h 81"/>
                <a:gd name="T48" fmla="*/ 307 w 508"/>
                <a:gd name="T49" fmla="*/ 81 h 81"/>
                <a:gd name="T50" fmla="*/ 324 w 508"/>
                <a:gd name="T51" fmla="*/ 81 h 81"/>
                <a:gd name="T52" fmla="*/ 341 w 508"/>
                <a:gd name="T53" fmla="*/ 81 h 81"/>
                <a:gd name="T54" fmla="*/ 357 w 508"/>
                <a:gd name="T55" fmla="*/ 81 h 81"/>
                <a:gd name="T56" fmla="*/ 374 w 508"/>
                <a:gd name="T57" fmla="*/ 81 h 81"/>
                <a:gd name="T58" fmla="*/ 391 w 508"/>
                <a:gd name="T59" fmla="*/ 81 h 81"/>
                <a:gd name="T60" fmla="*/ 408 w 508"/>
                <a:gd name="T61" fmla="*/ 81 h 81"/>
                <a:gd name="T62" fmla="*/ 419 w 508"/>
                <a:gd name="T63" fmla="*/ 69 h 81"/>
                <a:gd name="T64" fmla="*/ 424 w 508"/>
                <a:gd name="T65" fmla="*/ 51 h 81"/>
                <a:gd name="T66" fmla="*/ 436 w 508"/>
                <a:gd name="T67" fmla="*/ 42 h 81"/>
                <a:gd name="T68" fmla="*/ 441 w 508"/>
                <a:gd name="T69" fmla="*/ 27 h 81"/>
                <a:gd name="T70" fmla="*/ 452 w 508"/>
                <a:gd name="T71" fmla="*/ 12 h 81"/>
                <a:gd name="T72" fmla="*/ 458 w 508"/>
                <a:gd name="T73" fmla="*/ 0 h 81"/>
                <a:gd name="T74" fmla="*/ 469 w 508"/>
                <a:gd name="T75" fmla="*/ 12 h 81"/>
                <a:gd name="T76" fmla="*/ 475 w 508"/>
                <a:gd name="T77" fmla="*/ 27 h 81"/>
                <a:gd name="T78" fmla="*/ 486 w 508"/>
                <a:gd name="T79" fmla="*/ 39 h 81"/>
                <a:gd name="T80" fmla="*/ 491 w 508"/>
                <a:gd name="T81" fmla="*/ 54 h 81"/>
                <a:gd name="T82" fmla="*/ 503 w 508"/>
                <a:gd name="T83" fmla="*/ 66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8" h="81">
                  <a:moveTo>
                    <a:pt x="0" y="69"/>
                  </a:moveTo>
                  <a:lnTo>
                    <a:pt x="5" y="72"/>
                  </a:lnTo>
                  <a:lnTo>
                    <a:pt x="5" y="78"/>
                  </a:lnTo>
                  <a:lnTo>
                    <a:pt x="11" y="81"/>
                  </a:lnTo>
                  <a:lnTo>
                    <a:pt x="16" y="81"/>
                  </a:lnTo>
                  <a:lnTo>
                    <a:pt x="22" y="81"/>
                  </a:lnTo>
                  <a:lnTo>
                    <a:pt x="27" y="81"/>
                  </a:lnTo>
                  <a:lnTo>
                    <a:pt x="33" y="81"/>
                  </a:lnTo>
                  <a:lnTo>
                    <a:pt x="39" y="81"/>
                  </a:lnTo>
                  <a:lnTo>
                    <a:pt x="44" y="81"/>
                  </a:lnTo>
                  <a:lnTo>
                    <a:pt x="50" y="81"/>
                  </a:lnTo>
                  <a:lnTo>
                    <a:pt x="55" y="81"/>
                  </a:lnTo>
                  <a:lnTo>
                    <a:pt x="61" y="81"/>
                  </a:lnTo>
                  <a:lnTo>
                    <a:pt x="67" y="81"/>
                  </a:lnTo>
                  <a:lnTo>
                    <a:pt x="72" y="81"/>
                  </a:lnTo>
                  <a:lnTo>
                    <a:pt x="78" y="81"/>
                  </a:lnTo>
                  <a:lnTo>
                    <a:pt x="83" y="81"/>
                  </a:lnTo>
                  <a:lnTo>
                    <a:pt x="89" y="81"/>
                  </a:lnTo>
                  <a:lnTo>
                    <a:pt x="95" y="81"/>
                  </a:lnTo>
                  <a:lnTo>
                    <a:pt x="100" y="81"/>
                  </a:lnTo>
                  <a:lnTo>
                    <a:pt x="106" y="81"/>
                  </a:lnTo>
                  <a:lnTo>
                    <a:pt x="111" y="81"/>
                  </a:lnTo>
                  <a:lnTo>
                    <a:pt x="117" y="81"/>
                  </a:lnTo>
                  <a:lnTo>
                    <a:pt x="123" y="81"/>
                  </a:lnTo>
                  <a:lnTo>
                    <a:pt x="128" y="81"/>
                  </a:lnTo>
                  <a:lnTo>
                    <a:pt x="134" y="81"/>
                  </a:lnTo>
                  <a:lnTo>
                    <a:pt x="139" y="81"/>
                  </a:lnTo>
                  <a:lnTo>
                    <a:pt x="145" y="81"/>
                  </a:lnTo>
                  <a:lnTo>
                    <a:pt x="150" y="81"/>
                  </a:lnTo>
                  <a:lnTo>
                    <a:pt x="156" y="81"/>
                  </a:lnTo>
                  <a:lnTo>
                    <a:pt x="162" y="78"/>
                  </a:lnTo>
                  <a:lnTo>
                    <a:pt x="162" y="75"/>
                  </a:lnTo>
                  <a:lnTo>
                    <a:pt x="167" y="72"/>
                  </a:lnTo>
                  <a:lnTo>
                    <a:pt x="167" y="63"/>
                  </a:lnTo>
                  <a:lnTo>
                    <a:pt x="173" y="60"/>
                  </a:lnTo>
                  <a:lnTo>
                    <a:pt x="173" y="57"/>
                  </a:lnTo>
                  <a:lnTo>
                    <a:pt x="178" y="54"/>
                  </a:lnTo>
                  <a:lnTo>
                    <a:pt x="178" y="45"/>
                  </a:lnTo>
                  <a:lnTo>
                    <a:pt x="184" y="42"/>
                  </a:lnTo>
                  <a:lnTo>
                    <a:pt x="184" y="39"/>
                  </a:lnTo>
                  <a:lnTo>
                    <a:pt x="190" y="36"/>
                  </a:lnTo>
                  <a:lnTo>
                    <a:pt x="190" y="27"/>
                  </a:lnTo>
                  <a:lnTo>
                    <a:pt x="195" y="24"/>
                  </a:lnTo>
                  <a:lnTo>
                    <a:pt x="195" y="18"/>
                  </a:lnTo>
                  <a:lnTo>
                    <a:pt x="201" y="15"/>
                  </a:lnTo>
                  <a:lnTo>
                    <a:pt x="201" y="9"/>
                  </a:lnTo>
                  <a:lnTo>
                    <a:pt x="206" y="6"/>
                  </a:lnTo>
                  <a:lnTo>
                    <a:pt x="206" y="0"/>
                  </a:lnTo>
                  <a:lnTo>
                    <a:pt x="212" y="3"/>
                  </a:lnTo>
                  <a:lnTo>
                    <a:pt x="212" y="6"/>
                  </a:lnTo>
                  <a:lnTo>
                    <a:pt x="218" y="9"/>
                  </a:lnTo>
                  <a:lnTo>
                    <a:pt x="218" y="15"/>
                  </a:lnTo>
                  <a:lnTo>
                    <a:pt x="223" y="18"/>
                  </a:lnTo>
                  <a:lnTo>
                    <a:pt x="223" y="24"/>
                  </a:lnTo>
                  <a:lnTo>
                    <a:pt x="229" y="27"/>
                  </a:lnTo>
                  <a:lnTo>
                    <a:pt x="229" y="36"/>
                  </a:lnTo>
                  <a:lnTo>
                    <a:pt x="234" y="39"/>
                  </a:lnTo>
                  <a:lnTo>
                    <a:pt x="234" y="42"/>
                  </a:lnTo>
                  <a:lnTo>
                    <a:pt x="240" y="45"/>
                  </a:lnTo>
                  <a:lnTo>
                    <a:pt x="240" y="54"/>
                  </a:lnTo>
                  <a:lnTo>
                    <a:pt x="246" y="57"/>
                  </a:lnTo>
                  <a:lnTo>
                    <a:pt x="246" y="63"/>
                  </a:lnTo>
                  <a:lnTo>
                    <a:pt x="251" y="66"/>
                  </a:lnTo>
                  <a:lnTo>
                    <a:pt x="251" y="72"/>
                  </a:lnTo>
                  <a:lnTo>
                    <a:pt x="257" y="75"/>
                  </a:lnTo>
                  <a:lnTo>
                    <a:pt x="257" y="81"/>
                  </a:lnTo>
                  <a:lnTo>
                    <a:pt x="262" y="81"/>
                  </a:lnTo>
                  <a:lnTo>
                    <a:pt x="268" y="81"/>
                  </a:lnTo>
                  <a:lnTo>
                    <a:pt x="273" y="81"/>
                  </a:lnTo>
                  <a:lnTo>
                    <a:pt x="279" y="81"/>
                  </a:lnTo>
                  <a:lnTo>
                    <a:pt x="285" y="81"/>
                  </a:lnTo>
                  <a:lnTo>
                    <a:pt x="290" y="81"/>
                  </a:lnTo>
                  <a:lnTo>
                    <a:pt x="296" y="81"/>
                  </a:lnTo>
                  <a:lnTo>
                    <a:pt x="301" y="81"/>
                  </a:lnTo>
                  <a:lnTo>
                    <a:pt x="307" y="81"/>
                  </a:lnTo>
                  <a:lnTo>
                    <a:pt x="313" y="81"/>
                  </a:lnTo>
                  <a:lnTo>
                    <a:pt x="318" y="81"/>
                  </a:lnTo>
                  <a:lnTo>
                    <a:pt x="324" y="81"/>
                  </a:lnTo>
                  <a:lnTo>
                    <a:pt x="329" y="81"/>
                  </a:lnTo>
                  <a:lnTo>
                    <a:pt x="335" y="81"/>
                  </a:lnTo>
                  <a:lnTo>
                    <a:pt x="341" y="81"/>
                  </a:lnTo>
                  <a:lnTo>
                    <a:pt x="346" y="81"/>
                  </a:lnTo>
                  <a:lnTo>
                    <a:pt x="352" y="81"/>
                  </a:lnTo>
                  <a:lnTo>
                    <a:pt x="357" y="81"/>
                  </a:lnTo>
                  <a:lnTo>
                    <a:pt x="363" y="81"/>
                  </a:lnTo>
                  <a:lnTo>
                    <a:pt x="369" y="81"/>
                  </a:lnTo>
                  <a:lnTo>
                    <a:pt x="374" y="81"/>
                  </a:lnTo>
                  <a:lnTo>
                    <a:pt x="380" y="81"/>
                  </a:lnTo>
                  <a:lnTo>
                    <a:pt x="385" y="81"/>
                  </a:lnTo>
                  <a:lnTo>
                    <a:pt x="391" y="81"/>
                  </a:lnTo>
                  <a:lnTo>
                    <a:pt x="396" y="81"/>
                  </a:lnTo>
                  <a:lnTo>
                    <a:pt x="402" y="81"/>
                  </a:lnTo>
                  <a:lnTo>
                    <a:pt x="408" y="81"/>
                  </a:lnTo>
                  <a:lnTo>
                    <a:pt x="413" y="75"/>
                  </a:lnTo>
                  <a:lnTo>
                    <a:pt x="413" y="72"/>
                  </a:lnTo>
                  <a:lnTo>
                    <a:pt x="419" y="69"/>
                  </a:lnTo>
                  <a:lnTo>
                    <a:pt x="419" y="63"/>
                  </a:lnTo>
                  <a:lnTo>
                    <a:pt x="424" y="60"/>
                  </a:lnTo>
                  <a:lnTo>
                    <a:pt x="424" y="51"/>
                  </a:lnTo>
                  <a:lnTo>
                    <a:pt x="430" y="48"/>
                  </a:lnTo>
                  <a:lnTo>
                    <a:pt x="430" y="45"/>
                  </a:lnTo>
                  <a:lnTo>
                    <a:pt x="436" y="42"/>
                  </a:lnTo>
                  <a:lnTo>
                    <a:pt x="436" y="33"/>
                  </a:lnTo>
                  <a:lnTo>
                    <a:pt x="441" y="30"/>
                  </a:lnTo>
                  <a:lnTo>
                    <a:pt x="441" y="27"/>
                  </a:lnTo>
                  <a:lnTo>
                    <a:pt x="447" y="24"/>
                  </a:lnTo>
                  <a:lnTo>
                    <a:pt x="447" y="15"/>
                  </a:lnTo>
                  <a:lnTo>
                    <a:pt x="452" y="12"/>
                  </a:lnTo>
                  <a:lnTo>
                    <a:pt x="452" y="9"/>
                  </a:lnTo>
                  <a:lnTo>
                    <a:pt x="458" y="6"/>
                  </a:lnTo>
                  <a:lnTo>
                    <a:pt x="458" y="0"/>
                  </a:lnTo>
                  <a:lnTo>
                    <a:pt x="464" y="3"/>
                  </a:lnTo>
                  <a:lnTo>
                    <a:pt x="464" y="9"/>
                  </a:lnTo>
                  <a:lnTo>
                    <a:pt x="469" y="12"/>
                  </a:lnTo>
                  <a:lnTo>
                    <a:pt x="469" y="18"/>
                  </a:lnTo>
                  <a:lnTo>
                    <a:pt x="475" y="21"/>
                  </a:lnTo>
                  <a:lnTo>
                    <a:pt x="475" y="27"/>
                  </a:lnTo>
                  <a:lnTo>
                    <a:pt x="480" y="30"/>
                  </a:lnTo>
                  <a:lnTo>
                    <a:pt x="480" y="36"/>
                  </a:lnTo>
                  <a:lnTo>
                    <a:pt x="486" y="39"/>
                  </a:lnTo>
                  <a:lnTo>
                    <a:pt x="486" y="45"/>
                  </a:lnTo>
                  <a:lnTo>
                    <a:pt x="491" y="48"/>
                  </a:lnTo>
                  <a:lnTo>
                    <a:pt x="491" y="54"/>
                  </a:lnTo>
                  <a:lnTo>
                    <a:pt x="497" y="57"/>
                  </a:lnTo>
                  <a:lnTo>
                    <a:pt x="497" y="63"/>
                  </a:lnTo>
                  <a:lnTo>
                    <a:pt x="503" y="66"/>
                  </a:lnTo>
                  <a:lnTo>
                    <a:pt x="503" y="72"/>
                  </a:lnTo>
                  <a:lnTo>
                    <a:pt x="508" y="7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70" name="Freeform 198">
              <a:extLst>
                <a:ext uri="{FF2B5EF4-FFF2-40B4-BE49-F238E27FC236}">
                  <a16:creationId xmlns:a16="http://schemas.microsoft.com/office/drawing/2014/main" id="{D9E16136-50C5-441A-89DF-E5EA6C13C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" y="3533"/>
              <a:ext cx="515" cy="81"/>
            </a:xfrm>
            <a:custGeom>
              <a:avLst/>
              <a:gdLst>
                <a:gd name="T0" fmla="*/ 6 w 515"/>
                <a:gd name="T1" fmla="*/ 81 h 81"/>
                <a:gd name="T2" fmla="*/ 23 w 515"/>
                <a:gd name="T3" fmla="*/ 81 h 81"/>
                <a:gd name="T4" fmla="*/ 39 w 515"/>
                <a:gd name="T5" fmla="*/ 81 h 81"/>
                <a:gd name="T6" fmla="*/ 56 w 515"/>
                <a:gd name="T7" fmla="*/ 81 h 81"/>
                <a:gd name="T8" fmla="*/ 73 w 515"/>
                <a:gd name="T9" fmla="*/ 81 h 81"/>
                <a:gd name="T10" fmla="*/ 90 w 515"/>
                <a:gd name="T11" fmla="*/ 81 h 81"/>
                <a:gd name="T12" fmla="*/ 106 w 515"/>
                <a:gd name="T13" fmla="*/ 81 h 81"/>
                <a:gd name="T14" fmla="*/ 123 w 515"/>
                <a:gd name="T15" fmla="*/ 81 h 81"/>
                <a:gd name="T16" fmla="*/ 140 w 515"/>
                <a:gd name="T17" fmla="*/ 81 h 81"/>
                <a:gd name="T18" fmla="*/ 157 w 515"/>
                <a:gd name="T19" fmla="*/ 75 h 81"/>
                <a:gd name="T20" fmla="*/ 162 w 515"/>
                <a:gd name="T21" fmla="*/ 60 h 81"/>
                <a:gd name="T22" fmla="*/ 174 w 515"/>
                <a:gd name="T23" fmla="*/ 48 h 81"/>
                <a:gd name="T24" fmla="*/ 179 w 515"/>
                <a:gd name="T25" fmla="*/ 33 h 81"/>
                <a:gd name="T26" fmla="*/ 190 w 515"/>
                <a:gd name="T27" fmla="*/ 18 h 81"/>
                <a:gd name="T28" fmla="*/ 196 w 515"/>
                <a:gd name="T29" fmla="*/ 3 h 81"/>
                <a:gd name="T30" fmla="*/ 213 w 515"/>
                <a:gd name="T31" fmla="*/ 15 h 81"/>
                <a:gd name="T32" fmla="*/ 218 w 515"/>
                <a:gd name="T33" fmla="*/ 30 h 81"/>
                <a:gd name="T34" fmla="*/ 229 w 515"/>
                <a:gd name="T35" fmla="*/ 42 h 81"/>
                <a:gd name="T36" fmla="*/ 235 w 515"/>
                <a:gd name="T37" fmla="*/ 57 h 81"/>
                <a:gd name="T38" fmla="*/ 246 w 515"/>
                <a:gd name="T39" fmla="*/ 69 h 81"/>
                <a:gd name="T40" fmla="*/ 252 w 515"/>
                <a:gd name="T41" fmla="*/ 81 h 81"/>
                <a:gd name="T42" fmla="*/ 269 w 515"/>
                <a:gd name="T43" fmla="*/ 81 h 81"/>
                <a:gd name="T44" fmla="*/ 285 w 515"/>
                <a:gd name="T45" fmla="*/ 81 h 81"/>
                <a:gd name="T46" fmla="*/ 302 w 515"/>
                <a:gd name="T47" fmla="*/ 81 h 81"/>
                <a:gd name="T48" fmla="*/ 319 w 515"/>
                <a:gd name="T49" fmla="*/ 81 h 81"/>
                <a:gd name="T50" fmla="*/ 336 w 515"/>
                <a:gd name="T51" fmla="*/ 81 h 81"/>
                <a:gd name="T52" fmla="*/ 352 w 515"/>
                <a:gd name="T53" fmla="*/ 81 h 81"/>
                <a:gd name="T54" fmla="*/ 369 w 515"/>
                <a:gd name="T55" fmla="*/ 81 h 81"/>
                <a:gd name="T56" fmla="*/ 386 w 515"/>
                <a:gd name="T57" fmla="*/ 81 h 81"/>
                <a:gd name="T58" fmla="*/ 403 w 515"/>
                <a:gd name="T59" fmla="*/ 78 h 81"/>
                <a:gd name="T60" fmla="*/ 408 w 515"/>
                <a:gd name="T61" fmla="*/ 66 h 81"/>
                <a:gd name="T62" fmla="*/ 420 w 515"/>
                <a:gd name="T63" fmla="*/ 54 h 81"/>
                <a:gd name="T64" fmla="*/ 425 w 515"/>
                <a:gd name="T65" fmla="*/ 39 h 81"/>
                <a:gd name="T66" fmla="*/ 436 w 515"/>
                <a:gd name="T67" fmla="*/ 27 h 81"/>
                <a:gd name="T68" fmla="*/ 442 w 515"/>
                <a:gd name="T69" fmla="*/ 9 h 81"/>
                <a:gd name="T70" fmla="*/ 453 w 515"/>
                <a:gd name="T71" fmla="*/ 0 h 81"/>
                <a:gd name="T72" fmla="*/ 459 w 515"/>
                <a:gd name="T73" fmla="*/ 15 h 81"/>
                <a:gd name="T74" fmla="*/ 470 w 515"/>
                <a:gd name="T75" fmla="*/ 27 h 81"/>
                <a:gd name="T76" fmla="*/ 475 w 515"/>
                <a:gd name="T77" fmla="*/ 42 h 81"/>
                <a:gd name="T78" fmla="*/ 487 w 515"/>
                <a:gd name="T79" fmla="*/ 54 h 81"/>
                <a:gd name="T80" fmla="*/ 492 w 515"/>
                <a:gd name="T81" fmla="*/ 69 h 81"/>
                <a:gd name="T82" fmla="*/ 503 w 515"/>
                <a:gd name="T83" fmla="*/ 81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15" h="81">
                  <a:moveTo>
                    <a:pt x="0" y="75"/>
                  </a:moveTo>
                  <a:lnTo>
                    <a:pt x="0" y="81"/>
                  </a:lnTo>
                  <a:lnTo>
                    <a:pt x="6" y="81"/>
                  </a:lnTo>
                  <a:lnTo>
                    <a:pt x="11" y="81"/>
                  </a:lnTo>
                  <a:lnTo>
                    <a:pt x="17" y="81"/>
                  </a:lnTo>
                  <a:lnTo>
                    <a:pt x="23" y="81"/>
                  </a:lnTo>
                  <a:lnTo>
                    <a:pt x="28" y="81"/>
                  </a:lnTo>
                  <a:lnTo>
                    <a:pt x="34" y="81"/>
                  </a:lnTo>
                  <a:lnTo>
                    <a:pt x="39" y="81"/>
                  </a:lnTo>
                  <a:lnTo>
                    <a:pt x="45" y="81"/>
                  </a:lnTo>
                  <a:lnTo>
                    <a:pt x="51" y="81"/>
                  </a:lnTo>
                  <a:lnTo>
                    <a:pt x="56" y="81"/>
                  </a:lnTo>
                  <a:lnTo>
                    <a:pt x="62" y="81"/>
                  </a:lnTo>
                  <a:lnTo>
                    <a:pt x="67" y="81"/>
                  </a:lnTo>
                  <a:lnTo>
                    <a:pt x="73" y="81"/>
                  </a:lnTo>
                  <a:lnTo>
                    <a:pt x="79" y="81"/>
                  </a:lnTo>
                  <a:lnTo>
                    <a:pt x="84" y="81"/>
                  </a:lnTo>
                  <a:lnTo>
                    <a:pt x="90" y="81"/>
                  </a:lnTo>
                  <a:lnTo>
                    <a:pt x="95" y="81"/>
                  </a:lnTo>
                  <a:lnTo>
                    <a:pt x="101" y="81"/>
                  </a:lnTo>
                  <a:lnTo>
                    <a:pt x="106" y="81"/>
                  </a:lnTo>
                  <a:lnTo>
                    <a:pt x="112" y="81"/>
                  </a:lnTo>
                  <a:lnTo>
                    <a:pt x="118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4" y="81"/>
                  </a:lnTo>
                  <a:lnTo>
                    <a:pt x="140" y="81"/>
                  </a:lnTo>
                  <a:lnTo>
                    <a:pt x="146" y="81"/>
                  </a:lnTo>
                  <a:lnTo>
                    <a:pt x="151" y="78"/>
                  </a:lnTo>
                  <a:lnTo>
                    <a:pt x="157" y="75"/>
                  </a:lnTo>
                  <a:lnTo>
                    <a:pt x="157" y="69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68" y="57"/>
                  </a:lnTo>
                  <a:lnTo>
                    <a:pt x="168" y="51"/>
                  </a:lnTo>
                  <a:lnTo>
                    <a:pt x="174" y="48"/>
                  </a:lnTo>
                  <a:lnTo>
                    <a:pt x="174" y="39"/>
                  </a:lnTo>
                  <a:lnTo>
                    <a:pt x="179" y="36"/>
                  </a:lnTo>
                  <a:lnTo>
                    <a:pt x="179" y="33"/>
                  </a:lnTo>
                  <a:lnTo>
                    <a:pt x="185" y="30"/>
                  </a:lnTo>
                  <a:lnTo>
                    <a:pt x="185" y="21"/>
                  </a:lnTo>
                  <a:lnTo>
                    <a:pt x="190" y="18"/>
                  </a:lnTo>
                  <a:lnTo>
                    <a:pt x="190" y="15"/>
                  </a:lnTo>
                  <a:lnTo>
                    <a:pt x="196" y="12"/>
                  </a:lnTo>
                  <a:lnTo>
                    <a:pt x="196" y="3"/>
                  </a:lnTo>
                  <a:lnTo>
                    <a:pt x="207" y="3"/>
                  </a:lnTo>
                  <a:lnTo>
                    <a:pt x="207" y="12"/>
                  </a:lnTo>
                  <a:lnTo>
                    <a:pt x="213" y="15"/>
                  </a:lnTo>
                  <a:lnTo>
                    <a:pt x="213" y="21"/>
                  </a:lnTo>
                  <a:lnTo>
                    <a:pt x="218" y="24"/>
                  </a:lnTo>
                  <a:lnTo>
                    <a:pt x="218" y="30"/>
                  </a:lnTo>
                  <a:lnTo>
                    <a:pt x="224" y="33"/>
                  </a:lnTo>
                  <a:lnTo>
                    <a:pt x="224" y="39"/>
                  </a:lnTo>
                  <a:lnTo>
                    <a:pt x="229" y="42"/>
                  </a:lnTo>
                  <a:lnTo>
                    <a:pt x="229" y="48"/>
                  </a:lnTo>
                  <a:lnTo>
                    <a:pt x="235" y="51"/>
                  </a:lnTo>
                  <a:lnTo>
                    <a:pt x="235" y="57"/>
                  </a:lnTo>
                  <a:lnTo>
                    <a:pt x="241" y="60"/>
                  </a:lnTo>
                  <a:lnTo>
                    <a:pt x="241" y="66"/>
                  </a:lnTo>
                  <a:lnTo>
                    <a:pt x="246" y="69"/>
                  </a:lnTo>
                  <a:lnTo>
                    <a:pt x="246" y="75"/>
                  </a:lnTo>
                  <a:lnTo>
                    <a:pt x="257" y="81"/>
                  </a:lnTo>
                  <a:lnTo>
                    <a:pt x="252" y="81"/>
                  </a:lnTo>
                  <a:lnTo>
                    <a:pt x="257" y="81"/>
                  </a:lnTo>
                  <a:lnTo>
                    <a:pt x="263" y="81"/>
                  </a:lnTo>
                  <a:lnTo>
                    <a:pt x="269" y="81"/>
                  </a:lnTo>
                  <a:lnTo>
                    <a:pt x="274" y="81"/>
                  </a:lnTo>
                  <a:lnTo>
                    <a:pt x="280" y="81"/>
                  </a:lnTo>
                  <a:lnTo>
                    <a:pt x="285" y="81"/>
                  </a:lnTo>
                  <a:lnTo>
                    <a:pt x="291" y="81"/>
                  </a:lnTo>
                  <a:lnTo>
                    <a:pt x="297" y="81"/>
                  </a:lnTo>
                  <a:lnTo>
                    <a:pt x="302" y="81"/>
                  </a:lnTo>
                  <a:lnTo>
                    <a:pt x="308" y="81"/>
                  </a:lnTo>
                  <a:lnTo>
                    <a:pt x="313" y="81"/>
                  </a:lnTo>
                  <a:lnTo>
                    <a:pt x="319" y="81"/>
                  </a:lnTo>
                  <a:lnTo>
                    <a:pt x="325" y="81"/>
                  </a:lnTo>
                  <a:lnTo>
                    <a:pt x="330" y="81"/>
                  </a:lnTo>
                  <a:lnTo>
                    <a:pt x="336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2" y="81"/>
                  </a:lnTo>
                  <a:lnTo>
                    <a:pt x="358" y="81"/>
                  </a:lnTo>
                  <a:lnTo>
                    <a:pt x="364" y="81"/>
                  </a:lnTo>
                  <a:lnTo>
                    <a:pt x="369" y="81"/>
                  </a:lnTo>
                  <a:lnTo>
                    <a:pt x="375" y="81"/>
                  </a:lnTo>
                  <a:lnTo>
                    <a:pt x="380" y="81"/>
                  </a:lnTo>
                  <a:lnTo>
                    <a:pt x="386" y="81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403" y="78"/>
                  </a:lnTo>
                  <a:lnTo>
                    <a:pt x="403" y="75"/>
                  </a:lnTo>
                  <a:lnTo>
                    <a:pt x="408" y="72"/>
                  </a:lnTo>
                  <a:lnTo>
                    <a:pt x="408" y="66"/>
                  </a:lnTo>
                  <a:lnTo>
                    <a:pt x="414" y="63"/>
                  </a:lnTo>
                  <a:lnTo>
                    <a:pt x="414" y="57"/>
                  </a:lnTo>
                  <a:lnTo>
                    <a:pt x="420" y="54"/>
                  </a:lnTo>
                  <a:lnTo>
                    <a:pt x="420" y="48"/>
                  </a:lnTo>
                  <a:lnTo>
                    <a:pt x="425" y="45"/>
                  </a:lnTo>
                  <a:lnTo>
                    <a:pt x="425" y="39"/>
                  </a:lnTo>
                  <a:lnTo>
                    <a:pt x="431" y="36"/>
                  </a:lnTo>
                  <a:lnTo>
                    <a:pt x="431" y="30"/>
                  </a:lnTo>
                  <a:lnTo>
                    <a:pt x="436" y="27"/>
                  </a:lnTo>
                  <a:lnTo>
                    <a:pt x="436" y="21"/>
                  </a:lnTo>
                  <a:lnTo>
                    <a:pt x="442" y="18"/>
                  </a:lnTo>
                  <a:lnTo>
                    <a:pt x="442" y="9"/>
                  </a:lnTo>
                  <a:lnTo>
                    <a:pt x="448" y="6"/>
                  </a:lnTo>
                  <a:lnTo>
                    <a:pt x="448" y="3"/>
                  </a:lnTo>
                  <a:lnTo>
                    <a:pt x="453" y="0"/>
                  </a:lnTo>
                  <a:lnTo>
                    <a:pt x="453" y="6"/>
                  </a:lnTo>
                  <a:lnTo>
                    <a:pt x="459" y="9"/>
                  </a:lnTo>
                  <a:lnTo>
                    <a:pt x="459" y="15"/>
                  </a:lnTo>
                  <a:lnTo>
                    <a:pt x="464" y="18"/>
                  </a:lnTo>
                  <a:lnTo>
                    <a:pt x="464" y="24"/>
                  </a:lnTo>
                  <a:lnTo>
                    <a:pt x="470" y="27"/>
                  </a:lnTo>
                  <a:lnTo>
                    <a:pt x="470" y="33"/>
                  </a:lnTo>
                  <a:lnTo>
                    <a:pt x="475" y="36"/>
                  </a:lnTo>
                  <a:lnTo>
                    <a:pt x="475" y="42"/>
                  </a:lnTo>
                  <a:lnTo>
                    <a:pt x="481" y="45"/>
                  </a:lnTo>
                  <a:lnTo>
                    <a:pt x="481" y="51"/>
                  </a:lnTo>
                  <a:lnTo>
                    <a:pt x="487" y="54"/>
                  </a:lnTo>
                  <a:lnTo>
                    <a:pt x="487" y="60"/>
                  </a:lnTo>
                  <a:lnTo>
                    <a:pt x="492" y="63"/>
                  </a:lnTo>
                  <a:lnTo>
                    <a:pt x="492" y="69"/>
                  </a:lnTo>
                  <a:lnTo>
                    <a:pt x="498" y="72"/>
                  </a:lnTo>
                  <a:lnTo>
                    <a:pt x="498" y="78"/>
                  </a:lnTo>
                  <a:lnTo>
                    <a:pt x="503" y="81"/>
                  </a:lnTo>
                  <a:lnTo>
                    <a:pt x="509" y="81"/>
                  </a:lnTo>
                  <a:lnTo>
                    <a:pt x="515" y="8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71" name="Freeform 199">
              <a:extLst>
                <a:ext uri="{FF2B5EF4-FFF2-40B4-BE49-F238E27FC236}">
                  <a16:creationId xmlns:a16="http://schemas.microsoft.com/office/drawing/2014/main" id="{B81A95D4-D2C4-D727-FC28-2DA994FC7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3533"/>
              <a:ext cx="436" cy="81"/>
            </a:xfrm>
            <a:custGeom>
              <a:avLst/>
              <a:gdLst>
                <a:gd name="T0" fmla="*/ 5 w 436"/>
                <a:gd name="T1" fmla="*/ 81 h 81"/>
                <a:gd name="T2" fmla="*/ 16 w 436"/>
                <a:gd name="T3" fmla="*/ 81 h 81"/>
                <a:gd name="T4" fmla="*/ 28 w 436"/>
                <a:gd name="T5" fmla="*/ 81 h 81"/>
                <a:gd name="T6" fmla="*/ 39 w 436"/>
                <a:gd name="T7" fmla="*/ 81 h 81"/>
                <a:gd name="T8" fmla="*/ 50 w 436"/>
                <a:gd name="T9" fmla="*/ 81 h 81"/>
                <a:gd name="T10" fmla="*/ 61 w 436"/>
                <a:gd name="T11" fmla="*/ 81 h 81"/>
                <a:gd name="T12" fmla="*/ 72 w 436"/>
                <a:gd name="T13" fmla="*/ 81 h 81"/>
                <a:gd name="T14" fmla="*/ 83 w 436"/>
                <a:gd name="T15" fmla="*/ 81 h 81"/>
                <a:gd name="T16" fmla="*/ 95 w 436"/>
                <a:gd name="T17" fmla="*/ 81 h 81"/>
                <a:gd name="T18" fmla="*/ 106 w 436"/>
                <a:gd name="T19" fmla="*/ 81 h 81"/>
                <a:gd name="T20" fmla="*/ 117 w 436"/>
                <a:gd name="T21" fmla="*/ 81 h 81"/>
                <a:gd name="T22" fmla="*/ 128 w 436"/>
                <a:gd name="T23" fmla="*/ 81 h 81"/>
                <a:gd name="T24" fmla="*/ 139 w 436"/>
                <a:gd name="T25" fmla="*/ 78 h 81"/>
                <a:gd name="T26" fmla="*/ 145 w 436"/>
                <a:gd name="T27" fmla="*/ 69 h 81"/>
                <a:gd name="T28" fmla="*/ 151 w 436"/>
                <a:gd name="T29" fmla="*/ 60 h 81"/>
                <a:gd name="T30" fmla="*/ 156 w 436"/>
                <a:gd name="T31" fmla="*/ 51 h 81"/>
                <a:gd name="T32" fmla="*/ 162 w 436"/>
                <a:gd name="T33" fmla="*/ 42 h 81"/>
                <a:gd name="T34" fmla="*/ 167 w 436"/>
                <a:gd name="T35" fmla="*/ 33 h 81"/>
                <a:gd name="T36" fmla="*/ 173 w 436"/>
                <a:gd name="T37" fmla="*/ 24 h 81"/>
                <a:gd name="T38" fmla="*/ 178 w 436"/>
                <a:gd name="T39" fmla="*/ 15 h 81"/>
                <a:gd name="T40" fmla="*/ 184 w 436"/>
                <a:gd name="T41" fmla="*/ 6 h 81"/>
                <a:gd name="T42" fmla="*/ 190 w 436"/>
                <a:gd name="T43" fmla="*/ 3 h 81"/>
                <a:gd name="T44" fmla="*/ 195 w 436"/>
                <a:gd name="T45" fmla="*/ 12 h 81"/>
                <a:gd name="T46" fmla="*/ 201 w 436"/>
                <a:gd name="T47" fmla="*/ 21 h 81"/>
                <a:gd name="T48" fmla="*/ 206 w 436"/>
                <a:gd name="T49" fmla="*/ 30 h 81"/>
                <a:gd name="T50" fmla="*/ 212 w 436"/>
                <a:gd name="T51" fmla="*/ 39 h 81"/>
                <a:gd name="T52" fmla="*/ 218 w 436"/>
                <a:gd name="T53" fmla="*/ 48 h 81"/>
                <a:gd name="T54" fmla="*/ 223 w 436"/>
                <a:gd name="T55" fmla="*/ 57 h 81"/>
                <a:gd name="T56" fmla="*/ 229 w 436"/>
                <a:gd name="T57" fmla="*/ 66 h 81"/>
                <a:gd name="T58" fmla="*/ 234 w 436"/>
                <a:gd name="T59" fmla="*/ 75 h 81"/>
                <a:gd name="T60" fmla="*/ 240 w 436"/>
                <a:gd name="T61" fmla="*/ 81 h 81"/>
                <a:gd name="T62" fmla="*/ 251 w 436"/>
                <a:gd name="T63" fmla="*/ 81 h 81"/>
                <a:gd name="T64" fmla="*/ 262 w 436"/>
                <a:gd name="T65" fmla="*/ 81 h 81"/>
                <a:gd name="T66" fmla="*/ 274 w 436"/>
                <a:gd name="T67" fmla="*/ 81 h 81"/>
                <a:gd name="T68" fmla="*/ 285 w 436"/>
                <a:gd name="T69" fmla="*/ 81 h 81"/>
                <a:gd name="T70" fmla="*/ 296 w 436"/>
                <a:gd name="T71" fmla="*/ 81 h 81"/>
                <a:gd name="T72" fmla="*/ 307 w 436"/>
                <a:gd name="T73" fmla="*/ 81 h 81"/>
                <a:gd name="T74" fmla="*/ 318 w 436"/>
                <a:gd name="T75" fmla="*/ 81 h 81"/>
                <a:gd name="T76" fmla="*/ 329 w 436"/>
                <a:gd name="T77" fmla="*/ 81 h 81"/>
                <a:gd name="T78" fmla="*/ 341 w 436"/>
                <a:gd name="T79" fmla="*/ 81 h 81"/>
                <a:gd name="T80" fmla="*/ 352 w 436"/>
                <a:gd name="T81" fmla="*/ 81 h 81"/>
                <a:gd name="T82" fmla="*/ 363 w 436"/>
                <a:gd name="T83" fmla="*/ 81 h 81"/>
                <a:gd name="T84" fmla="*/ 374 w 436"/>
                <a:gd name="T85" fmla="*/ 81 h 81"/>
                <a:gd name="T86" fmla="*/ 385 w 436"/>
                <a:gd name="T87" fmla="*/ 78 h 81"/>
                <a:gd name="T88" fmla="*/ 391 w 436"/>
                <a:gd name="T89" fmla="*/ 72 h 81"/>
                <a:gd name="T90" fmla="*/ 397 w 436"/>
                <a:gd name="T91" fmla="*/ 60 h 81"/>
                <a:gd name="T92" fmla="*/ 402 w 436"/>
                <a:gd name="T93" fmla="*/ 51 h 81"/>
                <a:gd name="T94" fmla="*/ 408 w 436"/>
                <a:gd name="T95" fmla="*/ 42 h 81"/>
                <a:gd name="T96" fmla="*/ 413 w 436"/>
                <a:gd name="T97" fmla="*/ 33 h 81"/>
                <a:gd name="T98" fmla="*/ 419 w 436"/>
                <a:gd name="T99" fmla="*/ 24 h 81"/>
                <a:gd name="T100" fmla="*/ 424 w 436"/>
                <a:gd name="T101" fmla="*/ 15 h 81"/>
                <a:gd name="T102" fmla="*/ 430 w 436"/>
                <a:gd name="T103" fmla="*/ 6 h 81"/>
                <a:gd name="T104" fmla="*/ 436 w 436"/>
                <a:gd name="T105" fmla="*/ 0 h 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36" h="81">
                  <a:moveTo>
                    <a:pt x="0" y="81"/>
                  </a:moveTo>
                  <a:lnTo>
                    <a:pt x="5" y="81"/>
                  </a:lnTo>
                  <a:lnTo>
                    <a:pt x="11" y="81"/>
                  </a:lnTo>
                  <a:lnTo>
                    <a:pt x="16" y="81"/>
                  </a:lnTo>
                  <a:lnTo>
                    <a:pt x="22" y="81"/>
                  </a:lnTo>
                  <a:lnTo>
                    <a:pt x="28" y="81"/>
                  </a:lnTo>
                  <a:lnTo>
                    <a:pt x="33" y="81"/>
                  </a:lnTo>
                  <a:lnTo>
                    <a:pt x="39" y="81"/>
                  </a:lnTo>
                  <a:lnTo>
                    <a:pt x="44" y="81"/>
                  </a:lnTo>
                  <a:lnTo>
                    <a:pt x="50" y="81"/>
                  </a:lnTo>
                  <a:lnTo>
                    <a:pt x="55" y="81"/>
                  </a:lnTo>
                  <a:lnTo>
                    <a:pt x="61" y="81"/>
                  </a:lnTo>
                  <a:lnTo>
                    <a:pt x="67" y="81"/>
                  </a:lnTo>
                  <a:lnTo>
                    <a:pt x="72" y="81"/>
                  </a:lnTo>
                  <a:lnTo>
                    <a:pt x="78" y="81"/>
                  </a:lnTo>
                  <a:lnTo>
                    <a:pt x="83" y="81"/>
                  </a:lnTo>
                  <a:lnTo>
                    <a:pt x="89" y="81"/>
                  </a:lnTo>
                  <a:lnTo>
                    <a:pt x="95" y="81"/>
                  </a:lnTo>
                  <a:lnTo>
                    <a:pt x="100" y="81"/>
                  </a:lnTo>
                  <a:lnTo>
                    <a:pt x="106" y="81"/>
                  </a:lnTo>
                  <a:lnTo>
                    <a:pt x="111" y="81"/>
                  </a:lnTo>
                  <a:lnTo>
                    <a:pt x="117" y="81"/>
                  </a:lnTo>
                  <a:lnTo>
                    <a:pt x="123" y="81"/>
                  </a:lnTo>
                  <a:lnTo>
                    <a:pt x="128" y="81"/>
                  </a:lnTo>
                  <a:lnTo>
                    <a:pt x="134" y="81"/>
                  </a:lnTo>
                  <a:lnTo>
                    <a:pt x="139" y="78"/>
                  </a:lnTo>
                  <a:lnTo>
                    <a:pt x="139" y="72"/>
                  </a:lnTo>
                  <a:lnTo>
                    <a:pt x="145" y="69"/>
                  </a:lnTo>
                  <a:lnTo>
                    <a:pt x="145" y="63"/>
                  </a:lnTo>
                  <a:lnTo>
                    <a:pt x="151" y="60"/>
                  </a:lnTo>
                  <a:lnTo>
                    <a:pt x="151" y="54"/>
                  </a:lnTo>
                  <a:lnTo>
                    <a:pt x="156" y="51"/>
                  </a:lnTo>
                  <a:lnTo>
                    <a:pt x="156" y="45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67" y="33"/>
                  </a:lnTo>
                  <a:lnTo>
                    <a:pt x="167" y="27"/>
                  </a:lnTo>
                  <a:lnTo>
                    <a:pt x="173" y="24"/>
                  </a:lnTo>
                  <a:lnTo>
                    <a:pt x="173" y="18"/>
                  </a:lnTo>
                  <a:lnTo>
                    <a:pt x="178" y="15"/>
                  </a:lnTo>
                  <a:lnTo>
                    <a:pt x="178" y="9"/>
                  </a:lnTo>
                  <a:lnTo>
                    <a:pt x="184" y="6"/>
                  </a:lnTo>
                  <a:lnTo>
                    <a:pt x="184" y="0"/>
                  </a:lnTo>
                  <a:lnTo>
                    <a:pt x="190" y="3"/>
                  </a:lnTo>
                  <a:lnTo>
                    <a:pt x="190" y="9"/>
                  </a:lnTo>
                  <a:lnTo>
                    <a:pt x="195" y="12"/>
                  </a:lnTo>
                  <a:lnTo>
                    <a:pt x="195" y="18"/>
                  </a:lnTo>
                  <a:lnTo>
                    <a:pt x="201" y="21"/>
                  </a:lnTo>
                  <a:lnTo>
                    <a:pt x="201" y="27"/>
                  </a:lnTo>
                  <a:lnTo>
                    <a:pt x="206" y="30"/>
                  </a:lnTo>
                  <a:lnTo>
                    <a:pt x="206" y="36"/>
                  </a:lnTo>
                  <a:lnTo>
                    <a:pt x="212" y="39"/>
                  </a:lnTo>
                  <a:lnTo>
                    <a:pt x="212" y="45"/>
                  </a:lnTo>
                  <a:lnTo>
                    <a:pt x="218" y="48"/>
                  </a:lnTo>
                  <a:lnTo>
                    <a:pt x="218" y="54"/>
                  </a:lnTo>
                  <a:lnTo>
                    <a:pt x="223" y="57"/>
                  </a:lnTo>
                  <a:lnTo>
                    <a:pt x="223" y="63"/>
                  </a:lnTo>
                  <a:lnTo>
                    <a:pt x="229" y="66"/>
                  </a:lnTo>
                  <a:lnTo>
                    <a:pt x="229" y="72"/>
                  </a:lnTo>
                  <a:lnTo>
                    <a:pt x="234" y="75"/>
                  </a:lnTo>
                  <a:lnTo>
                    <a:pt x="234" y="81"/>
                  </a:lnTo>
                  <a:lnTo>
                    <a:pt x="240" y="81"/>
                  </a:lnTo>
                  <a:lnTo>
                    <a:pt x="246" y="81"/>
                  </a:lnTo>
                  <a:lnTo>
                    <a:pt x="251" y="81"/>
                  </a:lnTo>
                  <a:lnTo>
                    <a:pt x="257" y="81"/>
                  </a:lnTo>
                  <a:lnTo>
                    <a:pt x="262" y="81"/>
                  </a:lnTo>
                  <a:lnTo>
                    <a:pt x="268" y="81"/>
                  </a:lnTo>
                  <a:lnTo>
                    <a:pt x="274" y="81"/>
                  </a:lnTo>
                  <a:lnTo>
                    <a:pt x="279" y="81"/>
                  </a:lnTo>
                  <a:lnTo>
                    <a:pt x="285" y="81"/>
                  </a:lnTo>
                  <a:lnTo>
                    <a:pt x="290" y="81"/>
                  </a:lnTo>
                  <a:lnTo>
                    <a:pt x="296" y="81"/>
                  </a:lnTo>
                  <a:lnTo>
                    <a:pt x="301" y="81"/>
                  </a:lnTo>
                  <a:lnTo>
                    <a:pt x="307" y="81"/>
                  </a:lnTo>
                  <a:lnTo>
                    <a:pt x="313" y="81"/>
                  </a:lnTo>
                  <a:lnTo>
                    <a:pt x="318" y="81"/>
                  </a:lnTo>
                  <a:lnTo>
                    <a:pt x="324" y="81"/>
                  </a:lnTo>
                  <a:lnTo>
                    <a:pt x="329" y="81"/>
                  </a:lnTo>
                  <a:lnTo>
                    <a:pt x="335" y="81"/>
                  </a:lnTo>
                  <a:lnTo>
                    <a:pt x="341" y="81"/>
                  </a:lnTo>
                  <a:lnTo>
                    <a:pt x="346" y="81"/>
                  </a:lnTo>
                  <a:lnTo>
                    <a:pt x="352" y="81"/>
                  </a:lnTo>
                  <a:lnTo>
                    <a:pt x="357" y="81"/>
                  </a:lnTo>
                  <a:lnTo>
                    <a:pt x="363" y="81"/>
                  </a:lnTo>
                  <a:lnTo>
                    <a:pt x="369" y="81"/>
                  </a:lnTo>
                  <a:lnTo>
                    <a:pt x="374" y="81"/>
                  </a:lnTo>
                  <a:lnTo>
                    <a:pt x="380" y="81"/>
                  </a:lnTo>
                  <a:lnTo>
                    <a:pt x="385" y="78"/>
                  </a:lnTo>
                  <a:lnTo>
                    <a:pt x="391" y="75"/>
                  </a:lnTo>
                  <a:lnTo>
                    <a:pt x="391" y="72"/>
                  </a:lnTo>
                  <a:lnTo>
                    <a:pt x="397" y="69"/>
                  </a:lnTo>
                  <a:lnTo>
                    <a:pt x="397" y="60"/>
                  </a:lnTo>
                  <a:lnTo>
                    <a:pt x="402" y="57"/>
                  </a:lnTo>
                  <a:lnTo>
                    <a:pt x="402" y="51"/>
                  </a:lnTo>
                  <a:lnTo>
                    <a:pt x="408" y="48"/>
                  </a:lnTo>
                  <a:lnTo>
                    <a:pt x="408" y="42"/>
                  </a:lnTo>
                  <a:lnTo>
                    <a:pt x="413" y="39"/>
                  </a:lnTo>
                  <a:lnTo>
                    <a:pt x="413" y="33"/>
                  </a:lnTo>
                  <a:lnTo>
                    <a:pt x="419" y="30"/>
                  </a:lnTo>
                  <a:lnTo>
                    <a:pt x="419" y="24"/>
                  </a:lnTo>
                  <a:lnTo>
                    <a:pt x="424" y="21"/>
                  </a:lnTo>
                  <a:lnTo>
                    <a:pt x="424" y="15"/>
                  </a:lnTo>
                  <a:lnTo>
                    <a:pt x="430" y="12"/>
                  </a:lnTo>
                  <a:lnTo>
                    <a:pt x="430" y="6"/>
                  </a:lnTo>
                  <a:lnTo>
                    <a:pt x="436" y="3"/>
                  </a:lnTo>
                  <a:lnTo>
                    <a:pt x="436" y="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graphicFrame>
          <p:nvGraphicFramePr>
            <p:cNvPr id="17572" name="Object 13">
              <a:extLst>
                <a:ext uri="{FF2B5EF4-FFF2-40B4-BE49-F238E27FC236}">
                  <a16:creationId xmlns:a16="http://schemas.microsoft.com/office/drawing/2014/main" id="{6C7D67BD-0E74-F401-3FDB-0774C060028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2" y="2403"/>
            <a:ext cx="537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1112500" imgH="5270500" progId="Equation.3">
                    <p:embed/>
                  </p:oleObj>
                </mc:Choice>
                <mc:Fallback>
                  <p:oleObj name="Equation" r:id="rId4" imgW="11112500" imgH="52705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" y="2403"/>
                          <a:ext cx="537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573" name="Object 14">
              <a:extLst>
                <a:ext uri="{FF2B5EF4-FFF2-40B4-BE49-F238E27FC236}">
                  <a16:creationId xmlns:a16="http://schemas.microsoft.com/office/drawing/2014/main" id="{675D0DDA-4ED6-B16A-4EFE-9434808EB6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2" y="2933"/>
            <a:ext cx="537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1112500" imgH="5270500" progId="Equation.3">
                    <p:embed/>
                  </p:oleObj>
                </mc:Choice>
                <mc:Fallback>
                  <p:oleObj name="Equation" r:id="rId6" imgW="11112500" imgH="52705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" y="2933"/>
                          <a:ext cx="537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574" name="Object 16">
              <a:extLst>
                <a:ext uri="{FF2B5EF4-FFF2-40B4-BE49-F238E27FC236}">
                  <a16:creationId xmlns:a16="http://schemas.microsoft.com/office/drawing/2014/main" id="{CCC975CB-10BA-932B-834E-33FC83343CB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2" y="3520"/>
            <a:ext cx="537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1112500" imgH="5270500" progId="Equation.3">
                    <p:embed/>
                  </p:oleObj>
                </mc:Choice>
                <mc:Fallback>
                  <p:oleObj name="Equation" r:id="rId8" imgW="11112500" imgH="52705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" y="3520"/>
                          <a:ext cx="537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1" name="Text Box 17">
              <a:extLst>
                <a:ext uri="{FF2B5EF4-FFF2-40B4-BE49-F238E27FC236}">
                  <a16:creationId xmlns:a16="http://schemas.microsoft.com/office/drawing/2014/main" id="{05AE3AB1-5B31-DDE7-F6D5-B9948D0FD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8" y="2574"/>
              <a:ext cx="34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</a:t>
              </a:r>
              <a:r>
                <a:rPr lang="en-US" altLang="en-US" sz="1600" baseline="-25000">
                  <a:sym typeface="Symbol" charset="2"/>
                </a:rPr>
                <a:t>N</a:t>
              </a:r>
            </a:p>
          </p:txBody>
        </p:sp>
        <p:sp>
          <p:nvSpPr>
            <p:cNvPr id="26642" name="Text Box 18">
              <a:extLst>
                <a:ext uri="{FF2B5EF4-FFF2-40B4-BE49-F238E27FC236}">
                  <a16:creationId xmlns:a16="http://schemas.microsoft.com/office/drawing/2014/main" id="{0CC5089C-8B81-37F8-B808-CA6B930372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4" y="257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-</a:t>
              </a:r>
              <a:r>
                <a:rPr lang="en-US" altLang="en-US" sz="1600" baseline="-25000">
                  <a:sym typeface="Symbol" charset="2"/>
                </a:rPr>
                <a:t>N</a:t>
              </a:r>
            </a:p>
          </p:txBody>
        </p:sp>
        <p:sp>
          <p:nvSpPr>
            <p:cNvPr id="26643" name="Text Box 19">
              <a:extLst>
                <a:ext uri="{FF2B5EF4-FFF2-40B4-BE49-F238E27FC236}">
                  <a16:creationId xmlns:a16="http://schemas.microsoft.com/office/drawing/2014/main" id="{9854F91C-77DD-2593-05F7-B72BEABF2A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3" y="3196"/>
              <a:ext cx="34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</a:t>
              </a:r>
              <a:r>
                <a:rPr lang="en-US" altLang="en-US" sz="1600" baseline="-25000">
                  <a:sym typeface="Symbol" charset="2"/>
                </a:rPr>
                <a:t>N</a:t>
              </a:r>
            </a:p>
          </p:txBody>
        </p:sp>
        <p:sp>
          <p:nvSpPr>
            <p:cNvPr id="26644" name="Text Box 20">
              <a:extLst>
                <a:ext uri="{FF2B5EF4-FFF2-40B4-BE49-F238E27FC236}">
                  <a16:creationId xmlns:a16="http://schemas.microsoft.com/office/drawing/2014/main" id="{6A30B3B7-BAA8-F4D4-FFE7-28EEE6DBA3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2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-</a:t>
              </a:r>
              <a:r>
                <a:rPr lang="en-US" altLang="en-US" sz="1600" baseline="-25000">
                  <a:sym typeface="Symbol" charset="2"/>
                </a:rPr>
                <a:t>N</a:t>
              </a:r>
            </a:p>
          </p:txBody>
        </p:sp>
        <p:sp>
          <p:nvSpPr>
            <p:cNvPr id="26645" name="Text Box 21">
              <a:extLst>
                <a:ext uri="{FF2B5EF4-FFF2-40B4-BE49-F238E27FC236}">
                  <a16:creationId xmlns:a16="http://schemas.microsoft.com/office/drawing/2014/main" id="{2AE6624F-D6F4-DE63-5303-BB9F7F2A67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4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46" name="Text Box 22">
              <a:extLst>
                <a:ext uri="{FF2B5EF4-FFF2-40B4-BE49-F238E27FC236}">
                  <a16:creationId xmlns:a16="http://schemas.microsoft.com/office/drawing/2014/main" id="{983E0087-15CC-4FAA-6784-E94AC243D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4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2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47" name="Text Box 23">
              <a:extLst>
                <a:ext uri="{FF2B5EF4-FFF2-40B4-BE49-F238E27FC236}">
                  <a16:creationId xmlns:a16="http://schemas.microsoft.com/office/drawing/2014/main" id="{3BB078A5-9E42-8916-FFF2-F77F091CB7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0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3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48" name="Text Box 24">
              <a:extLst>
                <a:ext uri="{FF2B5EF4-FFF2-40B4-BE49-F238E27FC236}">
                  <a16:creationId xmlns:a16="http://schemas.microsoft.com/office/drawing/2014/main" id="{75C55506-23C4-5F29-616D-13C60556C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2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-2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49" name="Text Box 25">
              <a:extLst>
                <a:ext uri="{FF2B5EF4-FFF2-40B4-BE49-F238E27FC236}">
                  <a16:creationId xmlns:a16="http://schemas.microsoft.com/office/drawing/2014/main" id="{DC0E6B07-5FC4-ADCF-5206-48152CEA5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7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50" name="Text Box 26">
              <a:extLst>
                <a:ext uri="{FF2B5EF4-FFF2-40B4-BE49-F238E27FC236}">
                  <a16:creationId xmlns:a16="http://schemas.microsoft.com/office/drawing/2014/main" id="{EEF06838-0344-5F5F-2432-065946094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3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51" name="Text Box 27">
              <a:extLst>
                <a:ext uri="{FF2B5EF4-FFF2-40B4-BE49-F238E27FC236}">
                  <a16:creationId xmlns:a16="http://schemas.microsoft.com/office/drawing/2014/main" id="{CC98BD02-6E5C-3CA6-F35A-07913BDA05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5" y="3807"/>
              <a:ext cx="34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</a:t>
              </a:r>
              <a:r>
                <a:rPr lang="en-US" altLang="en-US" sz="1600" baseline="-25000">
                  <a:sym typeface="Symbol" charset="2"/>
                </a:rPr>
                <a:t>N</a:t>
              </a:r>
            </a:p>
          </p:txBody>
        </p:sp>
        <p:sp>
          <p:nvSpPr>
            <p:cNvPr id="26652" name="Text Box 28">
              <a:extLst>
                <a:ext uri="{FF2B5EF4-FFF2-40B4-BE49-F238E27FC236}">
                  <a16:creationId xmlns:a16="http://schemas.microsoft.com/office/drawing/2014/main" id="{68ED511A-13DE-C605-A3F9-EE725AB93B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4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-</a:t>
              </a:r>
              <a:r>
                <a:rPr lang="en-US" altLang="en-US" sz="1600" baseline="-25000">
                  <a:sym typeface="Symbol" charset="2"/>
                </a:rPr>
                <a:t>N</a:t>
              </a:r>
            </a:p>
          </p:txBody>
        </p:sp>
        <p:sp>
          <p:nvSpPr>
            <p:cNvPr id="26653" name="Text Box 29">
              <a:extLst>
                <a:ext uri="{FF2B5EF4-FFF2-40B4-BE49-F238E27FC236}">
                  <a16:creationId xmlns:a16="http://schemas.microsoft.com/office/drawing/2014/main" id="{5FAC5E16-3698-C89C-6C7C-E0863A4694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6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54" name="Text Box 30">
              <a:extLst>
                <a:ext uri="{FF2B5EF4-FFF2-40B4-BE49-F238E27FC236}">
                  <a16:creationId xmlns:a16="http://schemas.microsoft.com/office/drawing/2014/main" id="{163BE5A6-F3E6-5500-1C0D-6D7697EC17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6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2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55" name="Text Box 31">
              <a:extLst>
                <a:ext uri="{FF2B5EF4-FFF2-40B4-BE49-F238E27FC236}">
                  <a16:creationId xmlns:a16="http://schemas.microsoft.com/office/drawing/2014/main" id="{29F2E76A-5EAF-72AB-121F-DDECA8E47A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2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3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56" name="Text Box 32">
              <a:extLst>
                <a:ext uri="{FF2B5EF4-FFF2-40B4-BE49-F238E27FC236}">
                  <a16:creationId xmlns:a16="http://schemas.microsoft.com/office/drawing/2014/main" id="{CB26FF50-6C37-4A58-6D52-5970EC8F9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4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-2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57" name="Text Box 33">
              <a:extLst>
                <a:ext uri="{FF2B5EF4-FFF2-40B4-BE49-F238E27FC236}">
                  <a16:creationId xmlns:a16="http://schemas.microsoft.com/office/drawing/2014/main" id="{501DC5B3-EA75-BEA3-2007-F8BD746742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58" name="Text Box 34">
              <a:extLst>
                <a:ext uri="{FF2B5EF4-FFF2-40B4-BE49-F238E27FC236}">
                  <a16:creationId xmlns:a16="http://schemas.microsoft.com/office/drawing/2014/main" id="{A6D62097-F082-FAC6-AA9E-A0723E860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4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</a:t>
              </a:r>
              <a:r>
                <a:rPr lang="en-US" altLang="en-US" sz="1600">
                  <a:latin typeface="Verdana" charset="0"/>
                  <a:sym typeface="Symbol" charset="2"/>
                </a:rPr>
                <a:t>3</a:t>
              </a:r>
              <a:r>
                <a:rPr lang="en-US" altLang="en-US" sz="1600" baseline="-25000">
                  <a:latin typeface="Verdana" charset="0"/>
                  <a:sym typeface="Symbol" charset="2"/>
                </a:rPr>
                <a:t>s</a:t>
              </a:r>
            </a:p>
          </p:txBody>
        </p:sp>
        <p:sp>
          <p:nvSpPr>
            <p:cNvPr id="26659" name="Text Box 35">
              <a:extLst>
                <a:ext uri="{FF2B5EF4-FFF2-40B4-BE49-F238E27FC236}">
                  <a16:creationId xmlns:a16="http://schemas.microsoft.com/office/drawing/2014/main" id="{97CDE25A-91EA-F4CB-960F-18314FEFBB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6" y="3495"/>
              <a:ext cx="669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700">
                  <a:latin typeface="Verdana" charset="0"/>
                  <a:sym typeface="Symbol" charset="2"/>
                </a:rPr>
                <a:t></a:t>
              </a:r>
              <a:r>
                <a:rPr lang="en-US" altLang="en-US" sz="1700" baseline="-25000">
                  <a:latin typeface="Verdana" charset="0"/>
                  <a:sym typeface="Symbol" charset="2"/>
                </a:rPr>
                <a:t>s</a:t>
              </a:r>
              <a:r>
                <a:rPr lang="en-US" altLang="en-US" sz="1700">
                  <a:latin typeface="Verdana" charset="0"/>
                  <a:sym typeface="Symbol" charset="2"/>
                </a:rPr>
                <a:t>&lt;2</a:t>
              </a:r>
              <a:r>
                <a:rPr lang="en-US" altLang="en-US" sz="1700" baseline="-25000">
                  <a:latin typeface="Verdana" charset="0"/>
                  <a:sym typeface="Symbol" charset="2"/>
                </a:rPr>
                <a:t>N</a:t>
              </a:r>
            </a:p>
          </p:txBody>
        </p:sp>
        <p:sp>
          <p:nvSpPr>
            <p:cNvPr id="26660" name="Text Box 36">
              <a:extLst>
                <a:ext uri="{FF2B5EF4-FFF2-40B4-BE49-F238E27FC236}">
                  <a16:creationId xmlns:a16="http://schemas.microsoft.com/office/drawing/2014/main" id="{56F6C3D2-5D39-859C-4EA7-ECDBD1A0B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7" y="2889"/>
              <a:ext cx="669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700">
                  <a:latin typeface="Verdana" charset="0"/>
                  <a:sym typeface="Symbol" charset="2"/>
                </a:rPr>
                <a:t></a:t>
              </a:r>
              <a:r>
                <a:rPr lang="en-US" altLang="en-US" sz="1700" baseline="-25000">
                  <a:latin typeface="Verdana" charset="0"/>
                  <a:sym typeface="Symbol" charset="2"/>
                </a:rPr>
                <a:t>s</a:t>
              </a:r>
              <a:r>
                <a:rPr lang="en-US" altLang="en-US" sz="1700">
                  <a:latin typeface="Verdana" charset="0"/>
                  <a:sym typeface="Symbol" charset="2"/>
                </a:rPr>
                <a:t>&gt;2</a:t>
              </a:r>
              <a:r>
                <a:rPr lang="en-US" altLang="en-US" sz="1700" baseline="-25000">
                  <a:latin typeface="Verdana" charset="0"/>
                  <a:sym typeface="Symbol" charset="2"/>
                </a:rPr>
                <a:t>N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598C8FCF-49F7-05C0-C4B8-82FEBC3A8E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Frequency Domain Representation of Sampling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9E3AC64-D493-A521-C5E4-0513AA3CDE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610600" cy="54737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Why is Spectrum drawn symmetric?</a:t>
            </a:r>
          </a:p>
        </p:txBody>
      </p:sp>
      <p:grpSp>
        <p:nvGrpSpPr>
          <p:cNvPr id="17413" name="Group 200">
            <a:extLst>
              <a:ext uri="{FF2B5EF4-FFF2-40B4-BE49-F238E27FC236}">
                <a16:creationId xmlns:a16="http://schemas.microsoft.com/office/drawing/2014/main" id="{DA53AAED-C01A-4319-DF08-5D945AC1B740}"/>
              </a:ext>
            </a:extLst>
          </p:cNvPr>
          <p:cNvGrpSpPr>
            <a:grpSpLocks/>
          </p:cNvGrpSpPr>
          <p:nvPr/>
        </p:nvGrpSpPr>
        <p:grpSpPr bwMode="auto">
          <a:xfrm>
            <a:off x="338137" y="2119313"/>
            <a:ext cx="8467725" cy="2965450"/>
            <a:chOff x="232" y="2151"/>
            <a:chExt cx="5334" cy="1868"/>
          </a:xfrm>
        </p:grpSpPr>
        <p:sp>
          <p:nvSpPr>
            <p:cNvPr id="17414" name="Rectangle 40">
              <a:extLst>
                <a:ext uri="{FF2B5EF4-FFF2-40B4-BE49-F238E27FC236}">
                  <a16:creationId xmlns:a16="http://schemas.microsoft.com/office/drawing/2014/main" id="{C545B455-4F50-E082-45B2-67BDB6865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" y="2151"/>
              <a:ext cx="4020" cy="471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7415" name="Line 41">
              <a:extLst>
                <a:ext uri="{FF2B5EF4-FFF2-40B4-BE49-F238E27FC236}">
                  <a16:creationId xmlns:a16="http://schemas.microsoft.com/office/drawing/2014/main" id="{FF7B5002-E15F-EED3-EC53-F853058121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151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16" name="Line 42">
              <a:extLst>
                <a:ext uri="{FF2B5EF4-FFF2-40B4-BE49-F238E27FC236}">
                  <a16:creationId xmlns:a16="http://schemas.microsoft.com/office/drawing/2014/main" id="{1BEA7A87-401C-BEE5-5DA8-0F68C4D5E5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62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17" name="Line 43">
              <a:extLst>
                <a:ext uri="{FF2B5EF4-FFF2-40B4-BE49-F238E27FC236}">
                  <a16:creationId xmlns:a16="http://schemas.microsoft.com/office/drawing/2014/main" id="{1462E1F2-5A9C-0E6E-2BB5-234D884F9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2151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18" name="Line 44">
              <a:extLst>
                <a:ext uri="{FF2B5EF4-FFF2-40B4-BE49-F238E27FC236}">
                  <a16:creationId xmlns:a16="http://schemas.microsoft.com/office/drawing/2014/main" id="{DEB0014E-4014-F696-3616-14BB26DB9E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151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19" name="Line 45">
              <a:extLst>
                <a:ext uri="{FF2B5EF4-FFF2-40B4-BE49-F238E27FC236}">
                  <a16:creationId xmlns:a16="http://schemas.microsoft.com/office/drawing/2014/main" id="{09866720-AC53-AD5B-3CE2-C7B411F787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62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0" name="Line 46">
              <a:extLst>
                <a:ext uri="{FF2B5EF4-FFF2-40B4-BE49-F238E27FC236}">
                  <a16:creationId xmlns:a16="http://schemas.microsoft.com/office/drawing/2014/main" id="{A8B89383-B1AF-0126-17CB-6111D9895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151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1" name="Line 47">
              <a:extLst>
                <a:ext uri="{FF2B5EF4-FFF2-40B4-BE49-F238E27FC236}">
                  <a16:creationId xmlns:a16="http://schemas.microsoft.com/office/drawing/2014/main" id="{E915A819-9894-F9DA-727A-83F5D870D4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2" name="Line 48">
              <a:extLst>
                <a:ext uri="{FF2B5EF4-FFF2-40B4-BE49-F238E27FC236}">
                  <a16:creationId xmlns:a16="http://schemas.microsoft.com/office/drawing/2014/main" id="{54CE2C5B-6235-5132-A766-020CCE2B1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3" name="Line 49">
              <a:extLst>
                <a:ext uri="{FF2B5EF4-FFF2-40B4-BE49-F238E27FC236}">
                  <a16:creationId xmlns:a16="http://schemas.microsoft.com/office/drawing/2014/main" id="{975ADBA2-E541-32C9-A91D-CD75952B84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7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4" name="Line 50">
              <a:extLst>
                <a:ext uri="{FF2B5EF4-FFF2-40B4-BE49-F238E27FC236}">
                  <a16:creationId xmlns:a16="http://schemas.microsoft.com/office/drawing/2014/main" id="{6CF23B58-D793-4A8F-93C9-A1A8F95C99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7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5" name="Line 51">
              <a:extLst>
                <a:ext uri="{FF2B5EF4-FFF2-40B4-BE49-F238E27FC236}">
                  <a16:creationId xmlns:a16="http://schemas.microsoft.com/office/drawing/2014/main" id="{D0FD2E22-0994-7CB6-8CA8-940F2479C4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0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6" name="Line 52">
              <a:extLst>
                <a:ext uri="{FF2B5EF4-FFF2-40B4-BE49-F238E27FC236}">
                  <a16:creationId xmlns:a16="http://schemas.microsoft.com/office/drawing/2014/main" id="{7B68203A-0797-B086-F2DE-A6604A1C4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0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7" name="Line 53">
              <a:extLst>
                <a:ext uri="{FF2B5EF4-FFF2-40B4-BE49-F238E27FC236}">
                  <a16:creationId xmlns:a16="http://schemas.microsoft.com/office/drawing/2014/main" id="{99649B0A-52FB-8842-66AC-E1B9E22C1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3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8" name="Line 54">
              <a:extLst>
                <a:ext uri="{FF2B5EF4-FFF2-40B4-BE49-F238E27FC236}">
                  <a16:creationId xmlns:a16="http://schemas.microsoft.com/office/drawing/2014/main" id="{F0AA1DF9-FF44-A037-B460-69BABDB0E1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3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9" name="Line 55">
              <a:extLst>
                <a:ext uri="{FF2B5EF4-FFF2-40B4-BE49-F238E27FC236}">
                  <a16:creationId xmlns:a16="http://schemas.microsoft.com/office/drawing/2014/main" id="{60056B2E-4B59-72A1-C442-EB1F702E7B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0" name="Line 56">
              <a:extLst>
                <a:ext uri="{FF2B5EF4-FFF2-40B4-BE49-F238E27FC236}">
                  <a16:creationId xmlns:a16="http://schemas.microsoft.com/office/drawing/2014/main" id="{7971D2D2-9F9F-AFD3-97BC-890E494BBC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1" name="Line 57">
              <a:extLst>
                <a:ext uri="{FF2B5EF4-FFF2-40B4-BE49-F238E27FC236}">
                  <a16:creationId xmlns:a16="http://schemas.microsoft.com/office/drawing/2014/main" id="{B4C1CAB8-EF95-2C3C-3B55-246B08486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0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2" name="Line 58">
              <a:extLst>
                <a:ext uri="{FF2B5EF4-FFF2-40B4-BE49-F238E27FC236}">
                  <a16:creationId xmlns:a16="http://schemas.microsoft.com/office/drawing/2014/main" id="{4F744037-9B69-4737-14AC-0AC844C98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0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3" name="Line 59">
              <a:extLst>
                <a:ext uri="{FF2B5EF4-FFF2-40B4-BE49-F238E27FC236}">
                  <a16:creationId xmlns:a16="http://schemas.microsoft.com/office/drawing/2014/main" id="{719CBEB7-C08B-D333-180D-52013C7F50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3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4" name="Line 60">
              <a:extLst>
                <a:ext uri="{FF2B5EF4-FFF2-40B4-BE49-F238E27FC236}">
                  <a16:creationId xmlns:a16="http://schemas.microsoft.com/office/drawing/2014/main" id="{AC9A09FD-1A51-10BD-3D3A-76055702FB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3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5" name="Line 61">
              <a:extLst>
                <a:ext uri="{FF2B5EF4-FFF2-40B4-BE49-F238E27FC236}">
                  <a16:creationId xmlns:a16="http://schemas.microsoft.com/office/drawing/2014/main" id="{3EBF0B6C-9C1E-29D9-347E-339ED6DD0A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6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6" name="Line 62">
              <a:extLst>
                <a:ext uri="{FF2B5EF4-FFF2-40B4-BE49-F238E27FC236}">
                  <a16:creationId xmlns:a16="http://schemas.microsoft.com/office/drawing/2014/main" id="{732203A9-CDC5-1E24-83A3-FD2A85307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6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7" name="Line 63">
              <a:extLst>
                <a:ext uri="{FF2B5EF4-FFF2-40B4-BE49-F238E27FC236}">
                  <a16:creationId xmlns:a16="http://schemas.microsoft.com/office/drawing/2014/main" id="{E5168274-23A5-4F9D-BDD7-FE36CFF116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8" name="Line 64">
              <a:extLst>
                <a:ext uri="{FF2B5EF4-FFF2-40B4-BE49-F238E27FC236}">
                  <a16:creationId xmlns:a16="http://schemas.microsoft.com/office/drawing/2014/main" id="{ACF4EA26-C7FE-7B23-67DD-C0274C39D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9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9" name="Line 65">
              <a:extLst>
                <a:ext uri="{FF2B5EF4-FFF2-40B4-BE49-F238E27FC236}">
                  <a16:creationId xmlns:a16="http://schemas.microsoft.com/office/drawing/2014/main" id="{DCF485C0-96E2-791D-3799-53F017B30B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622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0" name="Line 66">
              <a:extLst>
                <a:ext uri="{FF2B5EF4-FFF2-40B4-BE49-F238E27FC236}">
                  <a16:creationId xmlns:a16="http://schemas.microsoft.com/office/drawing/2014/main" id="{8F739533-AB41-6894-705A-12AB93541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2622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1" name="Line 67">
              <a:extLst>
                <a:ext uri="{FF2B5EF4-FFF2-40B4-BE49-F238E27FC236}">
                  <a16:creationId xmlns:a16="http://schemas.microsoft.com/office/drawing/2014/main" id="{30CED8B7-F8CB-F71A-AFD1-2D958A042B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465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2" name="Line 68">
              <a:extLst>
                <a:ext uri="{FF2B5EF4-FFF2-40B4-BE49-F238E27FC236}">
                  <a16:creationId xmlns:a16="http://schemas.microsoft.com/office/drawing/2014/main" id="{8E33554B-146C-5930-B894-BB8C2A496D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2465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3" name="Line 69">
              <a:extLst>
                <a:ext uri="{FF2B5EF4-FFF2-40B4-BE49-F238E27FC236}">
                  <a16:creationId xmlns:a16="http://schemas.microsoft.com/office/drawing/2014/main" id="{96D203AD-548A-8EA1-0494-2C32BF7149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308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4" name="Line 70">
              <a:extLst>
                <a:ext uri="{FF2B5EF4-FFF2-40B4-BE49-F238E27FC236}">
                  <a16:creationId xmlns:a16="http://schemas.microsoft.com/office/drawing/2014/main" id="{3DA3FC88-BB6D-FB98-BEF6-D53274C3C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2308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5" name="Line 71">
              <a:extLst>
                <a:ext uri="{FF2B5EF4-FFF2-40B4-BE49-F238E27FC236}">
                  <a16:creationId xmlns:a16="http://schemas.microsoft.com/office/drawing/2014/main" id="{AAF8DA0F-5B82-C3E5-0AA1-BDD9ACDC83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151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6" name="Line 72">
              <a:extLst>
                <a:ext uri="{FF2B5EF4-FFF2-40B4-BE49-F238E27FC236}">
                  <a16:creationId xmlns:a16="http://schemas.microsoft.com/office/drawing/2014/main" id="{821CEC98-4D54-118C-EE11-0318536F0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2151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7" name="Line 73">
              <a:extLst>
                <a:ext uri="{FF2B5EF4-FFF2-40B4-BE49-F238E27FC236}">
                  <a16:creationId xmlns:a16="http://schemas.microsoft.com/office/drawing/2014/main" id="{FA5FEAB7-669A-519B-3981-14E4747D8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151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8" name="Line 74">
              <a:extLst>
                <a:ext uri="{FF2B5EF4-FFF2-40B4-BE49-F238E27FC236}">
                  <a16:creationId xmlns:a16="http://schemas.microsoft.com/office/drawing/2014/main" id="{7988D76A-E416-332F-CB51-D46635982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62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9" name="Line 75">
              <a:extLst>
                <a:ext uri="{FF2B5EF4-FFF2-40B4-BE49-F238E27FC236}">
                  <a16:creationId xmlns:a16="http://schemas.microsoft.com/office/drawing/2014/main" id="{822904F1-41CA-A2DE-B0B3-8FFF572405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2151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0" name="Line 76">
              <a:extLst>
                <a:ext uri="{FF2B5EF4-FFF2-40B4-BE49-F238E27FC236}">
                  <a16:creationId xmlns:a16="http://schemas.microsoft.com/office/drawing/2014/main" id="{03D7C2AF-1BA7-DDA9-C18C-E364FE49FE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151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1" name="Freeform 77">
              <a:extLst>
                <a:ext uri="{FF2B5EF4-FFF2-40B4-BE49-F238E27FC236}">
                  <a16:creationId xmlns:a16="http://schemas.microsoft.com/office/drawing/2014/main" id="{BBA3C576-C16F-50B9-55A1-F9FFF8F11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" y="2619"/>
              <a:ext cx="710" cy="1"/>
            </a:xfrm>
            <a:custGeom>
              <a:avLst/>
              <a:gdLst>
                <a:gd name="T0" fmla="*/ 12 w 710"/>
                <a:gd name="T1" fmla="*/ 0 h 1"/>
                <a:gd name="T2" fmla="*/ 28 w 710"/>
                <a:gd name="T3" fmla="*/ 0 h 1"/>
                <a:gd name="T4" fmla="*/ 45 w 710"/>
                <a:gd name="T5" fmla="*/ 0 h 1"/>
                <a:gd name="T6" fmla="*/ 62 w 710"/>
                <a:gd name="T7" fmla="*/ 0 h 1"/>
                <a:gd name="T8" fmla="*/ 79 w 710"/>
                <a:gd name="T9" fmla="*/ 0 h 1"/>
                <a:gd name="T10" fmla="*/ 96 w 710"/>
                <a:gd name="T11" fmla="*/ 0 h 1"/>
                <a:gd name="T12" fmla="*/ 112 w 710"/>
                <a:gd name="T13" fmla="*/ 0 h 1"/>
                <a:gd name="T14" fmla="*/ 129 w 710"/>
                <a:gd name="T15" fmla="*/ 0 h 1"/>
                <a:gd name="T16" fmla="*/ 146 w 710"/>
                <a:gd name="T17" fmla="*/ 0 h 1"/>
                <a:gd name="T18" fmla="*/ 163 w 710"/>
                <a:gd name="T19" fmla="*/ 0 h 1"/>
                <a:gd name="T20" fmla="*/ 179 w 710"/>
                <a:gd name="T21" fmla="*/ 0 h 1"/>
                <a:gd name="T22" fmla="*/ 196 w 710"/>
                <a:gd name="T23" fmla="*/ 0 h 1"/>
                <a:gd name="T24" fmla="*/ 213 w 710"/>
                <a:gd name="T25" fmla="*/ 0 h 1"/>
                <a:gd name="T26" fmla="*/ 230 w 710"/>
                <a:gd name="T27" fmla="*/ 0 h 1"/>
                <a:gd name="T28" fmla="*/ 246 w 710"/>
                <a:gd name="T29" fmla="*/ 0 h 1"/>
                <a:gd name="T30" fmla="*/ 263 w 710"/>
                <a:gd name="T31" fmla="*/ 0 h 1"/>
                <a:gd name="T32" fmla="*/ 280 w 710"/>
                <a:gd name="T33" fmla="*/ 0 h 1"/>
                <a:gd name="T34" fmla="*/ 297 w 710"/>
                <a:gd name="T35" fmla="*/ 0 h 1"/>
                <a:gd name="T36" fmla="*/ 314 w 710"/>
                <a:gd name="T37" fmla="*/ 0 h 1"/>
                <a:gd name="T38" fmla="*/ 330 w 710"/>
                <a:gd name="T39" fmla="*/ 0 h 1"/>
                <a:gd name="T40" fmla="*/ 347 w 710"/>
                <a:gd name="T41" fmla="*/ 0 h 1"/>
                <a:gd name="T42" fmla="*/ 364 w 710"/>
                <a:gd name="T43" fmla="*/ 0 h 1"/>
                <a:gd name="T44" fmla="*/ 381 w 710"/>
                <a:gd name="T45" fmla="*/ 0 h 1"/>
                <a:gd name="T46" fmla="*/ 397 w 710"/>
                <a:gd name="T47" fmla="*/ 0 h 1"/>
                <a:gd name="T48" fmla="*/ 414 w 710"/>
                <a:gd name="T49" fmla="*/ 0 h 1"/>
                <a:gd name="T50" fmla="*/ 431 w 710"/>
                <a:gd name="T51" fmla="*/ 0 h 1"/>
                <a:gd name="T52" fmla="*/ 448 w 710"/>
                <a:gd name="T53" fmla="*/ 0 h 1"/>
                <a:gd name="T54" fmla="*/ 464 w 710"/>
                <a:gd name="T55" fmla="*/ 0 h 1"/>
                <a:gd name="T56" fmla="*/ 481 w 710"/>
                <a:gd name="T57" fmla="*/ 0 h 1"/>
                <a:gd name="T58" fmla="*/ 498 w 710"/>
                <a:gd name="T59" fmla="*/ 0 h 1"/>
                <a:gd name="T60" fmla="*/ 515 w 710"/>
                <a:gd name="T61" fmla="*/ 0 h 1"/>
                <a:gd name="T62" fmla="*/ 532 w 710"/>
                <a:gd name="T63" fmla="*/ 0 h 1"/>
                <a:gd name="T64" fmla="*/ 548 w 710"/>
                <a:gd name="T65" fmla="*/ 0 h 1"/>
                <a:gd name="T66" fmla="*/ 565 w 710"/>
                <a:gd name="T67" fmla="*/ 0 h 1"/>
                <a:gd name="T68" fmla="*/ 582 w 710"/>
                <a:gd name="T69" fmla="*/ 0 h 1"/>
                <a:gd name="T70" fmla="*/ 599 w 710"/>
                <a:gd name="T71" fmla="*/ 0 h 1"/>
                <a:gd name="T72" fmla="*/ 615 w 710"/>
                <a:gd name="T73" fmla="*/ 0 h 1"/>
                <a:gd name="T74" fmla="*/ 632 w 710"/>
                <a:gd name="T75" fmla="*/ 0 h 1"/>
                <a:gd name="T76" fmla="*/ 649 w 710"/>
                <a:gd name="T77" fmla="*/ 0 h 1"/>
                <a:gd name="T78" fmla="*/ 666 w 710"/>
                <a:gd name="T79" fmla="*/ 0 h 1"/>
                <a:gd name="T80" fmla="*/ 683 w 710"/>
                <a:gd name="T81" fmla="*/ 0 h 1"/>
                <a:gd name="T82" fmla="*/ 699 w 710"/>
                <a:gd name="T83" fmla="*/ 0 h 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0" h="1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7" y="0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51" y="0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3" y="0"/>
                  </a:lnTo>
                  <a:lnTo>
                    <a:pt x="79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1" y="0"/>
                  </a:lnTo>
                  <a:lnTo>
                    <a:pt x="107" y="0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29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7" y="0"/>
                  </a:lnTo>
                  <a:lnTo>
                    <a:pt x="163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79" y="0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6" y="0"/>
                  </a:lnTo>
                  <a:lnTo>
                    <a:pt x="202" y="0"/>
                  </a:lnTo>
                  <a:lnTo>
                    <a:pt x="207" y="0"/>
                  </a:lnTo>
                  <a:lnTo>
                    <a:pt x="213" y="0"/>
                  </a:lnTo>
                  <a:lnTo>
                    <a:pt x="219" y="0"/>
                  </a:lnTo>
                  <a:lnTo>
                    <a:pt x="224" y="0"/>
                  </a:lnTo>
                  <a:lnTo>
                    <a:pt x="230" y="0"/>
                  </a:lnTo>
                  <a:lnTo>
                    <a:pt x="235" y="0"/>
                  </a:lnTo>
                  <a:lnTo>
                    <a:pt x="241" y="0"/>
                  </a:lnTo>
                  <a:lnTo>
                    <a:pt x="246" y="0"/>
                  </a:lnTo>
                  <a:lnTo>
                    <a:pt x="252" y="0"/>
                  </a:lnTo>
                  <a:lnTo>
                    <a:pt x="258" y="0"/>
                  </a:lnTo>
                  <a:lnTo>
                    <a:pt x="263" y="0"/>
                  </a:lnTo>
                  <a:lnTo>
                    <a:pt x="269" y="0"/>
                  </a:lnTo>
                  <a:lnTo>
                    <a:pt x="274" y="0"/>
                  </a:lnTo>
                  <a:lnTo>
                    <a:pt x="280" y="0"/>
                  </a:lnTo>
                  <a:lnTo>
                    <a:pt x="286" y="0"/>
                  </a:lnTo>
                  <a:lnTo>
                    <a:pt x="291" y="0"/>
                  </a:lnTo>
                  <a:lnTo>
                    <a:pt x="297" y="0"/>
                  </a:lnTo>
                  <a:lnTo>
                    <a:pt x="302" y="0"/>
                  </a:lnTo>
                  <a:lnTo>
                    <a:pt x="308" y="0"/>
                  </a:lnTo>
                  <a:lnTo>
                    <a:pt x="314" y="0"/>
                  </a:lnTo>
                  <a:lnTo>
                    <a:pt x="319" y="0"/>
                  </a:lnTo>
                  <a:lnTo>
                    <a:pt x="325" y="0"/>
                  </a:lnTo>
                  <a:lnTo>
                    <a:pt x="330" y="0"/>
                  </a:lnTo>
                  <a:lnTo>
                    <a:pt x="336" y="0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3" y="0"/>
                  </a:lnTo>
                  <a:lnTo>
                    <a:pt x="358" y="0"/>
                  </a:lnTo>
                  <a:lnTo>
                    <a:pt x="364" y="0"/>
                  </a:lnTo>
                  <a:lnTo>
                    <a:pt x="369" y="0"/>
                  </a:lnTo>
                  <a:lnTo>
                    <a:pt x="375" y="0"/>
                  </a:lnTo>
                  <a:lnTo>
                    <a:pt x="381" y="0"/>
                  </a:lnTo>
                  <a:lnTo>
                    <a:pt x="386" y="0"/>
                  </a:lnTo>
                  <a:lnTo>
                    <a:pt x="392" y="0"/>
                  </a:lnTo>
                  <a:lnTo>
                    <a:pt x="397" y="0"/>
                  </a:lnTo>
                  <a:lnTo>
                    <a:pt x="403" y="0"/>
                  </a:lnTo>
                  <a:lnTo>
                    <a:pt x="409" y="0"/>
                  </a:lnTo>
                  <a:lnTo>
                    <a:pt x="414" y="0"/>
                  </a:lnTo>
                  <a:lnTo>
                    <a:pt x="420" y="0"/>
                  </a:lnTo>
                  <a:lnTo>
                    <a:pt x="425" y="0"/>
                  </a:lnTo>
                  <a:lnTo>
                    <a:pt x="431" y="0"/>
                  </a:lnTo>
                  <a:lnTo>
                    <a:pt x="437" y="0"/>
                  </a:lnTo>
                  <a:lnTo>
                    <a:pt x="442" y="0"/>
                  </a:lnTo>
                  <a:lnTo>
                    <a:pt x="448" y="0"/>
                  </a:lnTo>
                  <a:lnTo>
                    <a:pt x="453" y="0"/>
                  </a:lnTo>
                  <a:lnTo>
                    <a:pt x="459" y="0"/>
                  </a:lnTo>
                  <a:lnTo>
                    <a:pt x="464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1" y="0"/>
                  </a:lnTo>
                  <a:lnTo>
                    <a:pt x="487" y="0"/>
                  </a:lnTo>
                  <a:lnTo>
                    <a:pt x="492" y="0"/>
                  </a:lnTo>
                  <a:lnTo>
                    <a:pt x="498" y="0"/>
                  </a:lnTo>
                  <a:lnTo>
                    <a:pt x="504" y="0"/>
                  </a:lnTo>
                  <a:lnTo>
                    <a:pt x="509" y="0"/>
                  </a:lnTo>
                  <a:lnTo>
                    <a:pt x="515" y="0"/>
                  </a:lnTo>
                  <a:lnTo>
                    <a:pt x="520" y="0"/>
                  </a:lnTo>
                  <a:lnTo>
                    <a:pt x="526" y="0"/>
                  </a:lnTo>
                  <a:lnTo>
                    <a:pt x="532" y="0"/>
                  </a:lnTo>
                  <a:lnTo>
                    <a:pt x="537" y="0"/>
                  </a:lnTo>
                  <a:lnTo>
                    <a:pt x="543" y="0"/>
                  </a:lnTo>
                  <a:lnTo>
                    <a:pt x="548" y="0"/>
                  </a:lnTo>
                  <a:lnTo>
                    <a:pt x="554" y="0"/>
                  </a:lnTo>
                  <a:lnTo>
                    <a:pt x="560" y="0"/>
                  </a:lnTo>
                  <a:lnTo>
                    <a:pt x="565" y="0"/>
                  </a:lnTo>
                  <a:lnTo>
                    <a:pt x="571" y="0"/>
                  </a:lnTo>
                  <a:lnTo>
                    <a:pt x="576" y="0"/>
                  </a:lnTo>
                  <a:lnTo>
                    <a:pt x="582" y="0"/>
                  </a:lnTo>
                  <a:lnTo>
                    <a:pt x="587" y="0"/>
                  </a:lnTo>
                  <a:lnTo>
                    <a:pt x="593" y="0"/>
                  </a:lnTo>
                  <a:lnTo>
                    <a:pt x="599" y="0"/>
                  </a:lnTo>
                  <a:lnTo>
                    <a:pt x="604" y="0"/>
                  </a:lnTo>
                  <a:lnTo>
                    <a:pt x="610" y="0"/>
                  </a:lnTo>
                  <a:lnTo>
                    <a:pt x="615" y="0"/>
                  </a:lnTo>
                  <a:lnTo>
                    <a:pt x="621" y="0"/>
                  </a:lnTo>
                  <a:lnTo>
                    <a:pt x="627" y="0"/>
                  </a:lnTo>
                  <a:lnTo>
                    <a:pt x="632" y="0"/>
                  </a:lnTo>
                  <a:lnTo>
                    <a:pt x="638" y="0"/>
                  </a:lnTo>
                  <a:lnTo>
                    <a:pt x="643" y="0"/>
                  </a:lnTo>
                  <a:lnTo>
                    <a:pt x="649" y="0"/>
                  </a:lnTo>
                  <a:lnTo>
                    <a:pt x="655" y="0"/>
                  </a:lnTo>
                  <a:lnTo>
                    <a:pt x="660" y="0"/>
                  </a:lnTo>
                  <a:lnTo>
                    <a:pt x="666" y="0"/>
                  </a:lnTo>
                  <a:lnTo>
                    <a:pt x="671" y="0"/>
                  </a:lnTo>
                  <a:lnTo>
                    <a:pt x="677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4" y="0"/>
                  </a:lnTo>
                  <a:lnTo>
                    <a:pt x="699" y="0"/>
                  </a:lnTo>
                  <a:lnTo>
                    <a:pt x="705" y="0"/>
                  </a:lnTo>
                  <a:lnTo>
                    <a:pt x="710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2" name="Freeform 78">
              <a:extLst>
                <a:ext uri="{FF2B5EF4-FFF2-40B4-BE49-F238E27FC236}">
                  <a16:creationId xmlns:a16="http://schemas.microsoft.com/office/drawing/2014/main" id="{E025AC01-61DF-6F88-920B-1F44F71FB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" y="2619"/>
              <a:ext cx="710" cy="1"/>
            </a:xfrm>
            <a:custGeom>
              <a:avLst/>
              <a:gdLst>
                <a:gd name="T0" fmla="*/ 12 w 710"/>
                <a:gd name="T1" fmla="*/ 0 h 1"/>
                <a:gd name="T2" fmla="*/ 28 w 710"/>
                <a:gd name="T3" fmla="*/ 0 h 1"/>
                <a:gd name="T4" fmla="*/ 45 w 710"/>
                <a:gd name="T5" fmla="*/ 0 h 1"/>
                <a:gd name="T6" fmla="*/ 62 w 710"/>
                <a:gd name="T7" fmla="*/ 0 h 1"/>
                <a:gd name="T8" fmla="*/ 79 w 710"/>
                <a:gd name="T9" fmla="*/ 0 h 1"/>
                <a:gd name="T10" fmla="*/ 95 w 710"/>
                <a:gd name="T11" fmla="*/ 0 h 1"/>
                <a:gd name="T12" fmla="*/ 112 w 710"/>
                <a:gd name="T13" fmla="*/ 0 h 1"/>
                <a:gd name="T14" fmla="*/ 129 w 710"/>
                <a:gd name="T15" fmla="*/ 0 h 1"/>
                <a:gd name="T16" fmla="*/ 146 w 710"/>
                <a:gd name="T17" fmla="*/ 0 h 1"/>
                <a:gd name="T18" fmla="*/ 163 w 710"/>
                <a:gd name="T19" fmla="*/ 0 h 1"/>
                <a:gd name="T20" fmla="*/ 179 w 710"/>
                <a:gd name="T21" fmla="*/ 0 h 1"/>
                <a:gd name="T22" fmla="*/ 196 w 710"/>
                <a:gd name="T23" fmla="*/ 0 h 1"/>
                <a:gd name="T24" fmla="*/ 213 w 710"/>
                <a:gd name="T25" fmla="*/ 0 h 1"/>
                <a:gd name="T26" fmla="*/ 230 w 710"/>
                <a:gd name="T27" fmla="*/ 0 h 1"/>
                <a:gd name="T28" fmla="*/ 246 w 710"/>
                <a:gd name="T29" fmla="*/ 0 h 1"/>
                <a:gd name="T30" fmla="*/ 263 w 710"/>
                <a:gd name="T31" fmla="*/ 0 h 1"/>
                <a:gd name="T32" fmla="*/ 280 w 710"/>
                <a:gd name="T33" fmla="*/ 0 h 1"/>
                <a:gd name="T34" fmla="*/ 297 w 710"/>
                <a:gd name="T35" fmla="*/ 0 h 1"/>
                <a:gd name="T36" fmla="*/ 314 w 710"/>
                <a:gd name="T37" fmla="*/ 0 h 1"/>
                <a:gd name="T38" fmla="*/ 330 w 710"/>
                <a:gd name="T39" fmla="*/ 0 h 1"/>
                <a:gd name="T40" fmla="*/ 347 w 710"/>
                <a:gd name="T41" fmla="*/ 0 h 1"/>
                <a:gd name="T42" fmla="*/ 364 w 710"/>
                <a:gd name="T43" fmla="*/ 0 h 1"/>
                <a:gd name="T44" fmla="*/ 381 w 710"/>
                <a:gd name="T45" fmla="*/ 0 h 1"/>
                <a:gd name="T46" fmla="*/ 397 w 710"/>
                <a:gd name="T47" fmla="*/ 0 h 1"/>
                <a:gd name="T48" fmla="*/ 414 w 710"/>
                <a:gd name="T49" fmla="*/ 0 h 1"/>
                <a:gd name="T50" fmla="*/ 431 w 710"/>
                <a:gd name="T51" fmla="*/ 0 h 1"/>
                <a:gd name="T52" fmla="*/ 448 w 710"/>
                <a:gd name="T53" fmla="*/ 0 h 1"/>
                <a:gd name="T54" fmla="*/ 464 w 710"/>
                <a:gd name="T55" fmla="*/ 0 h 1"/>
                <a:gd name="T56" fmla="*/ 481 w 710"/>
                <a:gd name="T57" fmla="*/ 0 h 1"/>
                <a:gd name="T58" fmla="*/ 498 w 710"/>
                <a:gd name="T59" fmla="*/ 0 h 1"/>
                <a:gd name="T60" fmla="*/ 515 w 710"/>
                <a:gd name="T61" fmla="*/ 0 h 1"/>
                <a:gd name="T62" fmla="*/ 532 w 710"/>
                <a:gd name="T63" fmla="*/ 0 h 1"/>
                <a:gd name="T64" fmla="*/ 548 w 710"/>
                <a:gd name="T65" fmla="*/ 0 h 1"/>
                <a:gd name="T66" fmla="*/ 565 w 710"/>
                <a:gd name="T67" fmla="*/ 0 h 1"/>
                <a:gd name="T68" fmla="*/ 582 w 710"/>
                <a:gd name="T69" fmla="*/ 0 h 1"/>
                <a:gd name="T70" fmla="*/ 599 w 710"/>
                <a:gd name="T71" fmla="*/ 0 h 1"/>
                <a:gd name="T72" fmla="*/ 615 w 710"/>
                <a:gd name="T73" fmla="*/ 0 h 1"/>
                <a:gd name="T74" fmla="*/ 632 w 710"/>
                <a:gd name="T75" fmla="*/ 0 h 1"/>
                <a:gd name="T76" fmla="*/ 649 w 710"/>
                <a:gd name="T77" fmla="*/ 0 h 1"/>
                <a:gd name="T78" fmla="*/ 666 w 710"/>
                <a:gd name="T79" fmla="*/ 0 h 1"/>
                <a:gd name="T80" fmla="*/ 682 w 710"/>
                <a:gd name="T81" fmla="*/ 0 h 1"/>
                <a:gd name="T82" fmla="*/ 699 w 710"/>
                <a:gd name="T83" fmla="*/ 0 h 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0" h="1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7" y="0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51" y="0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3" y="0"/>
                  </a:lnTo>
                  <a:lnTo>
                    <a:pt x="79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101" y="0"/>
                  </a:lnTo>
                  <a:lnTo>
                    <a:pt x="107" y="0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29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7" y="0"/>
                  </a:lnTo>
                  <a:lnTo>
                    <a:pt x="163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79" y="0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6" y="0"/>
                  </a:lnTo>
                  <a:lnTo>
                    <a:pt x="202" y="0"/>
                  </a:lnTo>
                  <a:lnTo>
                    <a:pt x="207" y="0"/>
                  </a:lnTo>
                  <a:lnTo>
                    <a:pt x="213" y="0"/>
                  </a:lnTo>
                  <a:lnTo>
                    <a:pt x="218" y="0"/>
                  </a:lnTo>
                  <a:lnTo>
                    <a:pt x="224" y="0"/>
                  </a:lnTo>
                  <a:lnTo>
                    <a:pt x="230" y="0"/>
                  </a:lnTo>
                  <a:lnTo>
                    <a:pt x="235" y="0"/>
                  </a:lnTo>
                  <a:lnTo>
                    <a:pt x="241" y="0"/>
                  </a:lnTo>
                  <a:lnTo>
                    <a:pt x="246" y="0"/>
                  </a:lnTo>
                  <a:lnTo>
                    <a:pt x="252" y="0"/>
                  </a:lnTo>
                  <a:lnTo>
                    <a:pt x="258" y="0"/>
                  </a:lnTo>
                  <a:lnTo>
                    <a:pt x="263" y="0"/>
                  </a:lnTo>
                  <a:lnTo>
                    <a:pt x="269" y="0"/>
                  </a:lnTo>
                  <a:lnTo>
                    <a:pt x="274" y="0"/>
                  </a:lnTo>
                  <a:lnTo>
                    <a:pt x="280" y="0"/>
                  </a:lnTo>
                  <a:lnTo>
                    <a:pt x="286" y="0"/>
                  </a:lnTo>
                  <a:lnTo>
                    <a:pt x="291" y="0"/>
                  </a:lnTo>
                  <a:lnTo>
                    <a:pt x="297" y="0"/>
                  </a:lnTo>
                  <a:lnTo>
                    <a:pt x="302" y="0"/>
                  </a:lnTo>
                  <a:lnTo>
                    <a:pt x="308" y="0"/>
                  </a:lnTo>
                  <a:lnTo>
                    <a:pt x="314" y="0"/>
                  </a:lnTo>
                  <a:lnTo>
                    <a:pt x="319" y="0"/>
                  </a:lnTo>
                  <a:lnTo>
                    <a:pt x="325" y="0"/>
                  </a:lnTo>
                  <a:lnTo>
                    <a:pt x="330" y="0"/>
                  </a:lnTo>
                  <a:lnTo>
                    <a:pt x="336" y="0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3" y="0"/>
                  </a:lnTo>
                  <a:lnTo>
                    <a:pt x="358" y="0"/>
                  </a:lnTo>
                  <a:lnTo>
                    <a:pt x="364" y="0"/>
                  </a:lnTo>
                  <a:lnTo>
                    <a:pt x="369" y="0"/>
                  </a:lnTo>
                  <a:lnTo>
                    <a:pt x="375" y="0"/>
                  </a:lnTo>
                  <a:lnTo>
                    <a:pt x="381" y="0"/>
                  </a:lnTo>
                  <a:lnTo>
                    <a:pt x="386" y="0"/>
                  </a:lnTo>
                  <a:lnTo>
                    <a:pt x="392" y="0"/>
                  </a:lnTo>
                  <a:lnTo>
                    <a:pt x="397" y="0"/>
                  </a:lnTo>
                  <a:lnTo>
                    <a:pt x="403" y="0"/>
                  </a:lnTo>
                  <a:lnTo>
                    <a:pt x="409" y="0"/>
                  </a:lnTo>
                  <a:lnTo>
                    <a:pt x="414" y="0"/>
                  </a:lnTo>
                  <a:lnTo>
                    <a:pt x="420" y="0"/>
                  </a:lnTo>
                  <a:lnTo>
                    <a:pt x="425" y="0"/>
                  </a:lnTo>
                  <a:lnTo>
                    <a:pt x="431" y="0"/>
                  </a:lnTo>
                  <a:lnTo>
                    <a:pt x="437" y="0"/>
                  </a:lnTo>
                  <a:lnTo>
                    <a:pt x="442" y="0"/>
                  </a:lnTo>
                  <a:lnTo>
                    <a:pt x="448" y="0"/>
                  </a:lnTo>
                  <a:lnTo>
                    <a:pt x="453" y="0"/>
                  </a:lnTo>
                  <a:lnTo>
                    <a:pt x="459" y="0"/>
                  </a:lnTo>
                  <a:lnTo>
                    <a:pt x="464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1" y="0"/>
                  </a:lnTo>
                  <a:lnTo>
                    <a:pt x="487" y="0"/>
                  </a:lnTo>
                  <a:lnTo>
                    <a:pt x="492" y="0"/>
                  </a:lnTo>
                  <a:lnTo>
                    <a:pt x="498" y="0"/>
                  </a:lnTo>
                  <a:lnTo>
                    <a:pt x="504" y="0"/>
                  </a:lnTo>
                  <a:lnTo>
                    <a:pt x="509" y="0"/>
                  </a:lnTo>
                  <a:lnTo>
                    <a:pt x="515" y="0"/>
                  </a:lnTo>
                  <a:lnTo>
                    <a:pt x="520" y="0"/>
                  </a:lnTo>
                  <a:lnTo>
                    <a:pt x="526" y="0"/>
                  </a:lnTo>
                  <a:lnTo>
                    <a:pt x="532" y="0"/>
                  </a:lnTo>
                  <a:lnTo>
                    <a:pt x="537" y="0"/>
                  </a:lnTo>
                  <a:lnTo>
                    <a:pt x="543" y="0"/>
                  </a:lnTo>
                  <a:lnTo>
                    <a:pt x="548" y="0"/>
                  </a:lnTo>
                  <a:lnTo>
                    <a:pt x="554" y="0"/>
                  </a:lnTo>
                  <a:lnTo>
                    <a:pt x="560" y="0"/>
                  </a:lnTo>
                  <a:lnTo>
                    <a:pt x="565" y="0"/>
                  </a:lnTo>
                  <a:lnTo>
                    <a:pt x="571" y="0"/>
                  </a:lnTo>
                  <a:lnTo>
                    <a:pt x="576" y="0"/>
                  </a:lnTo>
                  <a:lnTo>
                    <a:pt x="582" y="0"/>
                  </a:lnTo>
                  <a:lnTo>
                    <a:pt x="587" y="0"/>
                  </a:lnTo>
                  <a:lnTo>
                    <a:pt x="593" y="0"/>
                  </a:lnTo>
                  <a:lnTo>
                    <a:pt x="599" y="0"/>
                  </a:lnTo>
                  <a:lnTo>
                    <a:pt x="604" y="0"/>
                  </a:lnTo>
                  <a:lnTo>
                    <a:pt x="610" y="0"/>
                  </a:lnTo>
                  <a:lnTo>
                    <a:pt x="615" y="0"/>
                  </a:lnTo>
                  <a:lnTo>
                    <a:pt x="621" y="0"/>
                  </a:lnTo>
                  <a:lnTo>
                    <a:pt x="627" y="0"/>
                  </a:lnTo>
                  <a:lnTo>
                    <a:pt x="632" y="0"/>
                  </a:lnTo>
                  <a:lnTo>
                    <a:pt x="638" y="0"/>
                  </a:lnTo>
                  <a:lnTo>
                    <a:pt x="643" y="0"/>
                  </a:lnTo>
                  <a:lnTo>
                    <a:pt x="649" y="0"/>
                  </a:lnTo>
                  <a:lnTo>
                    <a:pt x="655" y="0"/>
                  </a:lnTo>
                  <a:lnTo>
                    <a:pt x="660" y="0"/>
                  </a:lnTo>
                  <a:lnTo>
                    <a:pt x="666" y="0"/>
                  </a:lnTo>
                  <a:lnTo>
                    <a:pt x="671" y="0"/>
                  </a:lnTo>
                  <a:lnTo>
                    <a:pt x="677" y="0"/>
                  </a:lnTo>
                  <a:lnTo>
                    <a:pt x="682" y="0"/>
                  </a:lnTo>
                  <a:lnTo>
                    <a:pt x="688" y="0"/>
                  </a:lnTo>
                  <a:lnTo>
                    <a:pt x="694" y="0"/>
                  </a:lnTo>
                  <a:lnTo>
                    <a:pt x="699" y="0"/>
                  </a:lnTo>
                  <a:lnTo>
                    <a:pt x="705" y="0"/>
                  </a:lnTo>
                  <a:lnTo>
                    <a:pt x="710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3" name="Freeform 79">
              <a:extLst>
                <a:ext uri="{FF2B5EF4-FFF2-40B4-BE49-F238E27FC236}">
                  <a16:creationId xmlns:a16="http://schemas.microsoft.com/office/drawing/2014/main" id="{4F0AE5F2-0329-487F-8625-4B63ABB9B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" y="2335"/>
              <a:ext cx="548" cy="284"/>
            </a:xfrm>
            <a:custGeom>
              <a:avLst/>
              <a:gdLst>
                <a:gd name="T0" fmla="*/ 12 w 548"/>
                <a:gd name="T1" fmla="*/ 284 h 284"/>
                <a:gd name="T2" fmla="*/ 28 w 548"/>
                <a:gd name="T3" fmla="*/ 284 h 284"/>
                <a:gd name="T4" fmla="*/ 45 w 548"/>
                <a:gd name="T5" fmla="*/ 284 h 284"/>
                <a:gd name="T6" fmla="*/ 62 w 548"/>
                <a:gd name="T7" fmla="*/ 284 h 284"/>
                <a:gd name="T8" fmla="*/ 79 w 548"/>
                <a:gd name="T9" fmla="*/ 284 h 284"/>
                <a:gd name="T10" fmla="*/ 95 w 548"/>
                <a:gd name="T11" fmla="*/ 284 h 284"/>
                <a:gd name="T12" fmla="*/ 112 w 548"/>
                <a:gd name="T13" fmla="*/ 284 h 284"/>
                <a:gd name="T14" fmla="*/ 129 w 548"/>
                <a:gd name="T15" fmla="*/ 284 h 284"/>
                <a:gd name="T16" fmla="*/ 146 w 548"/>
                <a:gd name="T17" fmla="*/ 284 h 284"/>
                <a:gd name="T18" fmla="*/ 163 w 548"/>
                <a:gd name="T19" fmla="*/ 284 h 284"/>
                <a:gd name="T20" fmla="*/ 179 w 548"/>
                <a:gd name="T21" fmla="*/ 284 h 284"/>
                <a:gd name="T22" fmla="*/ 196 w 548"/>
                <a:gd name="T23" fmla="*/ 284 h 284"/>
                <a:gd name="T24" fmla="*/ 213 w 548"/>
                <a:gd name="T25" fmla="*/ 284 h 284"/>
                <a:gd name="T26" fmla="*/ 230 w 548"/>
                <a:gd name="T27" fmla="*/ 284 h 284"/>
                <a:gd name="T28" fmla="*/ 246 w 548"/>
                <a:gd name="T29" fmla="*/ 284 h 284"/>
                <a:gd name="T30" fmla="*/ 263 w 548"/>
                <a:gd name="T31" fmla="*/ 284 h 284"/>
                <a:gd name="T32" fmla="*/ 280 w 548"/>
                <a:gd name="T33" fmla="*/ 284 h 284"/>
                <a:gd name="T34" fmla="*/ 297 w 548"/>
                <a:gd name="T35" fmla="*/ 284 h 284"/>
                <a:gd name="T36" fmla="*/ 314 w 548"/>
                <a:gd name="T37" fmla="*/ 284 h 284"/>
                <a:gd name="T38" fmla="*/ 330 w 548"/>
                <a:gd name="T39" fmla="*/ 284 h 284"/>
                <a:gd name="T40" fmla="*/ 347 w 548"/>
                <a:gd name="T41" fmla="*/ 284 h 284"/>
                <a:gd name="T42" fmla="*/ 364 w 548"/>
                <a:gd name="T43" fmla="*/ 284 h 284"/>
                <a:gd name="T44" fmla="*/ 386 w 548"/>
                <a:gd name="T45" fmla="*/ 278 h 284"/>
                <a:gd name="T46" fmla="*/ 392 w 548"/>
                <a:gd name="T47" fmla="*/ 259 h 284"/>
                <a:gd name="T48" fmla="*/ 403 w 548"/>
                <a:gd name="T49" fmla="*/ 247 h 284"/>
                <a:gd name="T50" fmla="*/ 409 w 548"/>
                <a:gd name="T51" fmla="*/ 232 h 284"/>
                <a:gd name="T52" fmla="*/ 420 w 548"/>
                <a:gd name="T53" fmla="*/ 220 h 284"/>
                <a:gd name="T54" fmla="*/ 425 w 548"/>
                <a:gd name="T55" fmla="*/ 205 h 284"/>
                <a:gd name="T56" fmla="*/ 437 w 548"/>
                <a:gd name="T57" fmla="*/ 190 h 284"/>
                <a:gd name="T58" fmla="*/ 442 w 548"/>
                <a:gd name="T59" fmla="*/ 175 h 284"/>
                <a:gd name="T60" fmla="*/ 453 w 548"/>
                <a:gd name="T61" fmla="*/ 163 h 284"/>
                <a:gd name="T62" fmla="*/ 459 w 548"/>
                <a:gd name="T63" fmla="*/ 148 h 284"/>
                <a:gd name="T64" fmla="*/ 470 w 548"/>
                <a:gd name="T65" fmla="*/ 136 h 284"/>
                <a:gd name="T66" fmla="*/ 476 w 548"/>
                <a:gd name="T67" fmla="*/ 121 h 284"/>
                <a:gd name="T68" fmla="*/ 487 w 548"/>
                <a:gd name="T69" fmla="*/ 109 h 284"/>
                <a:gd name="T70" fmla="*/ 492 w 548"/>
                <a:gd name="T71" fmla="*/ 94 h 284"/>
                <a:gd name="T72" fmla="*/ 504 w 548"/>
                <a:gd name="T73" fmla="*/ 81 h 284"/>
                <a:gd name="T74" fmla="*/ 509 w 548"/>
                <a:gd name="T75" fmla="*/ 66 h 284"/>
                <a:gd name="T76" fmla="*/ 520 w 548"/>
                <a:gd name="T77" fmla="*/ 54 h 284"/>
                <a:gd name="T78" fmla="*/ 526 w 548"/>
                <a:gd name="T79" fmla="*/ 39 h 284"/>
                <a:gd name="T80" fmla="*/ 537 w 548"/>
                <a:gd name="T81" fmla="*/ 24 h 284"/>
                <a:gd name="T82" fmla="*/ 543 w 548"/>
                <a:gd name="T83" fmla="*/ 9 h 2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48" h="284">
                  <a:moveTo>
                    <a:pt x="0" y="284"/>
                  </a:moveTo>
                  <a:lnTo>
                    <a:pt x="6" y="284"/>
                  </a:lnTo>
                  <a:lnTo>
                    <a:pt x="12" y="284"/>
                  </a:lnTo>
                  <a:lnTo>
                    <a:pt x="17" y="284"/>
                  </a:lnTo>
                  <a:lnTo>
                    <a:pt x="23" y="284"/>
                  </a:lnTo>
                  <a:lnTo>
                    <a:pt x="28" y="284"/>
                  </a:lnTo>
                  <a:lnTo>
                    <a:pt x="34" y="284"/>
                  </a:lnTo>
                  <a:lnTo>
                    <a:pt x="40" y="284"/>
                  </a:lnTo>
                  <a:lnTo>
                    <a:pt x="45" y="284"/>
                  </a:lnTo>
                  <a:lnTo>
                    <a:pt x="51" y="284"/>
                  </a:lnTo>
                  <a:lnTo>
                    <a:pt x="56" y="284"/>
                  </a:lnTo>
                  <a:lnTo>
                    <a:pt x="62" y="284"/>
                  </a:lnTo>
                  <a:lnTo>
                    <a:pt x="68" y="284"/>
                  </a:lnTo>
                  <a:lnTo>
                    <a:pt x="73" y="284"/>
                  </a:lnTo>
                  <a:lnTo>
                    <a:pt x="79" y="284"/>
                  </a:lnTo>
                  <a:lnTo>
                    <a:pt x="84" y="284"/>
                  </a:lnTo>
                  <a:lnTo>
                    <a:pt x="90" y="284"/>
                  </a:lnTo>
                  <a:lnTo>
                    <a:pt x="95" y="284"/>
                  </a:lnTo>
                  <a:lnTo>
                    <a:pt x="101" y="284"/>
                  </a:lnTo>
                  <a:lnTo>
                    <a:pt x="107" y="284"/>
                  </a:lnTo>
                  <a:lnTo>
                    <a:pt x="112" y="284"/>
                  </a:lnTo>
                  <a:lnTo>
                    <a:pt x="118" y="284"/>
                  </a:lnTo>
                  <a:lnTo>
                    <a:pt x="123" y="284"/>
                  </a:lnTo>
                  <a:lnTo>
                    <a:pt x="129" y="284"/>
                  </a:lnTo>
                  <a:lnTo>
                    <a:pt x="135" y="284"/>
                  </a:lnTo>
                  <a:lnTo>
                    <a:pt x="140" y="284"/>
                  </a:lnTo>
                  <a:lnTo>
                    <a:pt x="146" y="284"/>
                  </a:lnTo>
                  <a:lnTo>
                    <a:pt x="151" y="284"/>
                  </a:lnTo>
                  <a:lnTo>
                    <a:pt x="157" y="284"/>
                  </a:lnTo>
                  <a:lnTo>
                    <a:pt x="163" y="284"/>
                  </a:lnTo>
                  <a:lnTo>
                    <a:pt x="168" y="284"/>
                  </a:lnTo>
                  <a:lnTo>
                    <a:pt x="174" y="284"/>
                  </a:lnTo>
                  <a:lnTo>
                    <a:pt x="179" y="284"/>
                  </a:lnTo>
                  <a:lnTo>
                    <a:pt x="185" y="284"/>
                  </a:lnTo>
                  <a:lnTo>
                    <a:pt x="191" y="284"/>
                  </a:lnTo>
                  <a:lnTo>
                    <a:pt x="196" y="284"/>
                  </a:lnTo>
                  <a:lnTo>
                    <a:pt x="202" y="284"/>
                  </a:lnTo>
                  <a:lnTo>
                    <a:pt x="207" y="284"/>
                  </a:lnTo>
                  <a:lnTo>
                    <a:pt x="213" y="284"/>
                  </a:lnTo>
                  <a:lnTo>
                    <a:pt x="218" y="284"/>
                  </a:lnTo>
                  <a:lnTo>
                    <a:pt x="224" y="284"/>
                  </a:lnTo>
                  <a:lnTo>
                    <a:pt x="230" y="284"/>
                  </a:lnTo>
                  <a:lnTo>
                    <a:pt x="235" y="284"/>
                  </a:lnTo>
                  <a:lnTo>
                    <a:pt x="241" y="284"/>
                  </a:lnTo>
                  <a:lnTo>
                    <a:pt x="246" y="284"/>
                  </a:lnTo>
                  <a:lnTo>
                    <a:pt x="252" y="284"/>
                  </a:lnTo>
                  <a:lnTo>
                    <a:pt x="258" y="284"/>
                  </a:lnTo>
                  <a:lnTo>
                    <a:pt x="263" y="284"/>
                  </a:lnTo>
                  <a:lnTo>
                    <a:pt x="269" y="284"/>
                  </a:lnTo>
                  <a:lnTo>
                    <a:pt x="274" y="284"/>
                  </a:lnTo>
                  <a:lnTo>
                    <a:pt x="280" y="284"/>
                  </a:lnTo>
                  <a:lnTo>
                    <a:pt x="286" y="284"/>
                  </a:lnTo>
                  <a:lnTo>
                    <a:pt x="291" y="284"/>
                  </a:lnTo>
                  <a:lnTo>
                    <a:pt x="297" y="284"/>
                  </a:lnTo>
                  <a:lnTo>
                    <a:pt x="302" y="284"/>
                  </a:lnTo>
                  <a:lnTo>
                    <a:pt x="308" y="284"/>
                  </a:lnTo>
                  <a:lnTo>
                    <a:pt x="314" y="284"/>
                  </a:lnTo>
                  <a:lnTo>
                    <a:pt x="319" y="284"/>
                  </a:lnTo>
                  <a:lnTo>
                    <a:pt x="325" y="284"/>
                  </a:lnTo>
                  <a:lnTo>
                    <a:pt x="330" y="284"/>
                  </a:lnTo>
                  <a:lnTo>
                    <a:pt x="336" y="284"/>
                  </a:lnTo>
                  <a:lnTo>
                    <a:pt x="341" y="284"/>
                  </a:lnTo>
                  <a:lnTo>
                    <a:pt x="347" y="284"/>
                  </a:lnTo>
                  <a:lnTo>
                    <a:pt x="353" y="284"/>
                  </a:lnTo>
                  <a:lnTo>
                    <a:pt x="358" y="284"/>
                  </a:lnTo>
                  <a:lnTo>
                    <a:pt x="364" y="284"/>
                  </a:lnTo>
                  <a:lnTo>
                    <a:pt x="369" y="284"/>
                  </a:lnTo>
                  <a:lnTo>
                    <a:pt x="375" y="284"/>
                  </a:lnTo>
                  <a:lnTo>
                    <a:pt x="386" y="278"/>
                  </a:lnTo>
                  <a:lnTo>
                    <a:pt x="386" y="268"/>
                  </a:lnTo>
                  <a:lnTo>
                    <a:pt x="392" y="265"/>
                  </a:lnTo>
                  <a:lnTo>
                    <a:pt x="392" y="259"/>
                  </a:lnTo>
                  <a:lnTo>
                    <a:pt x="397" y="256"/>
                  </a:lnTo>
                  <a:lnTo>
                    <a:pt x="397" y="250"/>
                  </a:lnTo>
                  <a:lnTo>
                    <a:pt x="403" y="247"/>
                  </a:lnTo>
                  <a:lnTo>
                    <a:pt x="403" y="241"/>
                  </a:lnTo>
                  <a:lnTo>
                    <a:pt x="409" y="238"/>
                  </a:lnTo>
                  <a:lnTo>
                    <a:pt x="409" y="232"/>
                  </a:lnTo>
                  <a:lnTo>
                    <a:pt x="414" y="229"/>
                  </a:lnTo>
                  <a:lnTo>
                    <a:pt x="414" y="223"/>
                  </a:lnTo>
                  <a:lnTo>
                    <a:pt x="420" y="220"/>
                  </a:lnTo>
                  <a:lnTo>
                    <a:pt x="420" y="214"/>
                  </a:lnTo>
                  <a:lnTo>
                    <a:pt x="425" y="211"/>
                  </a:lnTo>
                  <a:lnTo>
                    <a:pt x="425" y="205"/>
                  </a:lnTo>
                  <a:lnTo>
                    <a:pt x="431" y="202"/>
                  </a:lnTo>
                  <a:lnTo>
                    <a:pt x="431" y="193"/>
                  </a:lnTo>
                  <a:lnTo>
                    <a:pt x="437" y="190"/>
                  </a:lnTo>
                  <a:lnTo>
                    <a:pt x="437" y="184"/>
                  </a:lnTo>
                  <a:lnTo>
                    <a:pt x="442" y="181"/>
                  </a:lnTo>
                  <a:lnTo>
                    <a:pt x="442" y="175"/>
                  </a:lnTo>
                  <a:lnTo>
                    <a:pt x="448" y="172"/>
                  </a:lnTo>
                  <a:lnTo>
                    <a:pt x="448" y="166"/>
                  </a:lnTo>
                  <a:lnTo>
                    <a:pt x="453" y="163"/>
                  </a:lnTo>
                  <a:lnTo>
                    <a:pt x="453" y="157"/>
                  </a:lnTo>
                  <a:lnTo>
                    <a:pt x="459" y="154"/>
                  </a:lnTo>
                  <a:lnTo>
                    <a:pt x="459" y="148"/>
                  </a:lnTo>
                  <a:lnTo>
                    <a:pt x="464" y="145"/>
                  </a:lnTo>
                  <a:lnTo>
                    <a:pt x="464" y="139"/>
                  </a:lnTo>
                  <a:lnTo>
                    <a:pt x="470" y="136"/>
                  </a:lnTo>
                  <a:lnTo>
                    <a:pt x="470" y="130"/>
                  </a:lnTo>
                  <a:lnTo>
                    <a:pt x="476" y="127"/>
                  </a:lnTo>
                  <a:lnTo>
                    <a:pt x="476" y="121"/>
                  </a:lnTo>
                  <a:lnTo>
                    <a:pt x="481" y="118"/>
                  </a:lnTo>
                  <a:lnTo>
                    <a:pt x="481" y="112"/>
                  </a:lnTo>
                  <a:lnTo>
                    <a:pt x="487" y="109"/>
                  </a:lnTo>
                  <a:lnTo>
                    <a:pt x="487" y="103"/>
                  </a:lnTo>
                  <a:lnTo>
                    <a:pt x="492" y="100"/>
                  </a:lnTo>
                  <a:lnTo>
                    <a:pt x="492" y="94"/>
                  </a:lnTo>
                  <a:lnTo>
                    <a:pt x="498" y="90"/>
                  </a:lnTo>
                  <a:lnTo>
                    <a:pt x="498" y="84"/>
                  </a:lnTo>
                  <a:lnTo>
                    <a:pt x="504" y="81"/>
                  </a:lnTo>
                  <a:lnTo>
                    <a:pt x="504" y="75"/>
                  </a:lnTo>
                  <a:lnTo>
                    <a:pt x="509" y="72"/>
                  </a:lnTo>
                  <a:lnTo>
                    <a:pt x="509" y="66"/>
                  </a:lnTo>
                  <a:lnTo>
                    <a:pt x="515" y="63"/>
                  </a:lnTo>
                  <a:lnTo>
                    <a:pt x="515" y="57"/>
                  </a:lnTo>
                  <a:lnTo>
                    <a:pt x="520" y="54"/>
                  </a:lnTo>
                  <a:lnTo>
                    <a:pt x="520" y="45"/>
                  </a:lnTo>
                  <a:lnTo>
                    <a:pt x="526" y="42"/>
                  </a:lnTo>
                  <a:lnTo>
                    <a:pt x="526" y="39"/>
                  </a:lnTo>
                  <a:lnTo>
                    <a:pt x="532" y="36"/>
                  </a:lnTo>
                  <a:lnTo>
                    <a:pt x="532" y="27"/>
                  </a:lnTo>
                  <a:lnTo>
                    <a:pt x="537" y="24"/>
                  </a:lnTo>
                  <a:lnTo>
                    <a:pt x="537" y="18"/>
                  </a:lnTo>
                  <a:lnTo>
                    <a:pt x="543" y="15"/>
                  </a:lnTo>
                  <a:lnTo>
                    <a:pt x="543" y="9"/>
                  </a:lnTo>
                  <a:lnTo>
                    <a:pt x="548" y="6"/>
                  </a:lnTo>
                  <a:lnTo>
                    <a:pt x="548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4" name="Freeform 80">
              <a:extLst>
                <a:ext uri="{FF2B5EF4-FFF2-40B4-BE49-F238E27FC236}">
                  <a16:creationId xmlns:a16="http://schemas.microsoft.com/office/drawing/2014/main" id="{1DF898DF-EE9A-574C-5326-66A2345C5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7" y="2290"/>
              <a:ext cx="481" cy="329"/>
            </a:xfrm>
            <a:custGeom>
              <a:avLst/>
              <a:gdLst>
                <a:gd name="T0" fmla="*/ 6 w 481"/>
                <a:gd name="T1" fmla="*/ 36 h 329"/>
                <a:gd name="T2" fmla="*/ 17 w 481"/>
                <a:gd name="T3" fmla="*/ 24 h 329"/>
                <a:gd name="T4" fmla="*/ 23 w 481"/>
                <a:gd name="T5" fmla="*/ 9 h 329"/>
                <a:gd name="T6" fmla="*/ 34 w 481"/>
                <a:gd name="T7" fmla="*/ 3 h 329"/>
                <a:gd name="T8" fmla="*/ 39 w 481"/>
                <a:gd name="T9" fmla="*/ 18 h 329"/>
                <a:gd name="T10" fmla="*/ 51 w 481"/>
                <a:gd name="T11" fmla="*/ 30 h 329"/>
                <a:gd name="T12" fmla="*/ 56 w 481"/>
                <a:gd name="T13" fmla="*/ 45 h 329"/>
                <a:gd name="T14" fmla="*/ 67 w 481"/>
                <a:gd name="T15" fmla="*/ 60 h 329"/>
                <a:gd name="T16" fmla="*/ 73 w 481"/>
                <a:gd name="T17" fmla="*/ 75 h 329"/>
                <a:gd name="T18" fmla="*/ 84 w 481"/>
                <a:gd name="T19" fmla="*/ 87 h 329"/>
                <a:gd name="T20" fmla="*/ 90 w 481"/>
                <a:gd name="T21" fmla="*/ 102 h 329"/>
                <a:gd name="T22" fmla="*/ 101 w 481"/>
                <a:gd name="T23" fmla="*/ 114 h 329"/>
                <a:gd name="T24" fmla="*/ 107 w 481"/>
                <a:gd name="T25" fmla="*/ 129 h 329"/>
                <a:gd name="T26" fmla="*/ 118 w 481"/>
                <a:gd name="T27" fmla="*/ 142 h 329"/>
                <a:gd name="T28" fmla="*/ 123 w 481"/>
                <a:gd name="T29" fmla="*/ 157 h 329"/>
                <a:gd name="T30" fmla="*/ 134 w 481"/>
                <a:gd name="T31" fmla="*/ 169 h 329"/>
                <a:gd name="T32" fmla="*/ 140 w 481"/>
                <a:gd name="T33" fmla="*/ 184 h 329"/>
                <a:gd name="T34" fmla="*/ 151 w 481"/>
                <a:gd name="T35" fmla="*/ 196 h 329"/>
                <a:gd name="T36" fmla="*/ 157 w 481"/>
                <a:gd name="T37" fmla="*/ 211 h 329"/>
                <a:gd name="T38" fmla="*/ 168 w 481"/>
                <a:gd name="T39" fmla="*/ 226 h 329"/>
                <a:gd name="T40" fmla="*/ 174 w 481"/>
                <a:gd name="T41" fmla="*/ 241 h 329"/>
                <a:gd name="T42" fmla="*/ 185 w 481"/>
                <a:gd name="T43" fmla="*/ 253 h 329"/>
                <a:gd name="T44" fmla="*/ 190 w 481"/>
                <a:gd name="T45" fmla="*/ 268 h 329"/>
                <a:gd name="T46" fmla="*/ 202 w 481"/>
                <a:gd name="T47" fmla="*/ 280 h 329"/>
                <a:gd name="T48" fmla="*/ 207 w 481"/>
                <a:gd name="T49" fmla="*/ 295 h 329"/>
                <a:gd name="T50" fmla="*/ 218 w 481"/>
                <a:gd name="T51" fmla="*/ 307 h 329"/>
                <a:gd name="T52" fmla="*/ 224 w 481"/>
                <a:gd name="T53" fmla="*/ 323 h 329"/>
                <a:gd name="T54" fmla="*/ 235 w 481"/>
                <a:gd name="T55" fmla="*/ 329 h 329"/>
                <a:gd name="T56" fmla="*/ 252 w 481"/>
                <a:gd name="T57" fmla="*/ 329 h 329"/>
                <a:gd name="T58" fmla="*/ 269 w 481"/>
                <a:gd name="T59" fmla="*/ 329 h 329"/>
                <a:gd name="T60" fmla="*/ 285 w 481"/>
                <a:gd name="T61" fmla="*/ 329 h 329"/>
                <a:gd name="T62" fmla="*/ 302 w 481"/>
                <a:gd name="T63" fmla="*/ 329 h 329"/>
                <a:gd name="T64" fmla="*/ 319 w 481"/>
                <a:gd name="T65" fmla="*/ 329 h 329"/>
                <a:gd name="T66" fmla="*/ 336 w 481"/>
                <a:gd name="T67" fmla="*/ 329 h 329"/>
                <a:gd name="T68" fmla="*/ 353 w 481"/>
                <a:gd name="T69" fmla="*/ 329 h 329"/>
                <a:gd name="T70" fmla="*/ 369 w 481"/>
                <a:gd name="T71" fmla="*/ 329 h 329"/>
                <a:gd name="T72" fmla="*/ 386 w 481"/>
                <a:gd name="T73" fmla="*/ 329 h 329"/>
                <a:gd name="T74" fmla="*/ 403 w 481"/>
                <a:gd name="T75" fmla="*/ 329 h 329"/>
                <a:gd name="T76" fmla="*/ 420 w 481"/>
                <a:gd name="T77" fmla="*/ 329 h 329"/>
                <a:gd name="T78" fmla="*/ 436 w 481"/>
                <a:gd name="T79" fmla="*/ 329 h 329"/>
                <a:gd name="T80" fmla="*/ 453 w 481"/>
                <a:gd name="T81" fmla="*/ 329 h 329"/>
                <a:gd name="T82" fmla="*/ 470 w 481"/>
                <a:gd name="T83" fmla="*/ 329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81" h="329">
                  <a:moveTo>
                    <a:pt x="0" y="45"/>
                  </a:moveTo>
                  <a:lnTo>
                    <a:pt x="6" y="42"/>
                  </a:lnTo>
                  <a:lnTo>
                    <a:pt x="6" y="36"/>
                  </a:lnTo>
                  <a:lnTo>
                    <a:pt x="11" y="33"/>
                  </a:lnTo>
                  <a:lnTo>
                    <a:pt x="11" y="27"/>
                  </a:lnTo>
                  <a:lnTo>
                    <a:pt x="17" y="24"/>
                  </a:lnTo>
                  <a:lnTo>
                    <a:pt x="17" y="18"/>
                  </a:lnTo>
                  <a:lnTo>
                    <a:pt x="23" y="15"/>
                  </a:lnTo>
                  <a:lnTo>
                    <a:pt x="23" y="9"/>
                  </a:lnTo>
                  <a:lnTo>
                    <a:pt x="28" y="6"/>
                  </a:lnTo>
                  <a:lnTo>
                    <a:pt x="28" y="0"/>
                  </a:lnTo>
                  <a:lnTo>
                    <a:pt x="34" y="3"/>
                  </a:lnTo>
                  <a:lnTo>
                    <a:pt x="34" y="9"/>
                  </a:lnTo>
                  <a:lnTo>
                    <a:pt x="39" y="12"/>
                  </a:lnTo>
                  <a:lnTo>
                    <a:pt x="39" y="18"/>
                  </a:lnTo>
                  <a:lnTo>
                    <a:pt x="45" y="21"/>
                  </a:lnTo>
                  <a:lnTo>
                    <a:pt x="45" y="27"/>
                  </a:lnTo>
                  <a:lnTo>
                    <a:pt x="51" y="30"/>
                  </a:lnTo>
                  <a:lnTo>
                    <a:pt x="51" y="36"/>
                  </a:lnTo>
                  <a:lnTo>
                    <a:pt x="56" y="39"/>
                  </a:lnTo>
                  <a:lnTo>
                    <a:pt x="56" y="45"/>
                  </a:lnTo>
                  <a:lnTo>
                    <a:pt x="62" y="48"/>
                  </a:lnTo>
                  <a:lnTo>
                    <a:pt x="62" y="57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73" y="66"/>
                  </a:lnTo>
                  <a:lnTo>
                    <a:pt x="73" y="75"/>
                  </a:lnTo>
                  <a:lnTo>
                    <a:pt x="79" y="78"/>
                  </a:lnTo>
                  <a:lnTo>
                    <a:pt x="79" y="84"/>
                  </a:lnTo>
                  <a:lnTo>
                    <a:pt x="84" y="87"/>
                  </a:lnTo>
                  <a:lnTo>
                    <a:pt x="84" y="93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95" y="105"/>
                  </a:lnTo>
                  <a:lnTo>
                    <a:pt x="95" y="111"/>
                  </a:lnTo>
                  <a:lnTo>
                    <a:pt x="101" y="114"/>
                  </a:lnTo>
                  <a:lnTo>
                    <a:pt x="101" y="120"/>
                  </a:lnTo>
                  <a:lnTo>
                    <a:pt x="107" y="123"/>
                  </a:lnTo>
                  <a:lnTo>
                    <a:pt x="107" y="129"/>
                  </a:lnTo>
                  <a:lnTo>
                    <a:pt x="112" y="132"/>
                  </a:lnTo>
                  <a:lnTo>
                    <a:pt x="112" y="139"/>
                  </a:lnTo>
                  <a:lnTo>
                    <a:pt x="118" y="142"/>
                  </a:lnTo>
                  <a:lnTo>
                    <a:pt x="118" y="148"/>
                  </a:lnTo>
                  <a:lnTo>
                    <a:pt x="123" y="151"/>
                  </a:lnTo>
                  <a:lnTo>
                    <a:pt x="123" y="157"/>
                  </a:lnTo>
                  <a:lnTo>
                    <a:pt x="129" y="160"/>
                  </a:lnTo>
                  <a:lnTo>
                    <a:pt x="129" y="166"/>
                  </a:lnTo>
                  <a:lnTo>
                    <a:pt x="134" y="169"/>
                  </a:lnTo>
                  <a:lnTo>
                    <a:pt x="134" y="175"/>
                  </a:lnTo>
                  <a:lnTo>
                    <a:pt x="140" y="178"/>
                  </a:lnTo>
                  <a:lnTo>
                    <a:pt x="140" y="184"/>
                  </a:lnTo>
                  <a:lnTo>
                    <a:pt x="146" y="187"/>
                  </a:lnTo>
                  <a:lnTo>
                    <a:pt x="146" y="193"/>
                  </a:lnTo>
                  <a:lnTo>
                    <a:pt x="151" y="196"/>
                  </a:lnTo>
                  <a:lnTo>
                    <a:pt x="151" y="205"/>
                  </a:lnTo>
                  <a:lnTo>
                    <a:pt x="157" y="208"/>
                  </a:lnTo>
                  <a:lnTo>
                    <a:pt x="157" y="211"/>
                  </a:lnTo>
                  <a:lnTo>
                    <a:pt x="162" y="214"/>
                  </a:lnTo>
                  <a:lnTo>
                    <a:pt x="162" y="223"/>
                  </a:lnTo>
                  <a:lnTo>
                    <a:pt x="168" y="226"/>
                  </a:lnTo>
                  <a:lnTo>
                    <a:pt x="168" y="229"/>
                  </a:lnTo>
                  <a:lnTo>
                    <a:pt x="174" y="232"/>
                  </a:lnTo>
                  <a:lnTo>
                    <a:pt x="174" y="241"/>
                  </a:lnTo>
                  <a:lnTo>
                    <a:pt x="179" y="244"/>
                  </a:lnTo>
                  <a:lnTo>
                    <a:pt x="179" y="250"/>
                  </a:lnTo>
                  <a:lnTo>
                    <a:pt x="185" y="253"/>
                  </a:lnTo>
                  <a:lnTo>
                    <a:pt x="185" y="259"/>
                  </a:lnTo>
                  <a:lnTo>
                    <a:pt x="190" y="262"/>
                  </a:lnTo>
                  <a:lnTo>
                    <a:pt x="190" y="268"/>
                  </a:lnTo>
                  <a:lnTo>
                    <a:pt x="196" y="271"/>
                  </a:lnTo>
                  <a:lnTo>
                    <a:pt x="196" y="277"/>
                  </a:lnTo>
                  <a:lnTo>
                    <a:pt x="202" y="280"/>
                  </a:lnTo>
                  <a:lnTo>
                    <a:pt x="202" y="286"/>
                  </a:lnTo>
                  <a:lnTo>
                    <a:pt x="207" y="289"/>
                  </a:lnTo>
                  <a:lnTo>
                    <a:pt x="207" y="295"/>
                  </a:lnTo>
                  <a:lnTo>
                    <a:pt x="213" y="298"/>
                  </a:lnTo>
                  <a:lnTo>
                    <a:pt x="213" y="304"/>
                  </a:lnTo>
                  <a:lnTo>
                    <a:pt x="218" y="307"/>
                  </a:lnTo>
                  <a:lnTo>
                    <a:pt x="218" y="313"/>
                  </a:lnTo>
                  <a:lnTo>
                    <a:pt x="224" y="317"/>
                  </a:lnTo>
                  <a:lnTo>
                    <a:pt x="224" y="323"/>
                  </a:lnTo>
                  <a:lnTo>
                    <a:pt x="235" y="329"/>
                  </a:lnTo>
                  <a:lnTo>
                    <a:pt x="230" y="329"/>
                  </a:lnTo>
                  <a:lnTo>
                    <a:pt x="235" y="329"/>
                  </a:lnTo>
                  <a:lnTo>
                    <a:pt x="241" y="329"/>
                  </a:lnTo>
                  <a:lnTo>
                    <a:pt x="246" y="329"/>
                  </a:lnTo>
                  <a:lnTo>
                    <a:pt x="252" y="329"/>
                  </a:lnTo>
                  <a:lnTo>
                    <a:pt x="257" y="329"/>
                  </a:lnTo>
                  <a:lnTo>
                    <a:pt x="263" y="329"/>
                  </a:lnTo>
                  <a:lnTo>
                    <a:pt x="269" y="329"/>
                  </a:lnTo>
                  <a:lnTo>
                    <a:pt x="274" y="329"/>
                  </a:lnTo>
                  <a:lnTo>
                    <a:pt x="280" y="329"/>
                  </a:lnTo>
                  <a:lnTo>
                    <a:pt x="285" y="329"/>
                  </a:lnTo>
                  <a:lnTo>
                    <a:pt x="291" y="329"/>
                  </a:lnTo>
                  <a:lnTo>
                    <a:pt x="297" y="329"/>
                  </a:lnTo>
                  <a:lnTo>
                    <a:pt x="302" y="329"/>
                  </a:lnTo>
                  <a:lnTo>
                    <a:pt x="308" y="329"/>
                  </a:lnTo>
                  <a:lnTo>
                    <a:pt x="313" y="329"/>
                  </a:lnTo>
                  <a:lnTo>
                    <a:pt x="319" y="329"/>
                  </a:lnTo>
                  <a:lnTo>
                    <a:pt x="325" y="329"/>
                  </a:lnTo>
                  <a:lnTo>
                    <a:pt x="330" y="329"/>
                  </a:lnTo>
                  <a:lnTo>
                    <a:pt x="336" y="329"/>
                  </a:lnTo>
                  <a:lnTo>
                    <a:pt x="341" y="329"/>
                  </a:lnTo>
                  <a:lnTo>
                    <a:pt x="347" y="329"/>
                  </a:lnTo>
                  <a:lnTo>
                    <a:pt x="353" y="329"/>
                  </a:lnTo>
                  <a:lnTo>
                    <a:pt x="358" y="329"/>
                  </a:lnTo>
                  <a:lnTo>
                    <a:pt x="364" y="329"/>
                  </a:lnTo>
                  <a:lnTo>
                    <a:pt x="369" y="329"/>
                  </a:lnTo>
                  <a:lnTo>
                    <a:pt x="375" y="329"/>
                  </a:lnTo>
                  <a:lnTo>
                    <a:pt x="380" y="329"/>
                  </a:lnTo>
                  <a:lnTo>
                    <a:pt x="386" y="329"/>
                  </a:lnTo>
                  <a:lnTo>
                    <a:pt x="392" y="329"/>
                  </a:lnTo>
                  <a:lnTo>
                    <a:pt x="397" y="329"/>
                  </a:lnTo>
                  <a:lnTo>
                    <a:pt x="403" y="329"/>
                  </a:lnTo>
                  <a:lnTo>
                    <a:pt x="408" y="329"/>
                  </a:lnTo>
                  <a:lnTo>
                    <a:pt x="414" y="329"/>
                  </a:lnTo>
                  <a:lnTo>
                    <a:pt x="420" y="329"/>
                  </a:lnTo>
                  <a:lnTo>
                    <a:pt x="425" y="329"/>
                  </a:lnTo>
                  <a:lnTo>
                    <a:pt x="431" y="329"/>
                  </a:lnTo>
                  <a:lnTo>
                    <a:pt x="436" y="329"/>
                  </a:lnTo>
                  <a:lnTo>
                    <a:pt x="442" y="329"/>
                  </a:lnTo>
                  <a:lnTo>
                    <a:pt x="448" y="329"/>
                  </a:lnTo>
                  <a:lnTo>
                    <a:pt x="453" y="329"/>
                  </a:lnTo>
                  <a:lnTo>
                    <a:pt x="459" y="329"/>
                  </a:lnTo>
                  <a:lnTo>
                    <a:pt x="464" y="329"/>
                  </a:lnTo>
                  <a:lnTo>
                    <a:pt x="470" y="329"/>
                  </a:lnTo>
                  <a:lnTo>
                    <a:pt x="475" y="329"/>
                  </a:lnTo>
                  <a:lnTo>
                    <a:pt x="481" y="329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5" name="Freeform 81">
              <a:extLst>
                <a:ext uri="{FF2B5EF4-FFF2-40B4-BE49-F238E27FC236}">
                  <a16:creationId xmlns:a16="http://schemas.microsoft.com/office/drawing/2014/main" id="{39026838-792A-F95D-BE60-1DFEF2C82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" y="2619"/>
              <a:ext cx="710" cy="1"/>
            </a:xfrm>
            <a:custGeom>
              <a:avLst/>
              <a:gdLst>
                <a:gd name="T0" fmla="*/ 11 w 710"/>
                <a:gd name="T1" fmla="*/ 0 h 1"/>
                <a:gd name="T2" fmla="*/ 28 w 710"/>
                <a:gd name="T3" fmla="*/ 0 h 1"/>
                <a:gd name="T4" fmla="*/ 45 w 710"/>
                <a:gd name="T5" fmla="*/ 0 h 1"/>
                <a:gd name="T6" fmla="*/ 62 w 710"/>
                <a:gd name="T7" fmla="*/ 0 h 1"/>
                <a:gd name="T8" fmla="*/ 78 w 710"/>
                <a:gd name="T9" fmla="*/ 0 h 1"/>
                <a:gd name="T10" fmla="*/ 95 w 710"/>
                <a:gd name="T11" fmla="*/ 0 h 1"/>
                <a:gd name="T12" fmla="*/ 112 w 710"/>
                <a:gd name="T13" fmla="*/ 0 h 1"/>
                <a:gd name="T14" fmla="*/ 129 w 710"/>
                <a:gd name="T15" fmla="*/ 0 h 1"/>
                <a:gd name="T16" fmla="*/ 145 w 710"/>
                <a:gd name="T17" fmla="*/ 0 h 1"/>
                <a:gd name="T18" fmla="*/ 162 w 710"/>
                <a:gd name="T19" fmla="*/ 0 h 1"/>
                <a:gd name="T20" fmla="*/ 179 w 710"/>
                <a:gd name="T21" fmla="*/ 0 h 1"/>
                <a:gd name="T22" fmla="*/ 196 w 710"/>
                <a:gd name="T23" fmla="*/ 0 h 1"/>
                <a:gd name="T24" fmla="*/ 213 w 710"/>
                <a:gd name="T25" fmla="*/ 0 h 1"/>
                <a:gd name="T26" fmla="*/ 229 w 710"/>
                <a:gd name="T27" fmla="*/ 0 h 1"/>
                <a:gd name="T28" fmla="*/ 246 w 710"/>
                <a:gd name="T29" fmla="*/ 0 h 1"/>
                <a:gd name="T30" fmla="*/ 263 w 710"/>
                <a:gd name="T31" fmla="*/ 0 h 1"/>
                <a:gd name="T32" fmla="*/ 280 w 710"/>
                <a:gd name="T33" fmla="*/ 0 h 1"/>
                <a:gd name="T34" fmla="*/ 296 w 710"/>
                <a:gd name="T35" fmla="*/ 0 h 1"/>
                <a:gd name="T36" fmla="*/ 313 w 710"/>
                <a:gd name="T37" fmla="*/ 0 h 1"/>
                <a:gd name="T38" fmla="*/ 330 w 710"/>
                <a:gd name="T39" fmla="*/ 0 h 1"/>
                <a:gd name="T40" fmla="*/ 347 w 710"/>
                <a:gd name="T41" fmla="*/ 0 h 1"/>
                <a:gd name="T42" fmla="*/ 363 w 710"/>
                <a:gd name="T43" fmla="*/ 0 h 1"/>
                <a:gd name="T44" fmla="*/ 380 w 710"/>
                <a:gd name="T45" fmla="*/ 0 h 1"/>
                <a:gd name="T46" fmla="*/ 397 w 710"/>
                <a:gd name="T47" fmla="*/ 0 h 1"/>
                <a:gd name="T48" fmla="*/ 414 w 710"/>
                <a:gd name="T49" fmla="*/ 0 h 1"/>
                <a:gd name="T50" fmla="*/ 431 w 710"/>
                <a:gd name="T51" fmla="*/ 0 h 1"/>
                <a:gd name="T52" fmla="*/ 447 w 710"/>
                <a:gd name="T53" fmla="*/ 0 h 1"/>
                <a:gd name="T54" fmla="*/ 464 w 710"/>
                <a:gd name="T55" fmla="*/ 0 h 1"/>
                <a:gd name="T56" fmla="*/ 481 w 710"/>
                <a:gd name="T57" fmla="*/ 0 h 1"/>
                <a:gd name="T58" fmla="*/ 498 w 710"/>
                <a:gd name="T59" fmla="*/ 0 h 1"/>
                <a:gd name="T60" fmla="*/ 514 w 710"/>
                <a:gd name="T61" fmla="*/ 0 h 1"/>
                <a:gd name="T62" fmla="*/ 531 w 710"/>
                <a:gd name="T63" fmla="*/ 0 h 1"/>
                <a:gd name="T64" fmla="*/ 548 w 710"/>
                <a:gd name="T65" fmla="*/ 0 h 1"/>
                <a:gd name="T66" fmla="*/ 565 w 710"/>
                <a:gd name="T67" fmla="*/ 0 h 1"/>
                <a:gd name="T68" fmla="*/ 581 w 710"/>
                <a:gd name="T69" fmla="*/ 0 h 1"/>
                <a:gd name="T70" fmla="*/ 598 w 710"/>
                <a:gd name="T71" fmla="*/ 0 h 1"/>
                <a:gd name="T72" fmla="*/ 615 w 710"/>
                <a:gd name="T73" fmla="*/ 0 h 1"/>
                <a:gd name="T74" fmla="*/ 632 w 710"/>
                <a:gd name="T75" fmla="*/ 0 h 1"/>
                <a:gd name="T76" fmla="*/ 649 w 710"/>
                <a:gd name="T77" fmla="*/ 0 h 1"/>
                <a:gd name="T78" fmla="*/ 665 w 710"/>
                <a:gd name="T79" fmla="*/ 0 h 1"/>
                <a:gd name="T80" fmla="*/ 682 w 710"/>
                <a:gd name="T81" fmla="*/ 0 h 1"/>
                <a:gd name="T82" fmla="*/ 699 w 710"/>
                <a:gd name="T83" fmla="*/ 0 h 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0" h="1">
                  <a:moveTo>
                    <a:pt x="0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39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7" y="0"/>
                  </a:lnTo>
                  <a:lnTo>
                    <a:pt x="73" y="0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101" y="0"/>
                  </a:lnTo>
                  <a:lnTo>
                    <a:pt x="106" y="0"/>
                  </a:lnTo>
                  <a:lnTo>
                    <a:pt x="112" y="0"/>
                  </a:lnTo>
                  <a:lnTo>
                    <a:pt x="117" y="0"/>
                  </a:lnTo>
                  <a:lnTo>
                    <a:pt x="123" y="0"/>
                  </a:lnTo>
                  <a:lnTo>
                    <a:pt x="129" y="0"/>
                  </a:lnTo>
                  <a:lnTo>
                    <a:pt x="134" y="0"/>
                  </a:lnTo>
                  <a:lnTo>
                    <a:pt x="140" y="0"/>
                  </a:lnTo>
                  <a:lnTo>
                    <a:pt x="145" y="0"/>
                  </a:lnTo>
                  <a:lnTo>
                    <a:pt x="151" y="0"/>
                  </a:lnTo>
                  <a:lnTo>
                    <a:pt x="157" y="0"/>
                  </a:lnTo>
                  <a:lnTo>
                    <a:pt x="162" y="0"/>
                  </a:lnTo>
                  <a:lnTo>
                    <a:pt x="168" y="0"/>
                  </a:lnTo>
                  <a:lnTo>
                    <a:pt x="173" y="0"/>
                  </a:lnTo>
                  <a:lnTo>
                    <a:pt x="179" y="0"/>
                  </a:lnTo>
                  <a:lnTo>
                    <a:pt x="185" y="0"/>
                  </a:lnTo>
                  <a:lnTo>
                    <a:pt x="190" y="0"/>
                  </a:lnTo>
                  <a:lnTo>
                    <a:pt x="196" y="0"/>
                  </a:lnTo>
                  <a:lnTo>
                    <a:pt x="201" y="0"/>
                  </a:lnTo>
                  <a:lnTo>
                    <a:pt x="207" y="0"/>
                  </a:lnTo>
                  <a:lnTo>
                    <a:pt x="213" y="0"/>
                  </a:lnTo>
                  <a:lnTo>
                    <a:pt x="218" y="0"/>
                  </a:lnTo>
                  <a:lnTo>
                    <a:pt x="224" y="0"/>
                  </a:lnTo>
                  <a:lnTo>
                    <a:pt x="229" y="0"/>
                  </a:lnTo>
                  <a:lnTo>
                    <a:pt x="235" y="0"/>
                  </a:lnTo>
                  <a:lnTo>
                    <a:pt x="240" y="0"/>
                  </a:lnTo>
                  <a:lnTo>
                    <a:pt x="246" y="0"/>
                  </a:lnTo>
                  <a:lnTo>
                    <a:pt x="252" y="0"/>
                  </a:lnTo>
                  <a:lnTo>
                    <a:pt x="257" y="0"/>
                  </a:lnTo>
                  <a:lnTo>
                    <a:pt x="263" y="0"/>
                  </a:lnTo>
                  <a:lnTo>
                    <a:pt x="268" y="0"/>
                  </a:lnTo>
                  <a:lnTo>
                    <a:pt x="274" y="0"/>
                  </a:lnTo>
                  <a:lnTo>
                    <a:pt x="280" y="0"/>
                  </a:lnTo>
                  <a:lnTo>
                    <a:pt x="285" y="0"/>
                  </a:lnTo>
                  <a:lnTo>
                    <a:pt x="291" y="0"/>
                  </a:lnTo>
                  <a:lnTo>
                    <a:pt x="296" y="0"/>
                  </a:lnTo>
                  <a:lnTo>
                    <a:pt x="302" y="0"/>
                  </a:lnTo>
                  <a:lnTo>
                    <a:pt x="308" y="0"/>
                  </a:lnTo>
                  <a:lnTo>
                    <a:pt x="313" y="0"/>
                  </a:lnTo>
                  <a:lnTo>
                    <a:pt x="319" y="0"/>
                  </a:lnTo>
                  <a:lnTo>
                    <a:pt x="324" y="0"/>
                  </a:lnTo>
                  <a:lnTo>
                    <a:pt x="330" y="0"/>
                  </a:lnTo>
                  <a:lnTo>
                    <a:pt x="336" y="0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2" y="0"/>
                  </a:lnTo>
                  <a:lnTo>
                    <a:pt x="358" y="0"/>
                  </a:lnTo>
                  <a:lnTo>
                    <a:pt x="363" y="0"/>
                  </a:lnTo>
                  <a:lnTo>
                    <a:pt x="369" y="0"/>
                  </a:lnTo>
                  <a:lnTo>
                    <a:pt x="375" y="0"/>
                  </a:lnTo>
                  <a:lnTo>
                    <a:pt x="380" y="0"/>
                  </a:lnTo>
                  <a:lnTo>
                    <a:pt x="386" y="0"/>
                  </a:lnTo>
                  <a:lnTo>
                    <a:pt x="391" y="0"/>
                  </a:lnTo>
                  <a:lnTo>
                    <a:pt x="397" y="0"/>
                  </a:lnTo>
                  <a:lnTo>
                    <a:pt x="403" y="0"/>
                  </a:lnTo>
                  <a:lnTo>
                    <a:pt x="408" y="0"/>
                  </a:lnTo>
                  <a:lnTo>
                    <a:pt x="414" y="0"/>
                  </a:lnTo>
                  <a:lnTo>
                    <a:pt x="419" y="0"/>
                  </a:lnTo>
                  <a:lnTo>
                    <a:pt x="425" y="0"/>
                  </a:lnTo>
                  <a:lnTo>
                    <a:pt x="431" y="0"/>
                  </a:lnTo>
                  <a:lnTo>
                    <a:pt x="436" y="0"/>
                  </a:lnTo>
                  <a:lnTo>
                    <a:pt x="442" y="0"/>
                  </a:lnTo>
                  <a:lnTo>
                    <a:pt x="447" y="0"/>
                  </a:lnTo>
                  <a:lnTo>
                    <a:pt x="453" y="0"/>
                  </a:lnTo>
                  <a:lnTo>
                    <a:pt x="459" y="0"/>
                  </a:lnTo>
                  <a:lnTo>
                    <a:pt x="464" y="0"/>
                  </a:lnTo>
                  <a:lnTo>
                    <a:pt x="470" y="0"/>
                  </a:lnTo>
                  <a:lnTo>
                    <a:pt x="475" y="0"/>
                  </a:lnTo>
                  <a:lnTo>
                    <a:pt x="481" y="0"/>
                  </a:lnTo>
                  <a:lnTo>
                    <a:pt x="486" y="0"/>
                  </a:lnTo>
                  <a:lnTo>
                    <a:pt x="492" y="0"/>
                  </a:lnTo>
                  <a:lnTo>
                    <a:pt x="498" y="0"/>
                  </a:lnTo>
                  <a:lnTo>
                    <a:pt x="503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0" y="0"/>
                  </a:lnTo>
                  <a:lnTo>
                    <a:pt x="526" y="0"/>
                  </a:lnTo>
                  <a:lnTo>
                    <a:pt x="531" y="0"/>
                  </a:lnTo>
                  <a:lnTo>
                    <a:pt x="537" y="0"/>
                  </a:lnTo>
                  <a:lnTo>
                    <a:pt x="542" y="0"/>
                  </a:lnTo>
                  <a:lnTo>
                    <a:pt x="548" y="0"/>
                  </a:lnTo>
                  <a:lnTo>
                    <a:pt x="554" y="0"/>
                  </a:lnTo>
                  <a:lnTo>
                    <a:pt x="559" y="0"/>
                  </a:lnTo>
                  <a:lnTo>
                    <a:pt x="565" y="0"/>
                  </a:lnTo>
                  <a:lnTo>
                    <a:pt x="570" y="0"/>
                  </a:lnTo>
                  <a:lnTo>
                    <a:pt x="576" y="0"/>
                  </a:lnTo>
                  <a:lnTo>
                    <a:pt x="581" y="0"/>
                  </a:lnTo>
                  <a:lnTo>
                    <a:pt x="587" y="0"/>
                  </a:lnTo>
                  <a:lnTo>
                    <a:pt x="593" y="0"/>
                  </a:lnTo>
                  <a:lnTo>
                    <a:pt x="598" y="0"/>
                  </a:lnTo>
                  <a:lnTo>
                    <a:pt x="604" y="0"/>
                  </a:lnTo>
                  <a:lnTo>
                    <a:pt x="609" y="0"/>
                  </a:lnTo>
                  <a:lnTo>
                    <a:pt x="615" y="0"/>
                  </a:lnTo>
                  <a:lnTo>
                    <a:pt x="621" y="0"/>
                  </a:lnTo>
                  <a:lnTo>
                    <a:pt x="626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3" y="0"/>
                  </a:lnTo>
                  <a:lnTo>
                    <a:pt x="649" y="0"/>
                  </a:lnTo>
                  <a:lnTo>
                    <a:pt x="654" y="0"/>
                  </a:lnTo>
                  <a:lnTo>
                    <a:pt x="660" y="0"/>
                  </a:lnTo>
                  <a:lnTo>
                    <a:pt x="665" y="0"/>
                  </a:lnTo>
                  <a:lnTo>
                    <a:pt x="671" y="0"/>
                  </a:lnTo>
                  <a:lnTo>
                    <a:pt x="677" y="0"/>
                  </a:lnTo>
                  <a:lnTo>
                    <a:pt x="682" y="0"/>
                  </a:lnTo>
                  <a:lnTo>
                    <a:pt x="688" y="0"/>
                  </a:lnTo>
                  <a:lnTo>
                    <a:pt x="693" y="0"/>
                  </a:lnTo>
                  <a:lnTo>
                    <a:pt x="699" y="0"/>
                  </a:lnTo>
                  <a:lnTo>
                    <a:pt x="704" y="0"/>
                  </a:lnTo>
                  <a:lnTo>
                    <a:pt x="710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6" name="Freeform 82">
              <a:extLst>
                <a:ext uri="{FF2B5EF4-FFF2-40B4-BE49-F238E27FC236}">
                  <a16:creationId xmlns:a16="http://schemas.microsoft.com/office/drawing/2014/main" id="{875A394B-17D6-DB44-594E-BDF49DD34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" y="2619"/>
              <a:ext cx="710" cy="1"/>
            </a:xfrm>
            <a:custGeom>
              <a:avLst/>
              <a:gdLst>
                <a:gd name="T0" fmla="*/ 11 w 710"/>
                <a:gd name="T1" fmla="*/ 0 h 1"/>
                <a:gd name="T2" fmla="*/ 28 w 710"/>
                <a:gd name="T3" fmla="*/ 0 h 1"/>
                <a:gd name="T4" fmla="*/ 45 w 710"/>
                <a:gd name="T5" fmla="*/ 0 h 1"/>
                <a:gd name="T6" fmla="*/ 62 w 710"/>
                <a:gd name="T7" fmla="*/ 0 h 1"/>
                <a:gd name="T8" fmla="*/ 78 w 710"/>
                <a:gd name="T9" fmla="*/ 0 h 1"/>
                <a:gd name="T10" fmla="*/ 95 w 710"/>
                <a:gd name="T11" fmla="*/ 0 h 1"/>
                <a:gd name="T12" fmla="*/ 112 w 710"/>
                <a:gd name="T13" fmla="*/ 0 h 1"/>
                <a:gd name="T14" fmla="*/ 129 w 710"/>
                <a:gd name="T15" fmla="*/ 0 h 1"/>
                <a:gd name="T16" fmla="*/ 145 w 710"/>
                <a:gd name="T17" fmla="*/ 0 h 1"/>
                <a:gd name="T18" fmla="*/ 162 w 710"/>
                <a:gd name="T19" fmla="*/ 0 h 1"/>
                <a:gd name="T20" fmla="*/ 179 w 710"/>
                <a:gd name="T21" fmla="*/ 0 h 1"/>
                <a:gd name="T22" fmla="*/ 196 w 710"/>
                <a:gd name="T23" fmla="*/ 0 h 1"/>
                <a:gd name="T24" fmla="*/ 213 w 710"/>
                <a:gd name="T25" fmla="*/ 0 h 1"/>
                <a:gd name="T26" fmla="*/ 229 w 710"/>
                <a:gd name="T27" fmla="*/ 0 h 1"/>
                <a:gd name="T28" fmla="*/ 246 w 710"/>
                <a:gd name="T29" fmla="*/ 0 h 1"/>
                <a:gd name="T30" fmla="*/ 263 w 710"/>
                <a:gd name="T31" fmla="*/ 0 h 1"/>
                <a:gd name="T32" fmla="*/ 280 w 710"/>
                <a:gd name="T33" fmla="*/ 0 h 1"/>
                <a:gd name="T34" fmla="*/ 296 w 710"/>
                <a:gd name="T35" fmla="*/ 0 h 1"/>
                <a:gd name="T36" fmla="*/ 313 w 710"/>
                <a:gd name="T37" fmla="*/ 0 h 1"/>
                <a:gd name="T38" fmla="*/ 330 w 710"/>
                <a:gd name="T39" fmla="*/ 0 h 1"/>
                <a:gd name="T40" fmla="*/ 347 w 710"/>
                <a:gd name="T41" fmla="*/ 0 h 1"/>
                <a:gd name="T42" fmla="*/ 363 w 710"/>
                <a:gd name="T43" fmla="*/ 0 h 1"/>
                <a:gd name="T44" fmla="*/ 380 w 710"/>
                <a:gd name="T45" fmla="*/ 0 h 1"/>
                <a:gd name="T46" fmla="*/ 397 w 710"/>
                <a:gd name="T47" fmla="*/ 0 h 1"/>
                <a:gd name="T48" fmla="*/ 414 w 710"/>
                <a:gd name="T49" fmla="*/ 0 h 1"/>
                <a:gd name="T50" fmla="*/ 431 w 710"/>
                <a:gd name="T51" fmla="*/ 0 h 1"/>
                <a:gd name="T52" fmla="*/ 447 w 710"/>
                <a:gd name="T53" fmla="*/ 0 h 1"/>
                <a:gd name="T54" fmla="*/ 464 w 710"/>
                <a:gd name="T55" fmla="*/ 0 h 1"/>
                <a:gd name="T56" fmla="*/ 481 w 710"/>
                <a:gd name="T57" fmla="*/ 0 h 1"/>
                <a:gd name="T58" fmla="*/ 498 w 710"/>
                <a:gd name="T59" fmla="*/ 0 h 1"/>
                <a:gd name="T60" fmla="*/ 514 w 710"/>
                <a:gd name="T61" fmla="*/ 0 h 1"/>
                <a:gd name="T62" fmla="*/ 531 w 710"/>
                <a:gd name="T63" fmla="*/ 0 h 1"/>
                <a:gd name="T64" fmla="*/ 548 w 710"/>
                <a:gd name="T65" fmla="*/ 0 h 1"/>
                <a:gd name="T66" fmla="*/ 565 w 710"/>
                <a:gd name="T67" fmla="*/ 0 h 1"/>
                <a:gd name="T68" fmla="*/ 581 w 710"/>
                <a:gd name="T69" fmla="*/ 0 h 1"/>
                <a:gd name="T70" fmla="*/ 598 w 710"/>
                <a:gd name="T71" fmla="*/ 0 h 1"/>
                <a:gd name="T72" fmla="*/ 615 w 710"/>
                <a:gd name="T73" fmla="*/ 0 h 1"/>
                <a:gd name="T74" fmla="*/ 632 w 710"/>
                <a:gd name="T75" fmla="*/ 0 h 1"/>
                <a:gd name="T76" fmla="*/ 649 w 710"/>
                <a:gd name="T77" fmla="*/ 0 h 1"/>
                <a:gd name="T78" fmla="*/ 665 w 710"/>
                <a:gd name="T79" fmla="*/ 0 h 1"/>
                <a:gd name="T80" fmla="*/ 682 w 710"/>
                <a:gd name="T81" fmla="*/ 0 h 1"/>
                <a:gd name="T82" fmla="*/ 699 w 710"/>
                <a:gd name="T83" fmla="*/ 0 h 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0" h="1">
                  <a:moveTo>
                    <a:pt x="0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39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7" y="0"/>
                  </a:lnTo>
                  <a:lnTo>
                    <a:pt x="73" y="0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101" y="0"/>
                  </a:lnTo>
                  <a:lnTo>
                    <a:pt x="106" y="0"/>
                  </a:lnTo>
                  <a:lnTo>
                    <a:pt x="112" y="0"/>
                  </a:lnTo>
                  <a:lnTo>
                    <a:pt x="117" y="0"/>
                  </a:lnTo>
                  <a:lnTo>
                    <a:pt x="123" y="0"/>
                  </a:lnTo>
                  <a:lnTo>
                    <a:pt x="129" y="0"/>
                  </a:lnTo>
                  <a:lnTo>
                    <a:pt x="134" y="0"/>
                  </a:lnTo>
                  <a:lnTo>
                    <a:pt x="140" y="0"/>
                  </a:lnTo>
                  <a:lnTo>
                    <a:pt x="145" y="0"/>
                  </a:lnTo>
                  <a:lnTo>
                    <a:pt x="151" y="0"/>
                  </a:lnTo>
                  <a:lnTo>
                    <a:pt x="157" y="0"/>
                  </a:lnTo>
                  <a:lnTo>
                    <a:pt x="162" y="0"/>
                  </a:lnTo>
                  <a:lnTo>
                    <a:pt x="168" y="0"/>
                  </a:lnTo>
                  <a:lnTo>
                    <a:pt x="173" y="0"/>
                  </a:lnTo>
                  <a:lnTo>
                    <a:pt x="179" y="0"/>
                  </a:lnTo>
                  <a:lnTo>
                    <a:pt x="185" y="0"/>
                  </a:lnTo>
                  <a:lnTo>
                    <a:pt x="190" y="0"/>
                  </a:lnTo>
                  <a:lnTo>
                    <a:pt x="196" y="0"/>
                  </a:lnTo>
                  <a:lnTo>
                    <a:pt x="201" y="0"/>
                  </a:lnTo>
                  <a:lnTo>
                    <a:pt x="207" y="0"/>
                  </a:lnTo>
                  <a:lnTo>
                    <a:pt x="213" y="0"/>
                  </a:lnTo>
                  <a:lnTo>
                    <a:pt x="218" y="0"/>
                  </a:lnTo>
                  <a:lnTo>
                    <a:pt x="224" y="0"/>
                  </a:lnTo>
                  <a:lnTo>
                    <a:pt x="229" y="0"/>
                  </a:lnTo>
                  <a:lnTo>
                    <a:pt x="235" y="0"/>
                  </a:lnTo>
                  <a:lnTo>
                    <a:pt x="240" y="0"/>
                  </a:lnTo>
                  <a:lnTo>
                    <a:pt x="246" y="0"/>
                  </a:lnTo>
                  <a:lnTo>
                    <a:pt x="252" y="0"/>
                  </a:lnTo>
                  <a:lnTo>
                    <a:pt x="257" y="0"/>
                  </a:lnTo>
                  <a:lnTo>
                    <a:pt x="263" y="0"/>
                  </a:lnTo>
                  <a:lnTo>
                    <a:pt x="268" y="0"/>
                  </a:lnTo>
                  <a:lnTo>
                    <a:pt x="274" y="0"/>
                  </a:lnTo>
                  <a:lnTo>
                    <a:pt x="280" y="0"/>
                  </a:lnTo>
                  <a:lnTo>
                    <a:pt x="285" y="0"/>
                  </a:lnTo>
                  <a:lnTo>
                    <a:pt x="291" y="0"/>
                  </a:lnTo>
                  <a:lnTo>
                    <a:pt x="296" y="0"/>
                  </a:lnTo>
                  <a:lnTo>
                    <a:pt x="302" y="0"/>
                  </a:lnTo>
                  <a:lnTo>
                    <a:pt x="308" y="0"/>
                  </a:lnTo>
                  <a:lnTo>
                    <a:pt x="313" y="0"/>
                  </a:lnTo>
                  <a:lnTo>
                    <a:pt x="319" y="0"/>
                  </a:lnTo>
                  <a:lnTo>
                    <a:pt x="324" y="0"/>
                  </a:lnTo>
                  <a:lnTo>
                    <a:pt x="330" y="0"/>
                  </a:lnTo>
                  <a:lnTo>
                    <a:pt x="336" y="0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2" y="0"/>
                  </a:lnTo>
                  <a:lnTo>
                    <a:pt x="358" y="0"/>
                  </a:lnTo>
                  <a:lnTo>
                    <a:pt x="363" y="0"/>
                  </a:lnTo>
                  <a:lnTo>
                    <a:pt x="369" y="0"/>
                  </a:lnTo>
                  <a:lnTo>
                    <a:pt x="375" y="0"/>
                  </a:lnTo>
                  <a:lnTo>
                    <a:pt x="380" y="0"/>
                  </a:lnTo>
                  <a:lnTo>
                    <a:pt x="386" y="0"/>
                  </a:lnTo>
                  <a:lnTo>
                    <a:pt x="391" y="0"/>
                  </a:lnTo>
                  <a:lnTo>
                    <a:pt x="397" y="0"/>
                  </a:lnTo>
                  <a:lnTo>
                    <a:pt x="403" y="0"/>
                  </a:lnTo>
                  <a:lnTo>
                    <a:pt x="408" y="0"/>
                  </a:lnTo>
                  <a:lnTo>
                    <a:pt x="414" y="0"/>
                  </a:lnTo>
                  <a:lnTo>
                    <a:pt x="419" y="0"/>
                  </a:lnTo>
                  <a:lnTo>
                    <a:pt x="425" y="0"/>
                  </a:lnTo>
                  <a:lnTo>
                    <a:pt x="431" y="0"/>
                  </a:lnTo>
                  <a:lnTo>
                    <a:pt x="436" y="0"/>
                  </a:lnTo>
                  <a:lnTo>
                    <a:pt x="442" y="0"/>
                  </a:lnTo>
                  <a:lnTo>
                    <a:pt x="447" y="0"/>
                  </a:lnTo>
                  <a:lnTo>
                    <a:pt x="453" y="0"/>
                  </a:lnTo>
                  <a:lnTo>
                    <a:pt x="458" y="0"/>
                  </a:lnTo>
                  <a:lnTo>
                    <a:pt x="464" y="0"/>
                  </a:lnTo>
                  <a:lnTo>
                    <a:pt x="470" y="0"/>
                  </a:lnTo>
                  <a:lnTo>
                    <a:pt x="475" y="0"/>
                  </a:lnTo>
                  <a:lnTo>
                    <a:pt x="481" y="0"/>
                  </a:lnTo>
                  <a:lnTo>
                    <a:pt x="486" y="0"/>
                  </a:lnTo>
                  <a:lnTo>
                    <a:pt x="492" y="0"/>
                  </a:lnTo>
                  <a:lnTo>
                    <a:pt x="498" y="0"/>
                  </a:lnTo>
                  <a:lnTo>
                    <a:pt x="503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0" y="0"/>
                  </a:lnTo>
                  <a:lnTo>
                    <a:pt x="526" y="0"/>
                  </a:lnTo>
                  <a:lnTo>
                    <a:pt x="531" y="0"/>
                  </a:lnTo>
                  <a:lnTo>
                    <a:pt x="537" y="0"/>
                  </a:lnTo>
                  <a:lnTo>
                    <a:pt x="542" y="0"/>
                  </a:lnTo>
                  <a:lnTo>
                    <a:pt x="548" y="0"/>
                  </a:lnTo>
                  <a:lnTo>
                    <a:pt x="554" y="0"/>
                  </a:lnTo>
                  <a:lnTo>
                    <a:pt x="559" y="0"/>
                  </a:lnTo>
                  <a:lnTo>
                    <a:pt x="565" y="0"/>
                  </a:lnTo>
                  <a:lnTo>
                    <a:pt x="570" y="0"/>
                  </a:lnTo>
                  <a:lnTo>
                    <a:pt x="576" y="0"/>
                  </a:lnTo>
                  <a:lnTo>
                    <a:pt x="581" y="0"/>
                  </a:lnTo>
                  <a:lnTo>
                    <a:pt x="587" y="0"/>
                  </a:lnTo>
                  <a:lnTo>
                    <a:pt x="593" y="0"/>
                  </a:lnTo>
                  <a:lnTo>
                    <a:pt x="598" y="0"/>
                  </a:lnTo>
                  <a:lnTo>
                    <a:pt x="604" y="0"/>
                  </a:lnTo>
                  <a:lnTo>
                    <a:pt x="609" y="0"/>
                  </a:lnTo>
                  <a:lnTo>
                    <a:pt x="615" y="0"/>
                  </a:lnTo>
                  <a:lnTo>
                    <a:pt x="621" y="0"/>
                  </a:lnTo>
                  <a:lnTo>
                    <a:pt x="626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3" y="0"/>
                  </a:lnTo>
                  <a:lnTo>
                    <a:pt x="649" y="0"/>
                  </a:lnTo>
                  <a:lnTo>
                    <a:pt x="654" y="0"/>
                  </a:lnTo>
                  <a:lnTo>
                    <a:pt x="660" y="0"/>
                  </a:lnTo>
                  <a:lnTo>
                    <a:pt x="665" y="0"/>
                  </a:lnTo>
                  <a:lnTo>
                    <a:pt x="671" y="0"/>
                  </a:lnTo>
                  <a:lnTo>
                    <a:pt x="677" y="0"/>
                  </a:lnTo>
                  <a:lnTo>
                    <a:pt x="682" y="0"/>
                  </a:lnTo>
                  <a:lnTo>
                    <a:pt x="688" y="0"/>
                  </a:lnTo>
                  <a:lnTo>
                    <a:pt x="693" y="0"/>
                  </a:lnTo>
                  <a:lnTo>
                    <a:pt x="699" y="0"/>
                  </a:lnTo>
                  <a:lnTo>
                    <a:pt x="704" y="0"/>
                  </a:lnTo>
                  <a:lnTo>
                    <a:pt x="710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7" name="Freeform 83">
              <a:extLst>
                <a:ext uri="{FF2B5EF4-FFF2-40B4-BE49-F238E27FC236}">
                  <a16:creationId xmlns:a16="http://schemas.microsoft.com/office/drawing/2014/main" id="{06D28F5C-B168-653E-1102-7D3449FE5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8" y="2619"/>
              <a:ext cx="129" cy="1"/>
            </a:xfrm>
            <a:custGeom>
              <a:avLst/>
              <a:gdLst>
                <a:gd name="T0" fmla="*/ 0 w 129"/>
                <a:gd name="T1" fmla="*/ 0 h 1"/>
                <a:gd name="T2" fmla="*/ 6 w 129"/>
                <a:gd name="T3" fmla="*/ 0 h 1"/>
                <a:gd name="T4" fmla="*/ 11 w 129"/>
                <a:gd name="T5" fmla="*/ 0 h 1"/>
                <a:gd name="T6" fmla="*/ 17 w 129"/>
                <a:gd name="T7" fmla="*/ 0 h 1"/>
                <a:gd name="T8" fmla="*/ 22 w 129"/>
                <a:gd name="T9" fmla="*/ 0 h 1"/>
                <a:gd name="T10" fmla="*/ 28 w 129"/>
                <a:gd name="T11" fmla="*/ 0 h 1"/>
                <a:gd name="T12" fmla="*/ 34 w 129"/>
                <a:gd name="T13" fmla="*/ 0 h 1"/>
                <a:gd name="T14" fmla="*/ 39 w 129"/>
                <a:gd name="T15" fmla="*/ 0 h 1"/>
                <a:gd name="T16" fmla="*/ 45 w 129"/>
                <a:gd name="T17" fmla="*/ 0 h 1"/>
                <a:gd name="T18" fmla="*/ 50 w 129"/>
                <a:gd name="T19" fmla="*/ 0 h 1"/>
                <a:gd name="T20" fmla="*/ 56 w 129"/>
                <a:gd name="T21" fmla="*/ 0 h 1"/>
                <a:gd name="T22" fmla="*/ 62 w 129"/>
                <a:gd name="T23" fmla="*/ 0 h 1"/>
                <a:gd name="T24" fmla="*/ 67 w 129"/>
                <a:gd name="T25" fmla="*/ 0 h 1"/>
                <a:gd name="T26" fmla="*/ 73 w 129"/>
                <a:gd name="T27" fmla="*/ 0 h 1"/>
                <a:gd name="T28" fmla="*/ 78 w 129"/>
                <a:gd name="T29" fmla="*/ 0 h 1"/>
                <a:gd name="T30" fmla="*/ 84 w 129"/>
                <a:gd name="T31" fmla="*/ 0 h 1"/>
                <a:gd name="T32" fmla="*/ 90 w 129"/>
                <a:gd name="T33" fmla="*/ 0 h 1"/>
                <a:gd name="T34" fmla="*/ 95 w 129"/>
                <a:gd name="T35" fmla="*/ 0 h 1"/>
                <a:gd name="T36" fmla="*/ 101 w 129"/>
                <a:gd name="T37" fmla="*/ 0 h 1"/>
                <a:gd name="T38" fmla="*/ 106 w 129"/>
                <a:gd name="T39" fmla="*/ 0 h 1"/>
                <a:gd name="T40" fmla="*/ 112 w 129"/>
                <a:gd name="T41" fmla="*/ 0 h 1"/>
                <a:gd name="T42" fmla="*/ 117 w 129"/>
                <a:gd name="T43" fmla="*/ 0 h 1"/>
                <a:gd name="T44" fmla="*/ 123 w 129"/>
                <a:gd name="T45" fmla="*/ 0 h 1"/>
                <a:gd name="T46" fmla="*/ 129 w 129"/>
                <a:gd name="T47" fmla="*/ 0 h 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9" h="1">
                  <a:moveTo>
                    <a:pt x="0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39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7" y="0"/>
                  </a:lnTo>
                  <a:lnTo>
                    <a:pt x="73" y="0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101" y="0"/>
                  </a:lnTo>
                  <a:lnTo>
                    <a:pt x="106" y="0"/>
                  </a:lnTo>
                  <a:lnTo>
                    <a:pt x="112" y="0"/>
                  </a:lnTo>
                  <a:lnTo>
                    <a:pt x="117" y="0"/>
                  </a:lnTo>
                  <a:lnTo>
                    <a:pt x="123" y="0"/>
                  </a:lnTo>
                  <a:lnTo>
                    <a:pt x="129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8" name="Rectangle 85">
              <a:extLst>
                <a:ext uri="{FF2B5EF4-FFF2-40B4-BE49-F238E27FC236}">
                  <a16:creationId xmlns:a16="http://schemas.microsoft.com/office/drawing/2014/main" id="{B5072741-A1F4-15A4-EA93-B6028D4B2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" y="2772"/>
              <a:ext cx="4020" cy="471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7459" name="Line 86">
              <a:extLst>
                <a:ext uri="{FF2B5EF4-FFF2-40B4-BE49-F238E27FC236}">
                  <a16:creationId xmlns:a16="http://schemas.microsoft.com/office/drawing/2014/main" id="{5EED6852-BFFC-F180-AC91-191CE2585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77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0" name="Line 87">
              <a:extLst>
                <a:ext uri="{FF2B5EF4-FFF2-40B4-BE49-F238E27FC236}">
                  <a16:creationId xmlns:a16="http://schemas.microsoft.com/office/drawing/2014/main" id="{DE9FD98D-1FB3-1F30-B7BE-CEA80A5CFB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243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1" name="Line 88">
              <a:extLst>
                <a:ext uri="{FF2B5EF4-FFF2-40B4-BE49-F238E27FC236}">
                  <a16:creationId xmlns:a16="http://schemas.microsoft.com/office/drawing/2014/main" id="{419F1B6B-22C8-D3D4-E9D2-2ABA1168BC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2772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2" name="Line 89">
              <a:extLst>
                <a:ext uri="{FF2B5EF4-FFF2-40B4-BE49-F238E27FC236}">
                  <a16:creationId xmlns:a16="http://schemas.microsoft.com/office/drawing/2014/main" id="{B82476D8-20D1-CF0F-C41D-28D8295BCB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772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3" name="Line 90">
              <a:extLst>
                <a:ext uri="{FF2B5EF4-FFF2-40B4-BE49-F238E27FC236}">
                  <a16:creationId xmlns:a16="http://schemas.microsoft.com/office/drawing/2014/main" id="{E42B5BE9-2E8B-C471-B852-6683EFEC03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243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4" name="Line 91">
              <a:extLst>
                <a:ext uri="{FF2B5EF4-FFF2-40B4-BE49-F238E27FC236}">
                  <a16:creationId xmlns:a16="http://schemas.microsoft.com/office/drawing/2014/main" id="{B5146D9E-D43C-1A0C-5449-200165C3F7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772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5" name="Line 92">
              <a:extLst>
                <a:ext uri="{FF2B5EF4-FFF2-40B4-BE49-F238E27FC236}">
                  <a16:creationId xmlns:a16="http://schemas.microsoft.com/office/drawing/2014/main" id="{D4D53AE1-90AC-04CB-E6A7-F2723F3AF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6" name="Line 93">
              <a:extLst>
                <a:ext uri="{FF2B5EF4-FFF2-40B4-BE49-F238E27FC236}">
                  <a16:creationId xmlns:a16="http://schemas.microsoft.com/office/drawing/2014/main" id="{5AF1767F-2AFB-E9CD-68AE-5104AC9D20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7" name="Line 94">
              <a:extLst>
                <a:ext uri="{FF2B5EF4-FFF2-40B4-BE49-F238E27FC236}">
                  <a16:creationId xmlns:a16="http://schemas.microsoft.com/office/drawing/2014/main" id="{D84338D1-C2B5-90FE-A3EF-D4DB796446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7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8" name="Line 95">
              <a:extLst>
                <a:ext uri="{FF2B5EF4-FFF2-40B4-BE49-F238E27FC236}">
                  <a16:creationId xmlns:a16="http://schemas.microsoft.com/office/drawing/2014/main" id="{3C0FE8D7-551F-CF79-D8FF-0AF56ABD3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7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9" name="Line 96">
              <a:extLst>
                <a:ext uri="{FF2B5EF4-FFF2-40B4-BE49-F238E27FC236}">
                  <a16:creationId xmlns:a16="http://schemas.microsoft.com/office/drawing/2014/main" id="{A33EC929-8F6F-0702-C673-5290A6E1BC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0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0" name="Line 97">
              <a:extLst>
                <a:ext uri="{FF2B5EF4-FFF2-40B4-BE49-F238E27FC236}">
                  <a16:creationId xmlns:a16="http://schemas.microsoft.com/office/drawing/2014/main" id="{A1B94132-D9FC-01BE-2AA4-62C653F563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0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1" name="Line 98">
              <a:extLst>
                <a:ext uri="{FF2B5EF4-FFF2-40B4-BE49-F238E27FC236}">
                  <a16:creationId xmlns:a16="http://schemas.microsoft.com/office/drawing/2014/main" id="{534EA383-62E4-8E94-704D-68B253D27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3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2" name="Line 99">
              <a:extLst>
                <a:ext uri="{FF2B5EF4-FFF2-40B4-BE49-F238E27FC236}">
                  <a16:creationId xmlns:a16="http://schemas.microsoft.com/office/drawing/2014/main" id="{195E7047-BED3-F690-57F6-451DA10A63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3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3" name="Line 100">
              <a:extLst>
                <a:ext uri="{FF2B5EF4-FFF2-40B4-BE49-F238E27FC236}">
                  <a16:creationId xmlns:a16="http://schemas.microsoft.com/office/drawing/2014/main" id="{7A0F9D54-80E2-FE51-9387-19DB7A1D81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4" name="Line 101">
              <a:extLst>
                <a:ext uri="{FF2B5EF4-FFF2-40B4-BE49-F238E27FC236}">
                  <a16:creationId xmlns:a16="http://schemas.microsoft.com/office/drawing/2014/main" id="{91A734A2-6050-F891-C9EC-8AF98F91A8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5" name="Line 102">
              <a:extLst>
                <a:ext uri="{FF2B5EF4-FFF2-40B4-BE49-F238E27FC236}">
                  <a16:creationId xmlns:a16="http://schemas.microsoft.com/office/drawing/2014/main" id="{506CB5DB-9D03-9EC8-296D-B2D7552499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0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6" name="Line 103">
              <a:extLst>
                <a:ext uri="{FF2B5EF4-FFF2-40B4-BE49-F238E27FC236}">
                  <a16:creationId xmlns:a16="http://schemas.microsoft.com/office/drawing/2014/main" id="{519F5DD7-86B3-7ADA-D33D-8BB43670F0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0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7" name="Line 104">
              <a:extLst>
                <a:ext uri="{FF2B5EF4-FFF2-40B4-BE49-F238E27FC236}">
                  <a16:creationId xmlns:a16="http://schemas.microsoft.com/office/drawing/2014/main" id="{E6A4B10C-FCF0-CE15-AB82-877FDB32C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3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8" name="Line 105">
              <a:extLst>
                <a:ext uri="{FF2B5EF4-FFF2-40B4-BE49-F238E27FC236}">
                  <a16:creationId xmlns:a16="http://schemas.microsoft.com/office/drawing/2014/main" id="{40A0F5C9-6B24-5D77-AB1C-957FF7492D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3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9" name="Line 106">
              <a:extLst>
                <a:ext uri="{FF2B5EF4-FFF2-40B4-BE49-F238E27FC236}">
                  <a16:creationId xmlns:a16="http://schemas.microsoft.com/office/drawing/2014/main" id="{5EA8B510-5660-C9C3-7770-6689931050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6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0" name="Line 107">
              <a:extLst>
                <a:ext uri="{FF2B5EF4-FFF2-40B4-BE49-F238E27FC236}">
                  <a16:creationId xmlns:a16="http://schemas.microsoft.com/office/drawing/2014/main" id="{439D6339-C4E7-85D6-50EC-1F26ED1282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6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1" name="Line 108">
              <a:extLst>
                <a:ext uri="{FF2B5EF4-FFF2-40B4-BE49-F238E27FC236}">
                  <a16:creationId xmlns:a16="http://schemas.microsoft.com/office/drawing/2014/main" id="{14B5A98F-0372-D34E-DEE1-563575BF5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2" name="Line 109">
              <a:extLst>
                <a:ext uri="{FF2B5EF4-FFF2-40B4-BE49-F238E27FC236}">
                  <a16:creationId xmlns:a16="http://schemas.microsoft.com/office/drawing/2014/main" id="{CE5C47C6-54CC-6F5C-9009-EDBB51CDF9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9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3" name="Line 110">
              <a:extLst>
                <a:ext uri="{FF2B5EF4-FFF2-40B4-BE49-F238E27FC236}">
                  <a16:creationId xmlns:a16="http://schemas.microsoft.com/office/drawing/2014/main" id="{7D905820-55F1-76CD-E595-80BFE8450C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243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4" name="Line 111">
              <a:extLst>
                <a:ext uri="{FF2B5EF4-FFF2-40B4-BE49-F238E27FC236}">
                  <a16:creationId xmlns:a16="http://schemas.microsoft.com/office/drawing/2014/main" id="{F065F047-2233-1EBA-32A4-CFA4AC94FE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243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5" name="Line 112">
              <a:extLst>
                <a:ext uri="{FF2B5EF4-FFF2-40B4-BE49-F238E27FC236}">
                  <a16:creationId xmlns:a16="http://schemas.microsoft.com/office/drawing/2014/main" id="{71F352E8-5FBF-E5A3-27DD-20B7BA161E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086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6" name="Line 113">
              <a:extLst>
                <a:ext uri="{FF2B5EF4-FFF2-40B4-BE49-F238E27FC236}">
                  <a16:creationId xmlns:a16="http://schemas.microsoft.com/office/drawing/2014/main" id="{4854DAA9-F728-14DE-1D4A-296F60D203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086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7" name="Line 114">
              <a:extLst>
                <a:ext uri="{FF2B5EF4-FFF2-40B4-BE49-F238E27FC236}">
                  <a16:creationId xmlns:a16="http://schemas.microsoft.com/office/drawing/2014/main" id="{E5995FB3-DE44-283E-6809-DE94F1FF1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929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8" name="Line 115">
              <a:extLst>
                <a:ext uri="{FF2B5EF4-FFF2-40B4-BE49-F238E27FC236}">
                  <a16:creationId xmlns:a16="http://schemas.microsoft.com/office/drawing/2014/main" id="{7FAC3828-635A-2A35-4AAA-C0508A9C3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2929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9" name="Line 116">
              <a:extLst>
                <a:ext uri="{FF2B5EF4-FFF2-40B4-BE49-F238E27FC236}">
                  <a16:creationId xmlns:a16="http://schemas.microsoft.com/office/drawing/2014/main" id="{1FA6F5A0-A39F-EF24-FE94-D71DA95C9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772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0" name="Line 117">
              <a:extLst>
                <a:ext uri="{FF2B5EF4-FFF2-40B4-BE49-F238E27FC236}">
                  <a16:creationId xmlns:a16="http://schemas.microsoft.com/office/drawing/2014/main" id="{F49C7F43-F5D4-C695-FDB9-82521CCBD5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2772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1" name="Line 118">
              <a:extLst>
                <a:ext uri="{FF2B5EF4-FFF2-40B4-BE49-F238E27FC236}">
                  <a16:creationId xmlns:a16="http://schemas.microsoft.com/office/drawing/2014/main" id="{35C3A311-316F-BC1A-E531-40E1530BFA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77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2" name="Line 119">
              <a:extLst>
                <a:ext uri="{FF2B5EF4-FFF2-40B4-BE49-F238E27FC236}">
                  <a16:creationId xmlns:a16="http://schemas.microsoft.com/office/drawing/2014/main" id="{77E97096-78D3-A90B-48B7-7801AC089A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243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3" name="Line 120">
              <a:extLst>
                <a:ext uri="{FF2B5EF4-FFF2-40B4-BE49-F238E27FC236}">
                  <a16:creationId xmlns:a16="http://schemas.microsoft.com/office/drawing/2014/main" id="{C9FA38DE-95D2-B054-4CCB-B78BA5118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2772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4" name="Line 121">
              <a:extLst>
                <a:ext uri="{FF2B5EF4-FFF2-40B4-BE49-F238E27FC236}">
                  <a16:creationId xmlns:a16="http://schemas.microsoft.com/office/drawing/2014/main" id="{2164458D-8B49-AB06-5464-9A6D60E191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772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5" name="Freeform 122">
              <a:extLst>
                <a:ext uri="{FF2B5EF4-FFF2-40B4-BE49-F238E27FC236}">
                  <a16:creationId xmlns:a16="http://schemas.microsoft.com/office/drawing/2014/main" id="{C60F951E-3432-60F6-44FB-E2796EDC3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" y="2911"/>
              <a:ext cx="409" cy="329"/>
            </a:xfrm>
            <a:custGeom>
              <a:avLst/>
              <a:gdLst>
                <a:gd name="T0" fmla="*/ 6 w 409"/>
                <a:gd name="T1" fmla="*/ 9 h 329"/>
                <a:gd name="T2" fmla="*/ 12 w 409"/>
                <a:gd name="T3" fmla="*/ 27 h 329"/>
                <a:gd name="T4" fmla="*/ 23 w 409"/>
                <a:gd name="T5" fmla="*/ 39 h 329"/>
                <a:gd name="T6" fmla="*/ 28 w 409"/>
                <a:gd name="T7" fmla="*/ 55 h 329"/>
                <a:gd name="T8" fmla="*/ 40 w 409"/>
                <a:gd name="T9" fmla="*/ 67 h 329"/>
                <a:gd name="T10" fmla="*/ 45 w 409"/>
                <a:gd name="T11" fmla="*/ 82 h 329"/>
                <a:gd name="T12" fmla="*/ 56 w 409"/>
                <a:gd name="T13" fmla="*/ 94 h 329"/>
                <a:gd name="T14" fmla="*/ 62 w 409"/>
                <a:gd name="T15" fmla="*/ 109 h 329"/>
                <a:gd name="T16" fmla="*/ 73 w 409"/>
                <a:gd name="T17" fmla="*/ 121 h 329"/>
                <a:gd name="T18" fmla="*/ 79 w 409"/>
                <a:gd name="T19" fmla="*/ 136 h 329"/>
                <a:gd name="T20" fmla="*/ 90 w 409"/>
                <a:gd name="T21" fmla="*/ 151 h 329"/>
                <a:gd name="T22" fmla="*/ 96 w 409"/>
                <a:gd name="T23" fmla="*/ 166 h 329"/>
                <a:gd name="T24" fmla="*/ 107 w 409"/>
                <a:gd name="T25" fmla="*/ 175 h 329"/>
                <a:gd name="T26" fmla="*/ 112 w 409"/>
                <a:gd name="T27" fmla="*/ 193 h 329"/>
                <a:gd name="T28" fmla="*/ 123 w 409"/>
                <a:gd name="T29" fmla="*/ 205 h 329"/>
                <a:gd name="T30" fmla="*/ 129 w 409"/>
                <a:gd name="T31" fmla="*/ 220 h 329"/>
                <a:gd name="T32" fmla="*/ 140 w 409"/>
                <a:gd name="T33" fmla="*/ 233 h 329"/>
                <a:gd name="T34" fmla="*/ 146 w 409"/>
                <a:gd name="T35" fmla="*/ 248 h 329"/>
                <a:gd name="T36" fmla="*/ 157 w 409"/>
                <a:gd name="T37" fmla="*/ 260 h 329"/>
                <a:gd name="T38" fmla="*/ 163 w 409"/>
                <a:gd name="T39" fmla="*/ 275 h 329"/>
                <a:gd name="T40" fmla="*/ 174 w 409"/>
                <a:gd name="T41" fmla="*/ 287 h 329"/>
                <a:gd name="T42" fmla="*/ 179 w 409"/>
                <a:gd name="T43" fmla="*/ 302 h 329"/>
                <a:gd name="T44" fmla="*/ 191 w 409"/>
                <a:gd name="T45" fmla="*/ 317 h 329"/>
                <a:gd name="T46" fmla="*/ 196 w 409"/>
                <a:gd name="T47" fmla="*/ 329 h 329"/>
                <a:gd name="T48" fmla="*/ 213 w 409"/>
                <a:gd name="T49" fmla="*/ 329 h 329"/>
                <a:gd name="T50" fmla="*/ 230 w 409"/>
                <a:gd name="T51" fmla="*/ 329 h 329"/>
                <a:gd name="T52" fmla="*/ 246 w 409"/>
                <a:gd name="T53" fmla="*/ 329 h 329"/>
                <a:gd name="T54" fmla="*/ 263 w 409"/>
                <a:gd name="T55" fmla="*/ 329 h 329"/>
                <a:gd name="T56" fmla="*/ 280 w 409"/>
                <a:gd name="T57" fmla="*/ 329 h 329"/>
                <a:gd name="T58" fmla="*/ 297 w 409"/>
                <a:gd name="T59" fmla="*/ 329 h 329"/>
                <a:gd name="T60" fmla="*/ 314 w 409"/>
                <a:gd name="T61" fmla="*/ 308 h 329"/>
                <a:gd name="T62" fmla="*/ 319 w 409"/>
                <a:gd name="T63" fmla="*/ 293 h 329"/>
                <a:gd name="T64" fmla="*/ 330 w 409"/>
                <a:gd name="T65" fmla="*/ 281 h 329"/>
                <a:gd name="T66" fmla="*/ 336 w 409"/>
                <a:gd name="T67" fmla="*/ 266 h 329"/>
                <a:gd name="T68" fmla="*/ 347 w 409"/>
                <a:gd name="T69" fmla="*/ 254 h 329"/>
                <a:gd name="T70" fmla="*/ 353 w 409"/>
                <a:gd name="T71" fmla="*/ 236 h 329"/>
                <a:gd name="T72" fmla="*/ 364 w 409"/>
                <a:gd name="T73" fmla="*/ 224 h 329"/>
                <a:gd name="T74" fmla="*/ 369 w 409"/>
                <a:gd name="T75" fmla="*/ 208 h 329"/>
                <a:gd name="T76" fmla="*/ 381 w 409"/>
                <a:gd name="T77" fmla="*/ 196 h 329"/>
                <a:gd name="T78" fmla="*/ 386 w 409"/>
                <a:gd name="T79" fmla="*/ 181 h 329"/>
                <a:gd name="T80" fmla="*/ 397 w 409"/>
                <a:gd name="T81" fmla="*/ 169 h 329"/>
                <a:gd name="T82" fmla="*/ 403 w 409"/>
                <a:gd name="T83" fmla="*/ 154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9" h="329">
                  <a:moveTo>
                    <a:pt x="0" y="0"/>
                  </a:moveTo>
                  <a:lnTo>
                    <a:pt x="0" y="6"/>
                  </a:lnTo>
                  <a:lnTo>
                    <a:pt x="6" y="9"/>
                  </a:lnTo>
                  <a:lnTo>
                    <a:pt x="6" y="18"/>
                  </a:lnTo>
                  <a:lnTo>
                    <a:pt x="12" y="21"/>
                  </a:lnTo>
                  <a:lnTo>
                    <a:pt x="12" y="27"/>
                  </a:lnTo>
                  <a:lnTo>
                    <a:pt x="17" y="30"/>
                  </a:lnTo>
                  <a:lnTo>
                    <a:pt x="17" y="36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8" y="49"/>
                  </a:lnTo>
                  <a:lnTo>
                    <a:pt x="28" y="55"/>
                  </a:lnTo>
                  <a:lnTo>
                    <a:pt x="34" y="58"/>
                  </a:lnTo>
                  <a:lnTo>
                    <a:pt x="34" y="64"/>
                  </a:lnTo>
                  <a:lnTo>
                    <a:pt x="40" y="67"/>
                  </a:lnTo>
                  <a:lnTo>
                    <a:pt x="40" y="73"/>
                  </a:lnTo>
                  <a:lnTo>
                    <a:pt x="45" y="76"/>
                  </a:lnTo>
                  <a:lnTo>
                    <a:pt x="45" y="82"/>
                  </a:lnTo>
                  <a:lnTo>
                    <a:pt x="51" y="85"/>
                  </a:lnTo>
                  <a:lnTo>
                    <a:pt x="51" y="91"/>
                  </a:lnTo>
                  <a:lnTo>
                    <a:pt x="56" y="94"/>
                  </a:lnTo>
                  <a:lnTo>
                    <a:pt x="56" y="100"/>
                  </a:lnTo>
                  <a:lnTo>
                    <a:pt x="62" y="103"/>
                  </a:lnTo>
                  <a:lnTo>
                    <a:pt x="62" y="109"/>
                  </a:lnTo>
                  <a:lnTo>
                    <a:pt x="68" y="112"/>
                  </a:lnTo>
                  <a:lnTo>
                    <a:pt x="68" y="118"/>
                  </a:lnTo>
                  <a:lnTo>
                    <a:pt x="73" y="121"/>
                  </a:lnTo>
                  <a:lnTo>
                    <a:pt x="73" y="127"/>
                  </a:lnTo>
                  <a:lnTo>
                    <a:pt x="79" y="130"/>
                  </a:lnTo>
                  <a:lnTo>
                    <a:pt x="79" y="136"/>
                  </a:lnTo>
                  <a:lnTo>
                    <a:pt x="84" y="139"/>
                  </a:lnTo>
                  <a:lnTo>
                    <a:pt x="84" y="148"/>
                  </a:lnTo>
                  <a:lnTo>
                    <a:pt x="90" y="151"/>
                  </a:lnTo>
                  <a:lnTo>
                    <a:pt x="90" y="154"/>
                  </a:lnTo>
                  <a:lnTo>
                    <a:pt x="96" y="157"/>
                  </a:lnTo>
                  <a:lnTo>
                    <a:pt x="96" y="166"/>
                  </a:lnTo>
                  <a:lnTo>
                    <a:pt x="101" y="169"/>
                  </a:lnTo>
                  <a:lnTo>
                    <a:pt x="101" y="172"/>
                  </a:lnTo>
                  <a:lnTo>
                    <a:pt x="107" y="175"/>
                  </a:lnTo>
                  <a:lnTo>
                    <a:pt x="107" y="184"/>
                  </a:lnTo>
                  <a:lnTo>
                    <a:pt x="112" y="187"/>
                  </a:lnTo>
                  <a:lnTo>
                    <a:pt x="112" y="193"/>
                  </a:lnTo>
                  <a:lnTo>
                    <a:pt x="118" y="196"/>
                  </a:lnTo>
                  <a:lnTo>
                    <a:pt x="118" y="202"/>
                  </a:lnTo>
                  <a:lnTo>
                    <a:pt x="123" y="205"/>
                  </a:lnTo>
                  <a:lnTo>
                    <a:pt x="123" y="211"/>
                  </a:lnTo>
                  <a:lnTo>
                    <a:pt x="129" y="214"/>
                  </a:lnTo>
                  <a:lnTo>
                    <a:pt x="129" y="220"/>
                  </a:lnTo>
                  <a:lnTo>
                    <a:pt x="135" y="224"/>
                  </a:lnTo>
                  <a:lnTo>
                    <a:pt x="135" y="230"/>
                  </a:lnTo>
                  <a:lnTo>
                    <a:pt x="140" y="233"/>
                  </a:lnTo>
                  <a:lnTo>
                    <a:pt x="140" y="239"/>
                  </a:lnTo>
                  <a:lnTo>
                    <a:pt x="146" y="242"/>
                  </a:lnTo>
                  <a:lnTo>
                    <a:pt x="146" y="248"/>
                  </a:lnTo>
                  <a:lnTo>
                    <a:pt x="151" y="251"/>
                  </a:lnTo>
                  <a:lnTo>
                    <a:pt x="151" y="257"/>
                  </a:lnTo>
                  <a:lnTo>
                    <a:pt x="157" y="260"/>
                  </a:lnTo>
                  <a:lnTo>
                    <a:pt x="157" y="266"/>
                  </a:lnTo>
                  <a:lnTo>
                    <a:pt x="163" y="269"/>
                  </a:lnTo>
                  <a:lnTo>
                    <a:pt x="163" y="275"/>
                  </a:lnTo>
                  <a:lnTo>
                    <a:pt x="168" y="278"/>
                  </a:lnTo>
                  <a:lnTo>
                    <a:pt x="168" y="284"/>
                  </a:lnTo>
                  <a:lnTo>
                    <a:pt x="174" y="287"/>
                  </a:lnTo>
                  <a:lnTo>
                    <a:pt x="174" y="296"/>
                  </a:lnTo>
                  <a:lnTo>
                    <a:pt x="179" y="299"/>
                  </a:lnTo>
                  <a:lnTo>
                    <a:pt x="179" y="302"/>
                  </a:lnTo>
                  <a:lnTo>
                    <a:pt x="185" y="305"/>
                  </a:lnTo>
                  <a:lnTo>
                    <a:pt x="185" y="314"/>
                  </a:lnTo>
                  <a:lnTo>
                    <a:pt x="191" y="317"/>
                  </a:lnTo>
                  <a:lnTo>
                    <a:pt x="191" y="320"/>
                  </a:lnTo>
                  <a:lnTo>
                    <a:pt x="196" y="323"/>
                  </a:lnTo>
                  <a:lnTo>
                    <a:pt x="196" y="329"/>
                  </a:lnTo>
                  <a:lnTo>
                    <a:pt x="202" y="329"/>
                  </a:lnTo>
                  <a:lnTo>
                    <a:pt x="207" y="329"/>
                  </a:lnTo>
                  <a:lnTo>
                    <a:pt x="213" y="329"/>
                  </a:lnTo>
                  <a:lnTo>
                    <a:pt x="219" y="329"/>
                  </a:lnTo>
                  <a:lnTo>
                    <a:pt x="224" y="329"/>
                  </a:lnTo>
                  <a:lnTo>
                    <a:pt x="230" y="329"/>
                  </a:lnTo>
                  <a:lnTo>
                    <a:pt x="235" y="329"/>
                  </a:lnTo>
                  <a:lnTo>
                    <a:pt x="241" y="329"/>
                  </a:lnTo>
                  <a:lnTo>
                    <a:pt x="246" y="329"/>
                  </a:lnTo>
                  <a:lnTo>
                    <a:pt x="252" y="329"/>
                  </a:lnTo>
                  <a:lnTo>
                    <a:pt x="258" y="329"/>
                  </a:lnTo>
                  <a:lnTo>
                    <a:pt x="263" y="329"/>
                  </a:lnTo>
                  <a:lnTo>
                    <a:pt x="269" y="329"/>
                  </a:lnTo>
                  <a:lnTo>
                    <a:pt x="274" y="329"/>
                  </a:lnTo>
                  <a:lnTo>
                    <a:pt x="280" y="329"/>
                  </a:lnTo>
                  <a:lnTo>
                    <a:pt x="286" y="329"/>
                  </a:lnTo>
                  <a:lnTo>
                    <a:pt x="291" y="329"/>
                  </a:lnTo>
                  <a:lnTo>
                    <a:pt x="297" y="329"/>
                  </a:lnTo>
                  <a:lnTo>
                    <a:pt x="308" y="320"/>
                  </a:lnTo>
                  <a:lnTo>
                    <a:pt x="308" y="311"/>
                  </a:lnTo>
                  <a:lnTo>
                    <a:pt x="314" y="308"/>
                  </a:lnTo>
                  <a:lnTo>
                    <a:pt x="314" y="302"/>
                  </a:lnTo>
                  <a:lnTo>
                    <a:pt x="319" y="299"/>
                  </a:lnTo>
                  <a:lnTo>
                    <a:pt x="319" y="293"/>
                  </a:lnTo>
                  <a:lnTo>
                    <a:pt x="325" y="290"/>
                  </a:lnTo>
                  <a:lnTo>
                    <a:pt x="325" y="284"/>
                  </a:lnTo>
                  <a:lnTo>
                    <a:pt x="330" y="281"/>
                  </a:lnTo>
                  <a:lnTo>
                    <a:pt x="330" y="275"/>
                  </a:lnTo>
                  <a:lnTo>
                    <a:pt x="336" y="272"/>
                  </a:lnTo>
                  <a:lnTo>
                    <a:pt x="336" y="266"/>
                  </a:lnTo>
                  <a:lnTo>
                    <a:pt x="341" y="263"/>
                  </a:lnTo>
                  <a:lnTo>
                    <a:pt x="341" y="257"/>
                  </a:lnTo>
                  <a:lnTo>
                    <a:pt x="347" y="254"/>
                  </a:lnTo>
                  <a:lnTo>
                    <a:pt x="347" y="245"/>
                  </a:lnTo>
                  <a:lnTo>
                    <a:pt x="353" y="242"/>
                  </a:lnTo>
                  <a:lnTo>
                    <a:pt x="353" y="236"/>
                  </a:lnTo>
                  <a:lnTo>
                    <a:pt x="358" y="233"/>
                  </a:lnTo>
                  <a:lnTo>
                    <a:pt x="358" y="227"/>
                  </a:lnTo>
                  <a:lnTo>
                    <a:pt x="364" y="224"/>
                  </a:lnTo>
                  <a:lnTo>
                    <a:pt x="364" y="217"/>
                  </a:lnTo>
                  <a:lnTo>
                    <a:pt x="369" y="214"/>
                  </a:lnTo>
                  <a:lnTo>
                    <a:pt x="369" y="208"/>
                  </a:lnTo>
                  <a:lnTo>
                    <a:pt x="375" y="205"/>
                  </a:lnTo>
                  <a:lnTo>
                    <a:pt x="375" y="199"/>
                  </a:lnTo>
                  <a:lnTo>
                    <a:pt x="381" y="196"/>
                  </a:lnTo>
                  <a:lnTo>
                    <a:pt x="381" y="190"/>
                  </a:lnTo>
                  <a:lnTo>
                    <a:pt x="386" y="187"/>
                  </a:lnTo>
                  <a:lnTo>
                    <a:pt x="386" y="181"/>
                  </a:lnTo>
                  <a:lnTo>
                    <a:pt x="392" y="178"/>
                  </a:lnTo>
                  <a:lnTo>
                    <a:pt x="392" y="172"/>
                  </a:lnTo>
                  <a:lnTo>
                    <a:pt x="397" y="169"/>
                  </a:lnTo>
                  <a:lnTo>
                    <a:pt x="397" y="163"/>
                  </a:lnTo>
                  <a:lnTo>
                    <a:pt x="403" y="160"/>
                  </a:lnTo>
                  <a:lnTo>
                    <a:pt x="403" y="154"/>
                  </a:lnTo>
                  <a:lnTo>
                    <a:pt x="409" y="151"/>
                  </a:lnTo>
                  <a:lnTo>
                    <a:pt x="409" y="145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6" name="Freeform 123">
              <a:extLst>
                <a:ext uri="{FF2B5EF4-FFF2-40B4-BE49-F238E27FC236}">
                  <a16:creationId xmlns:a16="http://schemas.microsoft.com/office/drawing/2014/main" id="{96DFD9D3-7642-2ACB-0E63-0090B90A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8" y="2911"/>
              <a:ext cx="408" cy="329"/>
            </a:xfrm>
            <a:custGeom>
              <a:avLst/>
              <a:gdLst>
                <a:gd name="T0" fmla="*/ 5 w 408"/>
                <a:gd name="T1" fmla="*/ 136 h 329"/>
                <a:gd name="T2" fmla="*/ 16 w 408"/>
                <a:gd name="T3" fmla="*/ 124 h 329"/>
                <a:gd name="T4" fmla="*/ 22 w 408"/>
                <a:gd name="T5" fmla="*/ 109 h 329"/>
                <a:gd name="T6" fmla="*/ 33 w 408"/>
                <a:gd name="T7" fmla="*/ 97 h 329"/>
                <a:gd name="T8" fmla="*/ 39 w 408"/>
                <a:gd name="T9" fmla="*/ 79 h 329"/>
                <a:gd name="T10" fmla="*/ 50 w 408"/>
                <a:gd name="T11" fmla="*/ 67 h 329"/>
                <a:gd name="T12" fmla="*/ 55 w 408"/>
                <a:gd name="T13" fmla="*/ 52 h 329"/>
                <a:gd name="T14" fmla="*/ 67 w 408"/>
                <a:gd name="T15" fmla="*/ 39 h 329"/>
                <a:gd name="T16" fmla="*/ 72 w 408"/>
                <a:gd name="T17" fmla="*/ 24 h 329"/>
                <a:gd name="T18" fmla="*/ 83 w 408"/>
                <a:gd name="T19" fmla="*/ 12 h 329"/>
                <a:gd name="T20" fmla="*/ 89 w 408"/>
                <a:gd name="T21" fmla="*/ 0 h 329"/>
                <a:gd name="T22" fmla="*/ 95 w 408"/>
                <a:gd name="T23" fmla="*/ 12 h 329"/>
                <a:gd name="T24" fmla="*/ 106 w 408"/>
                <a:gd name="T25" fmla="*/ 24 h 329"/>
                <a:gd name="T26" fmla="*/ 111 w 408"/>
                <a:gd name="T27" fmla="*/ 39 h 329"/>
                <a:gd name="T28" fmla="*/ 123 w 408"/>
                <a:gd name="T29" fmla="*/ 52 h 329"/>
                <a:gd name="T30" fmla="*/ 128 w 408"/>
                <a:gd name="T31" fmla="*/ 70 h 329"/>
                <a:gd name="T32" fmla="*/ 139 w 408"/>
                <a:gd name="T33" fmla="*/ 82 h 329"/>
                <a:gd name="T34" fmla="*/ 145 w 408"/>
                <a:gd name="T35" fmla="*/ 97 h 329"/>
                <a:gd name="T36" fmla="*/ 156 w 408"/>
                <a:gd name="T37" fmla="*/ 109 h 329"/>
                <a:gd name="T38" fmla="*/ 162 w 408"/>
                <a:gd name="T39" fmla="*/ 124 h 329"/>
                <a:gd name="T40" fmla="*/ 173 w 408"/>
                <a:gd name="T41" fmla="*/ 136 h 329"/>
                <a:gd name="T42" fmla="*/ 178 w 408"/>
                <a:gd name="T43" fmla="*/ 151 h 329"/>
                <a:gd name="T44" fmla="*/ 190 w 408"/>
                <a:gd name="T45" fmla="*/ 163 h 329"/>
                <a:gd name="T46" fmla="*/ 195 w 408"/>
                <a:gd name="T47" fmla="*/ 178 h 329"/>
                <a:gd name="T48" fmla="*/ 206 w 408"/>
                <a:gd name="T49" fmla="*/ 190 h 329"/>
                <a:gd name="T50" fmla="*/ 212 w 408"/>
                <a:gd name="T51" fmla="*/ 208 h 329"/>
                <a:gd name="T52" fmla="*/ 223 w 408"/>
                <a:gd name="T53" fmla="*/ 217 h 329"/>
                <a:gd name="T54" fmla="*/ 229 w 408"/>
                <a:gd name="T55" fmla="*/ 236 h 329"/>
                <a:gd name="T56" fmla="*/ 240 w 408"/>
                <a:gd name="T57" fmla="*/ 248 h 329"/>
                <a:gd name="T58" fmla="*/ 246 w 408"/>
                <a:gd name="T59" fmla="*/ 263 h 329"/>
                <a:gd name="T60" fmla="*/ 257 w 408"/>
                <a:gd name="T61" fmla="*/ 275 h 329"/>
                <a:gd name="T62" fmla="*/ 262 w 408"/>
                <a:gd name="T63" fmla="*/ 290 h 329"/>
                <a:gd name="T64" fmla="*/ 274 w 408"/>
                <a:gd name="T65" fmla="*/ 302 h 329"/>
                <a:gd name="T66" fmla="*/ 279 w 408"/>
                <a:gd name="T67" fmla="*/ 317 h 329"/>
                <a:gd name="T68" fmla="*/ 290 w 408"/>
                <a:gd name="T69" fmla="*/ 329 h 329"/>
                <a:gd name="T70" fmla="*/ 307 w 408"/>
                <a:gd name="T71" fmla="*/ 329 h 329"/>
                <a:gd name="T72" fmla="*/ 324 w 408"/>
                <a:gd name="T73" fmla="*/ 329 h 329"/>
                <a:gd name="T74" fmla="*/ 341 w 408"/>
                <a:gd name="T75" fmla="*/ 329 h 329"/>
                <a:gd name="T76" fmla="*/ 357 w 408"/>
                <a:gd name="T77" fmla="*/ 329 h 329"/>
                <a:gd name="T78" fmla="*/ 374 w 408"/>
                <a:gd name="T79" fmla="*/ 329 h 329"/>
                <a:gd name="T80" fmla="*/ 396 w 408"/>
                <a:gd name="T81" fmla="*/ 323 h 329"/>
                <a:gd name="T82" fmla="*/ 402 w 408"/>
                <a:gd name="T83" fmla="*/ 305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9">
                  <a:moveTo>
                    <a:pt x="0" y="145"/>
                  </a:moveTo>
                  <a:lnTo>
                    <a:pt x="5" y="142"/>
                  </a:lnTo>
                  <a:lnTo>
                    <a:pt x="5" y="136"/>
                  </a:lnTo>
                  <a:lnTo>
                    <a:pt x="11" y="133"/>
                  </a:lnTo>
                  <a:lnTo>
                    <a:pt x="11" y="127"/>
                  </a:lnTo>
                  <a:lnTo>
                    <a:pt x="16" y="124"/>
                  </a:lnTo>
                  <a:lnTo>
                    <a:pt x="16" y="118"/>
                  </a:lnTo>
                  <a:lnTo>
                    <a:pt x="22" y="115"/>
                  </a:lnTo>
                  <a:lnTo>
                    <a:pt x="22" y="109"/>
                  </a:lnTo>
                  <a:lnTo>
                    <a:pt x="28" y="106"/>
                  </a:lnTo>
                  <a:lnTo>
                    <a:pt x="28" y="100"/>
                  </a:lnTo>
                  <a:lnTo>
                    <a:pt x="33" y="97"/>
                  </a:lnTo>
                  <a:lnTo>
                    <a:pt x="33" y="88"/>
                  </a:lnTo>
                  <a:lnTo>
                    <a:pt x="39" y="85"/>
                  </a:lnTo>
                  <a:lnTo>
                    <a:pt x="39" y="79"/>
                  </a:lnTo>
                  <a:lnTo>
                    <a:pt x="44" y="76"/>
                  </a:lnTo>
                  <a:lnTo>
                    <a:pt x="44" y="70"/>
                  </a:lnTo>
                  <a:lnTo>
                    <a:pt x="50" y="67"/>
                  </a:lnTo>
                  <a:lnTo>
                    <a:pt x="50" y="61"/>
                  </a:lnTo>
                  <a:lnTo>
                    <a:pt x="55" y="58"/>
                  </a:lnTo>
                  <a:lnTo>
                    <a:pt x="55" y="52"/>
                  </a:lnTo>
                  <a:lnTo>
                    <a:pt x="61" y="49"/>
                  </a:lnTo>
                  <a:lnTo>
                    <a:pt x="61" y="42"/>
                  </a:lnTo>
                  <a:lnTo>
                    <a:pt x="67" y="39"/>
                  </a:lnTo>
                  <a:lnTo>
                    <a:pt x="67" y="33"/>
                  </a:lnTo>
                  <a:lnTo>
                    <a:pt x="72" y="30"/>
                  </a:lnTo>
                  <a:lnTo>
                    <a:pt x="72" y="24"/>
                  </a:lnTo>
                  <a:lnTo>
                    <a:pt x="78" y="21"/>
                  </a:lnTo>
                  <a:lnTo>
                    <a:pt x="78" y="15"/>
                  </a:lnTo>
                  <a:lnTo>
                    <a:pt x="83" y="12"/>
                  </a:lnTo>
                  <a:lnTo>
                    <a:pt x="83" y="6"/>
                  </a:lnTo>
                  <a:lnTo>
                    <a:pt x="89" y="3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5" y="6"/>
                  </a:lnTo>
                  <a:lnTo>
                    <a:pt x="95" y="12"/>
                  </a:lnTo>
                  <a:lnTo>
                    <a:pt x="100" y="15"/>
                  </a:lnTo>
                  <a:lnTo>
                    <a:pt x="100" y="21"/>
                  </a:lnTo>
                  <a:lnTo>
                    <a:pt x="106" y="24"/>
                  </a:lnTo>
                  <a:lnTo>
                    <a:pt x="106" y="30"/>
                  </a:lnTo>
                  <a:lnTo>
                    <a:pt x="111" y="33"/>
                  </a:lnTo>
                  <a:lnTo>
                    <a:pt x="111" y="39"/>
                  </a:lnTo>
                  <a:lnTo>
                    <a:pt x="117" y="42"/>
                  </a:lnTo>
                  <a:lnTo>
                    <a:pt x="117" y="49"/>
                  </a:lnTo>
                  <a:lnTo>
                    <a:pt x="123" y="52"/>
                  </a:lnTo>
                  <a:lnTo>
                    <a:pt x="123" y="61"/>
                  </a:lnTo>
                  <a:lnTo>
                    <a:pt x="128" y="64"/>
                  </a:lnTo>
                  <a:lnTo>
                    <a:pt x="128" y="70"/>
                  </a:lnTo>
                  <a:lnTo>
                    <a:pt x="134" y="73"/>
                  </a:lnTo>
                  <a:lnTo>
                    <a:pt x="134" y="79"/>
                  </a:lnTo>
                  <a:lnTo>
                    <a:pt x="139" y="82"/>
                  </a:lnTo>
                  <a:lnTo>
                    <a:pt x="139" y="88"/>
                  </a:lnTo>
                  <a:lnTo>
                    <a:pt x="145" y="91"/>
                  </a:lnTo>
                  <a:lnTo>
                    <a:pt x="145" y="97"/>
                  </a:lnTo>
                  <a:lnTo>
                    <a:pt x="151" y="100"/>
                  </a:lnTo>
                  <a:lnTo>
                    <a:pt x="151" y="106"/>
                  </a:lnTo>
                  <a:lnTo>
                    <a:pt x="156" y="109"/>
                  </a:lnTo>
                  <a:lnTo>
                    <a:pt x="156" y="115"/>
                  </a:lnTo>
                  <a:lnTo>
                    <a:pt x="162" y="118"/>
                  </a:lnTo>
                  <a:lnTo>
                    <a:pt x="162" y="124"/>
                  </a:lnTo>
                  <a:lnTo>
                    <a:pt x="167" y="127"/>
                  </a:lnTo>
                  <a:lnTo>
                    <a:pt x="167" y="133"/>
                  </a:lnTo>
                  <a:lnTo>
                    <a:pt x="173" y="136"/>
                  </a:lnTo>
                  <a:lnTo>
                    <a:pt x="173" y="142"/>
                  </a:lnTo>
                  <a:lnTo>
                    <a:pt x="178" y="145"/>
                  </a:lnTo>
                  <a:lnTo>
                    <a:pt x="178" y="151"/>
                  </a:lnTo>
                  <a:lnTo>
                    <a:pt x="184" y="154"/>
                  </a:lnTo>
                  <a:lnTo>
                    <a:pt x="184" y="160"/>
                  </a:lnTo>
                  <a:lnTo>
                    <a:pt x="190" y="163"/>
                  </a:lnTo>
                  <a:lnTo>
                    <a:pt x="190" y="169"/>
                  </a:lnTo>
                  <a:lnTo>
                    <a:pt x="195" y="172"/>
                  </a:lnTo>
                  <a:lnTo>
                    <a:pt x="195" y="178"/>
                  </a:lnTo>
                  <a:lnTo>
                    <a:pt x="201" y="181"/>
                  </a:lnTo>
                  <a:lnTo>
                    <a:pt x="201" y="187"/>
                  </a:lnTo>
                  <a:lnTo>
                    <a:pt x="206" y="190"/>
                  </a:lnTo>
                  <a:lnTo>
                    <a:pt x="206" y="196"/>
                  </a:lnTo>
                  <a:lnTo>
                    <a:pt x="212" y="199"/>
                  </a:lnTo>
                  <a:lnTo>
                    <a:pt x="212" y="208"/>
                  </a:lnTo>
                  <a:lnTo>
                    <a:pt x="218" y="211"/>
                  </a:lnTo>
                  <a:lnTo>
                    <a:pt x="218" y="214"/>
                  </a:lnTo>
                  <a:lnTo>
                    <a:pt x="223" y="217"/>
                  </a:lnTo>
                  <a:lnTo>
                    <a:pt x="223" y="227"/>
                  </a:lnTo>
                  <a:lnTo>
                    <a:pt x="229" y="230"/>
                  </a:lnTo>
                  <a:lnTo>
                    <a:pt x="229" y="236"/>
                  </a:lnTo>
                  <a:lnTo>
                    <a:pt x="234" y="239"/>
                  </a:lnTo>
                  <a:lnTo>
                    <a:pt x="234" y="245"/>
                  </a:lnTo>
                  <a:lnTo>
                    <a:pt x="240" y="248"/>
                  </a:lnTo>
                  <a:lnTo>
                    <a:pt x="240" y="254"/>
                  </a:lnTo>
                  <a:lnTo>
                    <a:pt x="246" y="257"/>
                  </a:lnTo>
                  <a:lnTo>
                    <a:pt x="246" y="263"/>
                  </a:lnTo>
                  <a:lnTo>
                    <a:pt x="251" y="266"/>
                  </a:lnTo>
                  <a:lnTo>
                    <a:pt x="251" y="272"/>
                  </a:lnTo>
                  <a:lnTo>
                    <a:pt x="257" y="275"/>
                  </a:lnTo>
                  <a:lnTo>
                    <a:pt x="257" y="281"/>
                  </a:lnTo>
                  <a:lnTo>
                    <a:pt x="262" y="284"/>
                  </a:lnTo>
                  <a:lnTo>
                    <a:pt x="262" y="290"/>
                  </a:lnTo>
                  <a:lnTo>
                    <a:pt x="268" y="293"/>
                  </a:lnTo>
                  <a:lnTo>
                    <a:pt x="268" y="299"/>
                  </a:lnTo>
                  <a:lnTo>
                    <a:pt x="274" y="302"/>
                  </a:lnTo>
                  <a:lnTo>
                    <a:pt x="274" y="308"/>
                  </a:lnTo>
                  <a:lnTo>
                    <a:pt x="279" y="311"/>
                  </a:lnTo>
                  <a:lnTo>
                    <a:pt x="279" y="317"/>
                  </a:lnTo>
                  <a:lnTo>
                    <a:pt x="285" y="320"/>
                  </a:lnTo>
                  <a:lnTo>
                    <a:pt x="285" y="326"/>
                  </a:lnTo>
                  <a:lnTo>
                    <a:pt x="290" y="329"/>
                  </a:lnTo>
                  <a:lnTo>
                    <a:pt x="296" y="329"/>
                  </a:lnTo>
                  <a:lnTo>
                    <a:pt x="301" y="329"/>
                  </a:lnTo>
                  <a:lnTo>
                    <a:pt x="307" y="329"/>
                  </a:lnTo>
                  <a:lnTo>
                    <a:pt x="313" y="329"/>
                  </a:lnTo>
                  <a:lnTo>
                    <a:pt x="318" y="329"/>
                  </a:lnTo>
                  <a:lnTo>
                    <a:pt x="324" y="329"/>
                  </a:lnTo>
                  <a:lnTo>
                    <a:pt x="329" y="329"/>
                  </a:lnTo>
                  <a:lnTo>
                    <a:pt x="335" y="329"/>
                  </a:lnTo>
                  <a:lnTo>
                    <a:pt x="341" y="329"/>
                  </a:lnTo>
                  <a:lnTo>
                    <a:pt x="346" y="329"/>
                  </a:lnTo>
                  <a:lnTo>
                    <a:pt x="352" y="329"/>
                  </a:lnTo>
                  <a:lnTo>
                    <a:pt x="357" y="329"/>
                  </a:lnTo>
                  <a:lnTo>
                    <a:pt x="363" y="329"/>
                  </a:lnTo>
                  <a:lnTo>
                    <a:pt x="369" y="329"/>
                  </a:lnTo>
                  <a:lnTo>
                    <a:pt x="374" y="329"/>
                  </a:lnTo>
                  <a:lnTo>
                    <a:pt x="380" y="329"/>
                  </a:lnTo>
                  <a:lnTo>
                    <a:pt x="385" y="329"/>
                  </a:lnTo>
                  <a:lnTo>
                    <a:pt x="396" y="323"/>
                  </a:lnTo>
                  <a:lnTo>
                    <a:pt x="396" y="314"/>
                  </a:lnTo>
                  <a:lnTo>
                    <a:pt x="402" y="311"/>
                  </a:lnTo>
                  <a:lnTo>
                    <a:pt x="402" y="305"/>
                  </a:lnTo>
                  <a:lnTo>
                    <a:pt x="408" y="302"/>
                  </a:lnTo>
                  <a:lnTo>
                    <a:pt x="408" y="29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7" name="Freeform 124">
              <a:extLst>
                <a:ext uri="{FF2B5EF4-FFF2-40B4-BE49-F238E27FC236}">
                  <a16:creationId xmlns:a16="http://schemas.microsoft.com/office/drawing/2014/main" id="{E773563F-1ABF-1BEB-0733-B7DB46DC6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6" y="2911"/>
              <a:ext cx="357" cy="296"/>
            </a:xfrm>
            <a:custGeom>
              <a:avLst/>
              <a:gdLst>
                <a:gd name="T0" fmla="*/ 5 w 357"/>
                <a:gd name="T1" fmla="*/ 287 h 296"/>
                <a:gd name="T2" fmla="*/ 16 w 357"/>
                <a:gd name="T3" fmla="*/ 275 h 296"/>
                <a:gd name="T4" fmla="*/ 22 w 357"/>
                <a:gd name="T5" fmla="*/ 260 h 296"/>
                <a:gd name="T6" fmla="*/ 33 w 357"/>
                <a:gd name="T7" fmla="*/ 248 h 296"/>
                <a:gd name="T8" fmla="*/ 39 w 357"/>
                <a:gd name="T9" fmla="*/ 233 h 296"/>
                <a:gd name="T10" fmla="*/ 50 w 357"/>
                <a:gd name="T11" fmla="*/ 220 h 296"/>
                <a:gd name="T12" fmla="*/ 56 w 357"/>
                <a:gd name="T13" fmla="*/ 205 h 296"/>
                <a:gd name="T14" fmla="*/ 67 w 357"/>
                <a:gd name="T15" fmla="*/ 193 h 296"/>
                <a:gd name="T16" fmla="*/ 72 w 357"/>
                <a:gd name="T17" fmla="*/ 175 h 296"/>
                <a:gd name="T18" fmla="*/ 84 w 357"/>
                <a:gd name="T19" fmla="*/ 163 h 296"/>
                <a:gd name="T20" fmla="*/ 89 w 357"/>
                <a:gd name="T21" fmla="*/ 148 h 296"/>
                <a:gd name="T22" fmla="*/ 100 w 357"/>
                <a:gd name="T23" fmla="*/ 136 h 296"/>
                <a:gd name="T24" fmla="*/ 106 w 357"/>
                <a:gd name="T25" fmla="*/ 121 h 296"/>
                <a:gd name="T26" fmla="*/ 117 w 357"/>
                <a:gd name="T27" fmla="*/ 109 h 296"/>
                <a:gd name="T28" fmla="*/ 123 w 357"/>
                <a:gd name="T29" fmla="*/ 94 h 296"/>
                <a:gd name="T30" fmla="*/ 134 w 357"/>
                <a:gd name="T31" fmla="*/ 82 h 296"/>
                <a:gd name="T32" fmla="*/ 139 w 357"/>
                <a:gd name="T33" fmla="*/ 67 h 296"/>
                <a:gd name="T34" fmla="*/ 151 w 357"/>
                <a:gd name="T35" fmla="*/ 55 h 296"/>
                <a:gd name="T36" fmla="*/ 156 w 357"/>
                <a:gd name="T37" fmla="*/ 39 h 296"/>
                <a:gd name="T38" fmla="*/ 167 w 357"/>
                <a:gd name="T39" fmla="*/ 24 h 296"/>
                <a:gd name="T40" fmla="*/ 173 w 357"/>
                <a:gd name="T41" fmla="*/ 9 h 296"/>
                <a:gd name="T42" fmla="*/ 184 w 357"/>
                <a:gd name="T43" fmla="*/ 3 h 296"/>
                <a:gd name="T44" fmla="*/ 190 w 357"/>
                <a:gd name="T45" fmla="*/ 18 h 296"/>
                <a:gd name="T46" fmla="*/ 201 w 357"/>
                <a:gd name="T47" fmla="*/ 30 h 296"/>
                <a:gd name="T48" fmla="*/ 207 w 357"/>
                <a:gd name="T49" fmla="*/ 46 h 296"/>
                <a:gd name="T50" fmla="*/ 218 w 357"/>
                <a:gd name="T51" fmla="*/ 58 h 296"/>
                <a:gd name="T52" fmla="*/ 223 w 357"/>
                <a:gd name="T53" fmla="*/ 73 h 296"/>
                <a:gd name="T54" fmla="*/ 234 w 357"/>
                <a:gd name="T55" fmla="*/ 85 h 296"/>
                <a:gd name="T56" fmla="*/ 240 w 357"/>
                <a:gd name="T57" fmla="*/ 103 h 296"/>
                <a:gd name="T58" fmla="*/ 251 w 357"/>
                <a:gd name="T59" fmla="*/ 112 h 296"/>
                <a:gd name="T60" fmla="*/ 257 w 357"/>
                <a:gd name="T61" fmla="*/ 130 h 296"/>
                <a:gd name="T62" fmla="*/ 268 w 357"/>
                <a:gd name="T63" fmla="*/ 142 h 296"/>
                <a:gd name="T64" fmla="*/ 274 w 357"/>
                <a:gd name="T65" fmla="*/ 157 h 296"/>
                <a:gd name="T66" fmla="*/ 285 w 357"/>
                <a:gd name="T67" fmla="*/ 169 h 296"/>
                <a:gd name="T68" fmla="*/ 290 w 357"/>
                <a:gd name="T69" fmla="*/ 184 h 296"/>
                <a:gd name="T70" fmla="*/ 302 w 357"/>
                <a:gd name="T71" fmla="*/ 196 h 296"/>
                <a:gd name="T72" fmla="*/ 307 w 357"/>
                <a:gd name="T73" fmla="*/ 211 h 296"/>
                <a:gd name="T74" fmla="*/ 318 w 357"/>
                <a:gd name="T75" fmla="*/ 224 h 296"/>
                <a:gd name="T76" fmla="*/ 324 w 357"/>
                <a:gd name="T77" fmla="*/ 239 h 296"/>
                <a:gd name="T78" fmla="*/ 335 w 357"/>
                <a:gd name="T79" fmla="*/ 254 h 296"/>
                <a:gd name="T80" fmla="*/ 341 w 357"/>
                <a:gd name="T81" fmla="*/ 269 h 296"/>
                <a:gd name="T82" fmla="*/ 352 w 357"/>
                <a:gd name="T83" fmla="*/ 278 h 29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57" h="296">
                  <a:moveTo>
                    <a:pt x="0" y="296"/>
                  </a:moveTo>
                  <a:lnTo>
                    <a:pt x="5" y="293"/>
                  </a:lnTo>
                  <a:lnTo>
                    <a:pt x="5" y="287"/>
                  </a:lnTo>
                  <a:lnTo>
                    <a:pt x="11" y="284"/>
                  </a:lnTo>
                  <a:lnTo>
                    <a:pt x="11" y="278"/>
                  </a:lnTo>
                  <a:lnTo>
                    <a:pt x="16" y="275"/>
                  </a:lnTo>
                  <a:lnTo>
                    <a:pt x="16" y="269"/>
                  </a:lnTo>
                  <a:lnTo>
                    <a:pt x="22" y="266"/>
                  </a:lnTo>
                  <a:lnTo>
                    <a:pt x="22" y="260"/>
                  </a:lnTo>
                  <a:lnTo>
                    <a:pt x="28" y="257"/>
                  </a:lnTo>
                  <a:lnTo>
                    <a:pt x="28" y="251"/>
                  </a:lnTo>
                  <a:lnTo>
                    <a:pt x="33" y="248"/>
                  </a:lnTo>
                  <a:lnTo>
                    <a:pt x="33" y="242"/>
                  </a:lnTo>
                  <a:lnTo>
                    <a:pt x="39" y="239"/>
                  </a:lnTo>
                  <a:lnTo>
                    <a:pt x="39" y="233"/>
                  </a:lnTo>
                  <a:lnTo>
                    <a:pt x="44" y="230"/>
                  </a:lnTo>
                  <a:lnTo>
                    <a:pt x="44" y="224"/>
                  </a:lnTo>
                  <a:lnTo>
                    <a:pt x="50" y="220"/>
                  </a:lnTo>
                  <a:lnTo>
                    <a:pt x="50" y="214"/>
                  </a:lnTo>
                  <a:lnTo>
                    <a:pt x="56" y="211"/>
                  </a:lnTo>
                  <a:lnTo>
                    <a:pt x="56" y="205"/>
                  </a:lnTo>
                  <a:lnTo>
                    <a:pt x="61" y="202"/>
                  </a:lnTo>
                  <a:lnTo>
                    <a:pt x="61" y="196"/>
                  </a:lnTo>
                  <a:lnTo>
                    <a:pt x="67" y="193"/>
                  </a:lnTo>
                  <a:lnTo>
                    <a:pt x="67" y="184"/>
                  </a:lnTo>
                  <a:lnTo>
                    <a:pt x="72" y="181"/>
                  </a:lnTo>
                  <a:lnTo>
                    <a:pt x="72" y="175"/>
                  </a:lnTo>
                  <a:lnTo>
                    <a:pt x="78" y="172"/>
                  </a:lnTo>
                  <a:lnTo>
                    <a:pt x="78" y="166"/>
                  </a:lnTo>
                  <a:lnTo>
                    <a:pt x="84" y="163"/>
                  </a:lnTo>
                  <a:lnTo>
                    <a:pt x="84" y="157"/>
                  </a:lnTo>
                  <a:lnTo>
                    <a:pt x="89" y="154"/>
                  </a:lnTo>
                  <a:lnTo>
                    <a:pt x="89" y="148"/>
                  </a:lnTo>
                  <a:lnTo>
                    <a:pt x="95" y="145"/>
                  </a:lnTo>
                  <a:lnTo>
                    <a:pt x="95" y="139"/>
                  </a:lnTo>
                  <a:lnTo>
                    <a:pt x="100" y="136"/>
                  </a:lnTo>
                  <a:lnTo>
                    <a:pt x="100" y="130"/>
                  </a:lnTo>
                  <a:lnTo>
                    <a:pt x="106" y="127"/>
                  </a:lnTo>
                  <a:lnTo>
                    <a:pt x="106" y="121"/>
                  </a:lnTo>
                  <a:lnTo>
                    <a:pt x="111" y="118"/>
                  </a:lnTo>
                  <a:lnTo>
                    <a:pt x="111" y="112"/>
                  </a:lnTo>
                  <a:lnTo>
                    <a:pt x="117" y="109"/>
                  </a:lnTo>
                  <a:lnTo>
                    <a:pt x="117" y="103"/>
                  </a:lnTo>
                  <a:lnTo>
                    <a:pt x="123" y="100"/>
                  </a:lnTo>
                  <a:lnTo>
                    <a:pt x="123" y="94"/>
                  </a:lnTo>
                  <a:lnTo>
                    <a:pt x="128" y="91"/>
                  </a:lnTo>
                  <a:lnTo>
                    <a:pt x="128" y="85"/>
                  </a:lnTo>
                  <a:lnTo>
                    <a:pt x="134" y="82"/>
                  </a:lnTo>
                  <a:lnTo>
                    <a:pt x="134" y="76"/>
                  </a:lnTo>
                  <a:lnTo>
                    <a:pt x="139" y="73"/>
                  </a:lnTo>
                  <a:lnTo>
                    <a:pt x="139" y="67"/>
                  </a:lnTo>
                  <a:lnTo>
                    <a:pt x="145" y="64"/>
                  </a:lnTo>
                  <a:lnTo>
                    <a:pt x="145" y="58"/>
                  </a:lnTo>
                  <a:lnTo>
                    <a:pt x="151" y="55"/>
                  </a:lnTo>
                  <a:lnTo>
                    <a:pt x="151" y="46"/>
                  </a:lnTo>
                  <a:lnTo>
                    <a:pt x="156" y="42"/>
                  </a:lnTo>
                  <a:lnTo>
                    <a:pt x="156" y="39"/>
                  </a:lnTo>
                  <a:lnTo>
                    <a:pt x="162" y="36"/>
                  </a:lnTo>
                  <a:lnTo>
                    <a:pt x="162" y="27"/>
                  </a:lnTo>
                  <a:lnTo>
                    <a:pt x="167" y="24"/>
                  </a:lnTo>
                  <a:lnTo>
                    <a:pt x="167" y="18"/>
                  </a:lnTo>
                  <a:lnTo>
                    <a:pt x="173" y="15"/>
                  </a:lnTo>
                  <a:lnTo>
                    <a:pt x="173" y="9"/>
                  </a:lnTo>
                  <a:lnTo>
                    <a:pt x="179" y="6"/>
                  </a:lnTo>
                  <a:lnTo>
                    <a:pt x="179" y="0"/>
                  </a:lnTo>
                  <a:lnTo>
                    <a:pt x="184" y="3"/>
                  </a:lnTo>
                  <a:lnTo>
                    <a:pt x="184" y="9"/>
                  </a:lnTo>
                  <a:lnTo>
                    <a:pt x="190" y="12"/>
                  </a:lnTo>
                  <a:lnTo>
                    <a:pt x="190" y="18"/>
                  </a:lnTo>
                  <a:lnTo>
                    <a:pt x="195" y="21"/>
                  </a:lnTo>
                  <a:lnTo>
                    <a:pt x="195" y="27"/>
                  </a:lnTo>
                  <a:lnTo>
                    <a:pt x="201" y="30"/>
                  </a:lnTo>
                  <a:lnTo>
                    <a:pt x="201" y="36"/>
                  </a:lnTo>
                  <a:lnTo>
                    <a:pt x="207" y="39"/>
                  </a:lnTo>
                  <a:lnTo>
                    <a:pt x="207" y="46"/>
                  </a:lnTo>
                  <a:lnTo>
                    <a:pt x="212" y="49"/>
                  </a:lnTo>
                  <a:lnTo>
                    <a:pt x="212" y="55"/>
                  </a:lnTo>
                  <a:lnTo>
                    <a:pt x="218" y="58"/>
                  </a:lnTo>
                  <a:lnTo>
                    <a:pt x="218" y="64"/>
                  </a:lnTo>
                  <a:lnTo>
                    <a:pt x="223" y="67"/>
                  </a:lnTo>
                  <a:lnTo>
                    <a:pt x="223" y="73"/>
                  </a:lnTo>
                  <a:lnTo>
                    <a:pt x="229" y="76"/>
                  </a:lnTo>
                  <a:lnTo>
                    <a:pt x="229" y="82"/>
                  </a:lnTo>
                  <a:lnTo>
                    <a:pt x="234" y="85"/>
                  </a:lnTo>
                  <a:lnTo>
                    <a:pt x="234" y="91"/>
                  </a:lnTo>
                  <a:lnTo>
                    <a:pt x="240" y="94"/>
                  </a:lnTo>
                  <a:lnTo>
                    <a:pt x="240" y="103"/>
                  </a:lnTo>
                  <a:lnTo>
                    <a:pt x="246" y="106"/>
                  </a:lnTo>
                  <a:lnTo>
                    <a:pt x="246" y="109"/>
                  </a:lnTo>
                  <a:lnTo>
                    <a:pt x="251" y="112"/>
                  </a:lnTo>
                  <a:lnTo>
                    <a:pt x="251" y="121"/>
                  </a:lnTo>
                  <a:lnTo>
                    <a:pt x="257" y="124"/>
                  </a:lnTo>
                  <a:lnTo>
                    <a:pt x="257" y="130"/>
                  </a:lnTo>
                  <a:lnTo>
                    <a:pt x="262" y="133"/>
                  </a:lnTo>
                  <a:lnTo>
                    <a:pt x="262" y="139"/>
                  </a:lnTo>
                  <a:lnTo>
                    <a:pt x="268" y="142"/>
                  </a:lnTo>
                  <a:lnTo>
                    <a:pt x="268" y="148"/>
                  </a:lnTo>
                  <a:lnTo>
                    <a:pt x="274" y="151"/>
                  </a:lnTo>
                  <a:lnTo>
                    <a:pt x="274" y="157"/>
                  </a:lnTo>
                  <a:lnTo>
                    <a:pt x="279" y="160"/>
                  </a:lnTo>
                  <a:lnTo>
                    <a:pt x="279" y="166"/>
                  </a:lnTo>
                  <a:lnTo>
                    <a:pt x="285" y="169"/>
                  </a:lnTo>
                  <a:lnTo>
                    <a:pt x="285" y="175"/>
                  </a:lnTo>
                  <a:lnTo>
                    <a:pt x="290" y="178"/>
                  </a:lnTo>
                  <a:lnTo>
                    <a:pt x="290" y="184"/>
                  </a:lnTo>
                  <a:lnTo>
                    <a:pt x="296" y="187"/>
                  </a:lnTo>
                  <a:lnTo>
                    <a:pt x="296" y="193"/>
                  </a:lnTo>
                  <a:lnTo>
                    <a:pt x="302" y="196"/>
                  </a:lnTo>
                  <a:lnTo>
                    <a:pt x="302" y="202"/>
                  </a:lnTo>
                  <a:lnTo>
                    <a:pt x="307" y="205"/>
                  </a:lnTo>
                  <a:lnTo>
                    <a:pt x="307" y="211"/>
                  </a:lnTo>
                  <a:lnTo>
                    <a:pt x="313" y="214"/>
                  </a:lnTo>
                  <a:lnTo>
                    <a:pt x="313" y="220"/>
                  </a:lnTo>
                  <a:lnTo>
                    <a:pt x="318" y="224"/>
                  </a:lnTo>
                  <a:lnTo>
                    <a:pt x="318" y="230"/>
                  </a:lnTo>
                  <a:lnTo>
                    <a:pt x="324" y="233"/>
                  </a:lnTo>
                  <a:lnTo>
                    <a:pt x="324" y="239"/>
                  </a:lnTo>
                  <a:lnTo>
                    <a:pt x="330" y="242"/>
                  </a:lnTo>
                  <a:lnTo>
                    <a:pt x="330" y="251"/>
                  </a:lnTo>
                  <a:lnTo>
                    <a:pt x="335" y="254"/>
                  </a:lnTo>
                  <a:lnTo>
                    <a:pt x="335" y="257"/>
                  </a:lnTo>
                  <a:lnTo>
                    <a:pt x="341" y="260"/>
                  </a:lnTo>
                  <a:lnTo>
                    <a:pt x="341" y="269"/>
                  </a:lnTo>
                  <a:lnTo>
                    <a:pt x="346" y="272"/>
                  </a:lnTo>
                  <a:lnTo>
                    <a:pt x="346" y="275"/>
                  </a:lnTo>
                  <a:lnTo>
                    <a:pt x="352" y="278"/>
                  </a:lnTo>
                  <a:lnTo>
                    <a:pt x="352" y="287"/>
                  </a:lnTo>
                  <a:lnTo>
                    <a:pt x="357" y="29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8" name="Freeform 125">
              <a:extLst>
                <a:ext uri="{FF2B5EF4-FFF2-40B4-BE49-F238E27FC236}">
                  <a16:creationId xmlns:a16="http://schemas.microsoft.com/office/drawing/2014/main" id="{6CE2636F-219B-C905-A965-F5EF09129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" y="2911"/>
              <a:ext cx="403" cy="329"/>
            </a:xfrm>
            <a:custGeom>
              <a:avLst/>
              <a:gdLst>
                <a:gd name="T0" fmla="*/ 6 w 403"/>
                <a:gd name="T1" fmla="*/ 299 h 329"/>
                <a:gd name="T2" fmla="*/ 12 w 403"/>
                <a:gd name="T3" fmla="*/ 314 h 329"/>
                <a:gd name="T4" fmla="*/ 28 w 403"/>
                <a:gd name="T5" fmla="*/ 329 h 329"/>
                <a:gd name="T6" fmla="*/ 34 w 403"/>
                <a:gd name="T7" fmla="*/ 329 h 329"/>
                <a:gd name="T8" fmla="*/ 51 w 403"/>
                <a:gd name="T9" fmla="*/ 329 h 329"/>
                <a:gd name="T10" fmla="*/ 68 w 403"/>
                <a:gd name="T11" fmla="*/ 329 h 329"/>
                <a:gd name="T12" fmla="*/ 84 w 403"/>
                <a:gd name="T13" fmla="*/ 329 h 329"/>
                <a:gd name="T14" fmla="*/ 101 w 403"/>
                <a:gd name="T15" fmla="*/ 329 h 329"/>
                <a:gd name="T16" fmla="*/ 118 w 403"/>
                <a:gd name="T17" fmla="*/ 329 h 329"/>
                <a:gd name="T18" fmla="*/ 129 w 403"/>
                <a:gd name="T19" fmla="*/ 320 h 329"/>
                <a:gd name="T20" fmla="*/ 140 w 403"/>
                <a:gd name="T21" fmla="*/ 308 h 329"/>
                <a:gd name="T22" fmla="*/ 146 w 403"/>
                <a:gd name="T23" fmla="*/ 290 h 329"/>
                <a:gd name="T24" fmla="*/ 157 w 403"/>
                <a:gd name="T25" fmla="*/ 278 h 329"/>
                <a:gd name="T26" fmla="*/ 163 w 403"/>
                <a:gd name="T27" fmla="*/ 263 h 329"/>
                <a:gd name="T28" fmla="*/ 174 w 403"/>
                <a:gd name="T29" fmla="*/ 251 h 329"/>
                <a:gd name="T30" fmla="*/ 179 w 403"/>
                <a:gd name="T31" fmla="*/ 236 h 329"/>
                <a:gd name="T32" fmla="*/ 191 w 403"/>
                <a:gd name="T33" fmla="*/ 224 h 329"/>
                <a:gd name="T34" fmla="*/ 196 w 403"/>
                <a:gd name="T35" fmla="*/ 208 h 329"/>
                <a:gd name="T36" fmla="*/ 207 w 403"/>
                <a:gd name="T37" fmla="*/ 196 h 329"/>
                <a:gd name="T38" fmla="*/ 213 w 403"/>
                <a:gd name="T39" fmla="*/ 181 h 329"/>
                <a:gd name="T40" fmla="*/ 224 w 403"/>
                <a:gd name="T41" fmla="*/ 169 h 329"/>
                <a:gd name="T42" fmla="*/ 230 w 403"/>
                <a:gd name="T43" fmla="*/ 154 h 329"/>
                <a:gd name="T44" fmla="*/ 241 w 403"/>
                <a:gd name="T45" fmla="*/ 142 h 329"/>
                <a:gd name="T46" fmla="*/ 246 w 403"/>
                <a:gd name="T47" fmla="*/ 124 h 329"/>
                <a:gd name="T48" fmla="*/ 258 w 403"/>
                <a:gd name="T49" fmla="*/ 112 h 329"/>
                <a:gd name="T50" fmla="*/ 263 w 403"/>
                <a:gd name="T51" fmla="*/ 97 h 329"/>
                <a:gd name="T52" fmla="*/ 274 w 403"/>
                <a:gd name="T53" fmla="*/ 85 h 329"/>
                <a:gd name="T54" fmla="*/ 280 w 403"/>
                <a:gd name="T55" fmla="*/ 70 h 329"/>
                <a:gd name="T56" fmla="*/ 291 w 403"/>
                <a:gd name="T57" fmla="*/ 58 h 329"/>
                <a:gd name="T58" fmla="*/ 297 w 403"/>
                <a:gd name="T59" fmla="*/ 42 h 329"/>
                <a:gd name="T60" fmla="*/ 308 w 403"/>
                <a:gd name="T61" fmla="*/ 30 h 329"/>
                <a:gd name="T62" fmla="*/ 314 w 403"/>
                <a:gd name="T63" fmla="*/ 15 h 329"/>
                <a:gd name="T64" fmla="*/ 325 w 403"/>
                <a:gd name="T65" fmla="*/ 3 h 329"/>
                <a:gd name="T66" fmla="*/ 330 w 403"/>
                <a:gd name="T67" fmla="*/ 6 h 329"/>
                <a:gd name="T68" fmla="*/ 336 w 403"/>
                <a:gd name="T69" fmla="*/ 24 h 329"/>
                <a:gd name="T70" fmla="*/ 347 w 403"/>
                <a:gd name="T71" fmla="*/ 36 h 329"/>
                <a:gd name="T72" fmla="*/ 353 w 403"/>
                <a:gd name="T73" fmla="*/ 52 h 329"/>
                <a:gd name="T74" fmla="*/ 364 w 403"/>
                <a:gd name="T75" fmla="*/ 64 h 329"/>
                <a:gd name="T76" fmla="*/ 369 w 403"/>
                <a:gd name="T77" fmla="*/ 79 h 329"/>
                <a:gd name="T78" fmla="*/ 381 w 403"/>
                <a:gd name="T79" fmla="*/ 91 h 329"/>
                <a:gd name="T80" fmla="*/ 386 w 403"/>
                <a:gd name="T81" fmla="*/ 106 h 329"/>
                <a:gd name="T82" fmla="*/ 397 w 403"/>
                <a:gd name="T83" fmla="*/ 118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3" h="329">
                  <a:moveTo>
                    <a:pt x="0" y="290"/>
                  </a:moveTo>
                  <a:lnTo>
                    <a:pt x="0" y="296"/>
                  </a:lnTo>
                  <a:lnTo>
                    <a:pt x="6" y="299"/>
                  </a:lnTo>
                  <a:lnTo>
                    <a:pt x="6" y="305"/>
                  </a:lnTo>
                  <a:lnTo>
                    <a:pt x="12" y="308"/>
                  </a:lnTo>
                  <a:lnTo>
                    <a:pt x="12" y="314"/>
                  </a:lnTo>
                  <a:lnTo>
                    <a:pt x="17" y="317"/>
                  </a:lnTo>
                  <a:lnTo>
                    <a:pt x="17" y="323"/>
                  </a:lnTo>
                  <a:lnTo>
                    <a:pt x="28" y="329"/>
                  </a:lnTo>
                  <a:lnTo>
                    <a:pt x="23" y="329"/>
                  </a:lnTo>
                  <a:lnTo>
                    <a:pt x="28" y="329"/>
                  </a:lnTo>
                  <a:lnTo>
                    <a:pt x="34" y="329"/>
                  </a:lnTo>
                  <a:lnTo>
                    <a:pt x="40" y="329"/>
                  </a:lnTo>
                  <a:lnTo>
                    <a:pt x="45" y="329"/>
                  </a:lnTo>
                  <a:lnTo>
                    <a:pt x="51" y="329"/>
                  </a:lnTo>
                  <a:lnTo>
                    <a:pt x="56" y="329"/>
                  </a:lnTo>
                  <a:lnTo>
                    <a:pt x="62" y="329"/>
                  </a:lnTo>
                  <a:lnTo>
                    <a:pt x="68" y="329"/>
                  </a:lnTo>
                  <a:lnTo>
                    <a:pt x="73" y="329"/>
                  </a:lnTo>
                  <a:lnTo>
                    <a:pt x="79" y="329"/>
                  </a:lnTo>
                  <a:lnTo>
                    <a:pt x="84" y="329"/>
                  </a:lnTo>
                  <a:lnTo>
                    <a:pt x="90" y="329"/>
                  </a:lnTo>
                  <a:lnTo>
                    <a:pt x="96" y="329"/>
                  </a:lnTo>
                  <a:lnTo>
                    <a:pt x="101" y="329"/>
                  </a:lnTo>
                  <a:lnTo>
                    <a:pt x="107" y="329"/>
                  </a:lnTo>
                  <a:lnTo>
                    <a:pt x="112" y="329"/>
                  </a:lnTo>
                  <a:lnTo>
                    <a:pt x="118" y="329"/>
                  </a:lnTo>
                  <a:lnTo>
                    <a:pt x="123" y="329"/>
                  </a:lnTo>
                  <a:lnTo>
                    <a:pt x="129" y="323"/>
                  </a:lnTo>
                  <a:lnTo>
                    <a:pt x="129" y="320"/>
                  </a:lnTo>
                  <a:lnTo>
                    <a:pt x="135" y="317"/>
                  </a:lnTo>
                  <a:lnTo>
                    <a:pt x="135" y="311"/>
                  </a:lnTo>
                  <a:lnTo>
                    <a:pt x="140" y="308"/>
                  </a:lnTo>
                  <a:lnTo>
                    <a:pt x="140" y="302"/>
                  </a:lnTo>
                  <a:lnTo>
                    <a:pt x="146" y="299"/>
                  </a:lnTo>
                  <a:lnTo>
                    <a:pt x="146" y="290"/>
                  </a:lnTo>
                  <a:lnTo>
                    <a:pt x="151" y="287"/>
                  </a:lnTo>
                  <a:lnTo>
                    <a:pt x="151" y="281"/>
                  </a:lnTo>
                  <a:lnTo>
                    <a:pt x="157" y="278"/>
                  </a:lnTo>
                  <a:lnTo>
                    <a:pt x="157" y="272"/>
                  </a:lnTo>
                  <a:lnTo>
                    <a:pt x="163" y="269"/>
                  </a:lnTo>
                  <a:lnTo>
                    <a:pt x="163" y="263"/>
                  </a:lnTo>
                  <a:lnTo>
                    <a:pt x="168" y="260"/>
                  </a:lnTo>
                  <a:lnTo>
                    <a:pt x="168" y="254"/>
                  </a:lnTo>
                  <a:lnTo>
                    <a:pt x="174" y="251"/>
                  </a:lnTo>
                  <a:lnTo>
                    <a:pt x="174" y="245"/>
                  </a:lnTo>
                  <a:lnTo>
                    <a:pt x="179" y="242"/>
                  </a:lnTo>
                  <a:lnTo>
                    <a:pt x="179" y="236"/>
                  </a:lnTo>
                  <a:lnTo>
                    <a:pt x="185" y="233"/>
                  </a:lnTo>
                  <a:lnTo>
                    <a:pt x="185" y="227"/>
                  </a:lnTo>
                  <a:lnTo>
                    <a:pt x="191" y="224"/>
                  </a:lnTo>
                  <a:lnTo>
                    <a:pt x="191" y="217"/>
                  </a:lnTo>
                  <a:lnTo>
                    <a:pt x="196" y="214"/>
                  </a:lnTo>
                  <a:lnTo>
                    <a:pt x="196" y="208"/>
                  </a:lnTo>
                  <a:lnTo>
                    <a:pt x="202" y="205"/>
                  </a:lnTo>
                  <a:lnTo>
                    <a:pt x="202" y="199"/>
                  </a:lnTo>
                  <a:lnTo>
                    <a:pt x="207" y="196"/>
                  </a:lnTo>
                  <a:lnTo>
                    <a:pt x="207" y="190"/>
                  </a:lnTo>
                  <a:lnTo>
                    <a:pt x="213" y="187"/>
                  </a:lnTo>
                  <a:lnTo>
                    <a:pt x="213" y="181"/>
                  </a:lnTo>
                  <a:lnTo>
                    <a:pt x="218" y="178"/>
                  </a:lnTo>
                  <a:lnTo>
                    <a:pt x="218" y="172"/>
                  </a:lnTo>
                  <a:lnTo>
                    <a:pt x="224" y="169"/>
                  </a:lnTo>
                  <a:lnTo>
                    <a:pt x="224" y="163"/>
                  </a:lnTo>
                  <a:lnTo>
                    <a:pt x="230" y="160"/>
                  </a:lnTo>
                  <a:lnTo>
                    <a:pt x="230" y="154"/>
                  </a:lnTo>
                  <a:lnTo>
                    <a:pt x="235" y="151"/>
                  </a:lnTo>
                  <a:lnTo>
                    <a:pt x="235" y="145"/>
                  </a:lnTo>
                  <a:lnTo>
                    <a:pt x="241" y="142"/>
                  </a:lnTo>
                  <a:lnTo>
                    <a:pt x="241" y="133"/>
                  </a:lnTo>
                  <a:lnTo>
                    <a:pt x="246" y="130"/>
                  </a:lnTo>
                  <a:lnTo>
                    <a:pt x="246" y="124"/>
                  </a:lnTo>
                  <a:lnTo>
                    <a:pt x="252" y="121"/>
                  </a:lnTo>
                  <a:lnTo>
                    <a:pt x="252" y="115"/>
                  </a:lnTo>
                  <a:lnTo>
                    <a:pt x="258" y="112"/>
                  </a:lnTo>
                  <a:lnTo>
                    <a:pt x="258" y="106"/>
                  </a:lnTo>
                  <a:lnTo>
                    <a:pt x="263" y="103"/>
                  </a:lnTo>
                  <a:lnTo>
                    <a:pt x="263" y="97"/>
                  </a:lnTo>
                  <a:lnTo>
                    <a:pt x="269" y="94"/>
                  </a:lnTo>
                  <a:lnTo>
                    <a:pt x="269" y="88"/>
                  </a:lnTo>
                  <a:lnTo>
                    <a:pt x="274" y="85"/>
                  </a:lnTo>
                  <a:lnTo>
                    <a:pt x="274" y="79"/>
                  </a:lnTo>
                  <a:lnTo>
                    <a:pt x="280" y="76"/>
                  </a:lnTo>
                  <a:lnTo>
                    <a:pt x="280" y="70"/>
                  </a:lnTo>
                  <a:lnTo>
                    <a:pt x="286" y="67"/>
                  </a:lnTo>
                  <a:lnTo>
                    <a:pt x="286" y="61"/>
                  </a:lnTo>
                  <a:lnTo>
                    <a:pt x="291" y="58"/>
                  </a:lnTo>
                  <a:lnTo>
                    <a:pt x="291" y="52"/>
                  </a:lnTo>
                  <a:lnTo>
                    <a:pt x="297" y="49"/>
                  </a:lnTo>
                  <a:lnTo>
                    <a:pt x="297" y="42"/>
                  </a:lnTo>
                  <a:lnTo>
                    <a:pt x="302" y="39"/>
                  </a:lnTo>
                  <a:lnTo>
                    <a:pt x="302" y="33"/>
                  </a:lnTo>
                  <a:lnTo>
                    <a:pt x="308" y="30"/>
                  </a:lnTo>
                  <a:lnTo>
                    <a:pt x="308" y="24"/>
                  </a:lnTo>
                  <a:lnTo>
                    <a:pt x="314" y="21"/>
                  </a:lnTo>
                  <a:lnTo>
                    <a:pt x="314" y="15"/>
                  </a:lnTo>
                  <a:lnTo>
                    <a:pt x="319" y="12"/>
                  </a:lnTo>
                  <a:lnTo>
                    <a:pt x="319" y="6"/>
                  </a:lnTo>
                  <a:lnTo>
                    <a:pt x="325" y="3"/>
                  </a:lnTo>
                  <a:lnTo>
                    <a:pt x="325" y="0"/>
                  </a:lnTo>
                  <a:lnTo>
                    <a:pt x="325" y="3"/>
                  </a:lnTo>
                  <a:lnTo>
                    <a:pt x="330" y="6"/>
                  </a:lnTo>
                  <a:lnTo>
                    <a:pt x="330" y="15"/>
                  </a:lnTo>
                  <a:lnTo>
                    <a:pt x="336" y="18"/>
                  </a:lnTo>
                  <a:lnTo>
                    <a:pt x="336" y="24"/>
                  </a:lnTo>
                  <a:lnTo>
                    <a:pt x="341" y="27"/>
                  </a:lnTo>
                  <a:lnTo>
                    <a:pt x="341" y="33"/>
                  </a:lnTo>
                  <a:lnTo>
                    <a:pt x="347" y="36"/>
                  </a:lnTo>
                  <a:lnTo>
                    <a:pt x="347" y="42"/>
                  </a:lnTo>
                  <a:lnTo>
                    <a:pt x="353" y="46"/>
                  </a:lnTo>
                  <a:lnTo>
                    <a:pt x="353" y="52"/>
                  </a:lnTo>
                  <a:lnTo>
                    <a:pt x="358" y="55"/>
                  </a:lnTo>
                  <a:lnTo>
                    <a:pt x="358" y="61"/>
                  </a:lnTo>
                  <a:lnTo>
                    <a:pt x="364" y="64"/>
                  </a:lnTo>
                  <a:lnTo>
                    <a:pt x="364" y="70"/>
                  </a:lnTo>
                  <a:lnTo>
                    <a:pt x="369" y="73"/>
                  </a:lnTo>
                  <a:lnTo>
                    <a:pt x="369" y="79"/>
                  </a:lnTo>
                  <a:lnTo>
                    <a:pt x="375" y="82"/>
                  </a:lnTo>
                  <a:lnTo>
                    <a:pt x="375" y="88"/>
                  </a:lnTo>
                  <a:lnTo>
                    <a:pt x="381" y="91"/>
                  </a:lnTo>
                  <a:lnTo>
                    <a:pt x="381" y="97"/>
                  </a:lnTo>
                  <a:lnTo>
                    <a:pt x="386" y="100"/>
                  </a:lnTo>
                  <a:lnTo>
                    <a:pt x="386" y="106"/>
                  </a:lnTo>
                  <a:lnTo>
                    <a:pt x="392" y="109"/>
                  </a:lnTo>
                  <a:lnTo>
                    <a:pt x="392" y="115"/>
                  </a:lnTo>
                  <a:lnTo>
                    <a:pt x="397" y="118"/>
                  </a:lnTo>
                  <a:lnTo>
                    <a:pt x="397" y="124"/>
                  </a:lnTo>
                  <a:lnTo>
                    <a:pt x="403" y="127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9" name="Freeform 126">
              <a:extLst>
                <a:ext uri="{FF2B5EF4-FFF2-40B4-BE49-F238E27FC236}">
                  <a16:creationId xmlns:a16="http://schemas.microsoft.com/office/drawing/2014/main" id="{04C4F537-2EA2-62D2-0C81-24F0E76D7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" y="2929"/>
              <a:ext cx="408" cy="311"/>
            </a:xfrm>
            <a:custGeom>
              <a:avLst/>
              <a:gdLst>
                <a:gd name="T0" fmla="*/ 6 w 408"/>
                <a:gd name="T1" fmla="*/ 118 h 311"/>
                <a:gd name="T2" fmla="*/ 11 w 408"/>
                <a:gd name="T3" fmla="*/ 133 h 311"/>
                <a:gd name="T4" fmla="*/ 22 w 408"/>
                <a:gd name="T5" fmla="*/ 148 h 311"/>
                <a:gd name="T6" fmla="*/ 28 w 408"/>
                <a:gd name="T7" fmla="*/ 163 h 311"/>
                <a:gd name="T8" fmla="*/ 39 w 408"/>
                <a:gd name="T9" fmla="*/ 175 h 311"/>
                <a:gd name="T10" fmla="*/ 45 w 408"/>
                <a:gd name="T11" fmla="*/ 190 h 311"/>
                <a:gd name="T12" fmla="*/ 56 w 408"/>
                <a:gd name="T13" fmla="*/ 202 h 311"/>
                <a:gd name="T14" fmla="*/ 61 w 408"/>
                <a:gd name="T15" fmla="*/ 218 h 311"/>
                <a:gd name="T16" fmla="*/ 73 w 408"/>
                <a:gd name="T17" fmla="*/ 230 h 311"/>
                <a:gd name="T18" fmla="*/ 78 w 408"/>
                <a:gd name="T19" fmla="*/ 245 h 311"/>
                <a:gd name="T20" fmla="*/ 89 w 408"/>
                <a:gd name="T21" fmla="*/ 257 h 311"/>
                <a:gd name="T22" fmla="*/ 95 w 408"/>
                <a:gd name="T23" fmla="*/ 272 h 311"/>
                <a:gd name="T24" fmla="*/ 106 w 408"/>
                <a:gd name="T25" fmla="*/ 284 h 311"/>
                <a:gd name="T26" fmla="*/ 112 w 408"/>
                <a:gd name="T27" fmla="*/ 299 h 311"/>
                <a:gd name="T28" fmla="*/ 123 w 408"/>
                <a:gd name="T29" fmla="*/ 311 h 311"/>
                <a:gd name="T30" fmla="*/ 140 w 408"/>
                <a:gd name="T31" fmla="*/ 311 h 311"/>
                <a:gd name="T32" fmla="*/ 157 w 408"/>
                <a:gd name="T33" fmla="*/ 311 h 311"/>
                <a:gd name="T34" fmla="*/ 173 w 408"/>
                <a:gd name="T35" fmla="*/ 311 h 311"/>
                <a:gd name="T36" fmla="*/ 190 w 408"/>
                <a:gd name="T37" fmla="*/ 311 h 311"/>
                <a:gd name="T38" fmla="*/ 207 w 408"/>
                <a:gd name="T39" fmla="*/ 311 h 311"/>
                <a:gd name="T40" fmla="*/ 229 w 408"/>
                <a:gd name="T41" fmla="*/ 305 h 311"/>
                <a:gd name="T42" fmla="*/ 235 w 408"/>
                <a:gd name="T43" fmla="*/ 287 h 311"/>
                <a:gd name="T44" fmla="*/ 246 w 408"/>
                <a:gd name="T45" fmla="*/ 275 h 311"/>
                <a:gd name="T46" fmla="*/ 252 w 408"/>
                <a:gd name="T47" fmla="*/ 260 h 311"/>
                <a:gd name="T48" fmla="*/ 263 w 408"/>
                <a:gd name="T49" fmla="*/ 248 h 311"/>
                <a:gd name="T50" fmla="*/ 268 w 408"/>
                <a:gd name="T51" fmla="*/ 233 h 311"/>
                <a:gd name="T52" fmla="*/ 280 w 408"/>
                <a:gd name="T53" fmla="*/ 218 h 311"/>
                <a:gd name="T54" fmla="*/ 285 w 408"/>
                <a:gd name="T55" fmla="*/ 202 h 311"/>
                <a:gd name="T56" fmla="*/ 296 w 408"/>
                <a:gd name="T57" fmla="*/ 190 h 311"/>
                <a:gd name="T58" fmla="*/ 302 w 408"/>
                <a:gd name="T59" fmla="*/ 175 h 311"/>
                <a:gd name="T60" fmla="*/ 313 w 408"/>
                <a:gd name="T61" fmla="*/ 163 h 311"/>
                <a:gd name="T62" fmla="*/ 319 w 408"/>
                <a:gd name="T63" fmla="*/ 148 h 311"/>
                <a:gd name="T64" fmla="*/ 330 w 408"/>
                <a:gd name="T65" fmla="*/ 136 h 311"/>
                <a:gd name="T66" fmla="*/ 335 w 408"/>
                <a:gd name="T67" fmla="*/ 121 h 311"/>
                <a:gd name="T68" fmla="*/ 347 w 408"/>
                <a:gd name="T69" fmla="*/ 109 h 311"/>
                <a:gd name="T70" fmla="*/ 352 w 408"/>
                <a:gd name="T71" fmla="*/ 94 h 311"/>
                <a:gd name="T72" fmla="*/ 363 w 408"/>
                <a:gd name="T73" fmla="*/ 82 h 311"/>
                <a:gd name="T74" fmla="*/ 369 w 408"/>
                <a:gd name="T75" fmla="*/ 67 h 311"/>
                <a:gd name="T76" fmla="*/ 380 w 408"/>
                <a:gd name="T77" fmla="*/ 52 h 311"/>
                <a:gd name="T78" fmla="*/ 386 w 408"/>
                <a:gd name="T79" fmla="*/ 37 h 311"/>
                <a:gd name="T80" fmla="*/ 397 w 408"/>
                <a:gd name="T81" fmla="*/ 24 h 311"/>
                <a:gd name="T82" fmla="*/ 402 w 408"/>
                <a:gd name="T83" fmla="*/ 9 h 3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11">
                  <a:moveTo>
                    <a:pt x="0" y="109"/>
                  </a:moveTo>
                  <a:lnTo>
                    <a:pt x="0" y="115"/>
                  </a:lnTo>
                  <a:lnTo>
                    <a:pt x="6" y="118"/>
                  </a:lnTo>
                  <a:lnTo>
                    <a:pt x="6" y="124"/>
                  </a:lnTo>
                  <a:lnTo>
                    <a:pt x="11" y="127"/>
                  </a:lnTo>
                  <a:lnTo>
                    <a:pt x="11" y="133"/>
                  </a:lnTo>
                  <a:lnTo>
                    <a:pt x="17" y="136"/>
                  </a:lnTo>
                  <a:lnTo>
                    <a:pt x="17" y="145"/>
                  </a:lnTo>
                  <a:lnTo>
                    <a:pt x="22" y="148"/>
                  </a:lnTo>
                  <a:lnTo>
                    <a:pt x="22" y="151"/>
                  </a:lnTo>
                  <a:lnTo>
                    <a:pt x="28" y="154"/>
                  </a:lnTo>
                  <a:lnTo>
                    <a:pt x="28" y="163"/>
                  </a:lnTo>
                  <a:lnTo>
                    <a:pt x="34" y="166"/>
                  </a:lnTo>
                  <a:lnTo>
                    <a:pt x="34" y="172"/>
                  </a:lnTo>
                  <a:lnTo>
                    <a:pt x="39" y="175"/>
                  </a:lnTo>
                  <a:lnTo>
                    <a:pt x="39" y="181"/>
                  </a:lnTo>
                  <a:lnTo>
                    <a:pt x="45" y="184"/>
                  </a:lnTo>
                  <a:lnTo>
                    <a:pt x="45" y="190"/>
                  </a:lnTo>
                  <a:lnTo>
                    <a:pt x="50" y="193"/>
                  </a:lnTo>
                  <a:lnTo>
                    <a:pt x="50" y="199"/>
                  </a:lnTo>
                  <a:lnTo>
                    <a:pt x="56" y="202"/>
                  </a:lnTo>
                  <a:lnTo>
                    <a:pt x="56" y="209"/>
                  </a:lnTo>
                  <a:lnTo>
                    <a:pt x="61" y="212"/>
                  </a:lnTo>
                  <a:lnTo>
                    <a:pt x="61" y="218"/>
                  </a:lnTo>
                  <a:lnTo>
                    <a:pt x="67" y="221"/>
                  </a:lnTo>
                  <a:lnTo>
                    <a:pt x="67" y="227"/>
                  </a:lnTo>
                  <a:lnTo>
                    <a:pt x="73" y="230"/>
                  </a:lnTo>
                  <a:lnTo>
                    <a:pt x="73" y="236"/>
                  </a:lnTo>
                  <a:lnTo>
                    <a:pt x="78" y="239"/>
                  </a:lnTo>
                  <a:lnTo>
                    <a:pt x="78" y="245"/>
                  </a:lnTo>
                  <a:lnTo>
                    <a:pt x="84" y="248"/>
                  </a:lnTo>
                  <a:lnTo>
                    <a:pt x="84" y="254"/>
                  </a:lnTo>
                  <a:lnTo>
                    <a:pt x="89" y="257"/>
                  </a:lnTo>
                  <a:lnTo>
                    <a:pt x="89" y="263"/>
                  </a:lnTo>
                  <a:lnTo>
                    <a:pt x="95" y="266"/>
                  </a:lnTo>
                  <a:lnTo>
                    <a:pt x="95" y="272"/>
                  </a:lnTo>
                  <a:lnTo>
                    <a:pt x="101" y="275"/>
                  </a:lnTo>
                  <a:lnTo>
                    <a:pt x="101" y="281"/>
                  </a:lnTo>
                  <a:lnTo>
                    <a:pt x="106" y="284"/>
                  </a:lnTo>
                  <a:lnTo>
                    <a:pt x="106" y="293"/>
                  </a:lnTo>
                  <a:lnTo>
                    <a:pt x="112" y="296"/>
                  </a:lnTo>
                  <a:lnTo>
                    <a:pt x="112" y="299"/>
                  </a:lnTo>
                  <a:lnTo>
                    <a:pt x="117" y="302"/>
                  </a:lnTo>
                  <a:lnTo>
                    <a:pt x="117" y="311"/>
                  </a:lnTo>
                  <a:lnTo>
                    <a:pt x="123" y="311"/>
                  </a:lnTo>
                  <a:lnTo>
                    <a:pt x="129" y="311"/>
                  </a:lnTo>
                  <a:lnTo>
                    <a:pt x="134" y="311"/>
                  </a:lnTo>
                  <a:lnTo>
                    <a:pt x="140" y="311"/>
                  </a:lnTo>
                  <a:lnTo>
                    <a:pt x="145" y="311"/>
                  </a:lnTo>
                  <a:lnTo>
                    <a:pt x="151" y="311"/>
                  </a:lnTo>
                  <a:lnTo>
                    <a:pt x="157" y="311"/>
                  </a:lnTo>
                  <a:lnTo>
                    <a:pt x="162" y="311"/>
                  </a:lnTo>
                  <a:lnTo>
                    <a:pt x="168" y="311"/>
                  </a:lnTo>
                  <a:lnTo>
                    <a:pt x="173" y="311"/>
                  </a:lnTo>
                  <a:lnTo>
                    <a:pt x="179" y="311"/>
                  </a:lnTo>
                  <a:lnTo>
                    <a:pt x="184" y="311"/>
                  </a:lnTo>
                  <a:lnTo>
                    <a:pt x="190" y="311"/>
                  </a:lnTo>
                  <a:lnTo>
                    <a:pt x="196" y="311"/>
                  </a:lnTo>
                  <a:lnTo>
                    <a:pt x="201" y="311"/>
                  </a:lnTo>
                  <a:lnTo>
                    <a:pt x="207" y="311"/>
                  </a:lnTo>
                  <a:lnTo>
                    <a:pt x="212" y="311"/>
                  </a:lnTo>
                  <a:lnTo>
                    <a:pt x="218" y="311"/>
                  </a:lnTo>
                  <a:lnTo>
                    <a:pt x="229" y="305"/>
                  </a:lnTo>
                  <a:lnTo>
                    <a:pt x="229" y="296"/>
                  </a:lnTo>
                  <a:lnTo>
                    <a:pt x="235" y="293"/>
                  </a:lnTo>
                  <a:lnTo>
                    <a:pt x="235" y="287"/>
                  </a:lnTo>
                  <a:lnTo>
                    <a:pt x="240" y="284"/>
                  </a:lnTo>
                  <a:lnTo>
                    <a:pt x="240" y="278"/>
                  </a:lnTo>
                  <a:lnTo>
                    <a:pt x="246" y="275"/>
                  </a:lnTo>
                  <a:lnTo>
                    <a:pt x="246" y="269"/>
                  </a:lnTo>
                  <a:lnTo>
                    <a:pt x="252" y="266"/>
                  </a:lnTo>
                  <a:lnTo>
                    <a:pt x="252" y="260"/>
                  </a:lnTo>
                  <a:lnTo>
                    <a:pt x="257" y="257"/>
                  </a:lnTo>
                  <a:lnTo>
                    <a:pt x="257" y="251"/>
                  </a:lnTo>
                  <a:lnTo>
                    <a:pt x="263" y="248"/>
                  </a:lnTo>
                  <a:lnTo>
                    <a:pt x="263" y="242"/>
                  </a:lnTo>
                  <a:lnTo>
                    <a:pt x="268" y="239"/>
                  </a:lnTo>
                  <a:lnTo>
                    <a:pt x="268" y="233"/>
                  </a:lnTo>
                  <a:lnTo>
                    <a:pt x="274" y="230"/>
                  </a:lnTo>
                  <a:lnTo>
                    <a:pt x="274" y="221"/>
                  </a:lnTo>
                  <a:lnTo>
                    <a:pt x="280" y="218"/>
                  </a:lnTo>
                  <a:lnTo>
                    <a:pt x="280" y="212"/>
                  </a:lnTo>
                  <a:lnTo>
                    <a:pt x="285" y="209"/>
                  </a:lnTo>
                  <a:lnTo>
                    <a:pt x="285" y="202"/>
                  </a:lnTo>
                  <a:lnTo>
                    <a:pt x="291" y="199"/>
                  </a:lnTo>
                  <a:lnTo>
                    <a:pt x="291" y="193"/>
                  </a:lnTo>
                  <a:lnTo>
                    <a:pt x="296" y="190"/>
                  </a:lnTo>
                  <a:lnTo>
                    <a:pt x="296" y="184"/>
                  </a:lnTo>
                  <a:lnTo>
                    <a:pt x="302" y="181"/>
                  </a:lnTo>
                  <a:lnTo>
                    <a:pt x="302" y="175"/>
                  </a:lnTo>
                  <a:lnTo>
                    <a:pt x="307" y="172"/>
                  </a:lnTo>
                  <a:lnTo>
                    <a:pt x="307" y="166"/>
                  </a:lnTo>
                  <a:lnTo>
                    <a:pt x="313" y="163"/>
                  </a:lnTo>
                  <a:lnTo>
                    <a:pt x="313" y="157"/>
                  </a:lnTo>
                  <a:lnTo>
                    <a:pt x="319" y="154"/>
                  </a:lnTo>
                  <a:lnTo>
                    <a:pt x="319" y="148"/>
                  </a:lnTo>
                  <a:lnTo>
                    <a:pt x="324" y="145"/>
                  </a:lnTo>
                  <a:lnTo>
                    <a:pt x="324" y="139"/>
                  </a:lnTo>
                  <a:lnTo>
                    <a:pt x="330" y="136"/>
                  </a:lnTo>
                  <a:lnTo>
                    <a:pt x="330" y="130"/>
                  </a:lnTo>
                  <a:lnTo>
                    <a:pt x="335" y="127"/>
                  </a:lnTo>
                  <a:lnTo>
                    <a:pt x="335" y="121"/>
                  </a:lnTo>
                  <a:lnTo>
                    <a:pt x="341" y="118"/>
                  </a:lnTo>
                  <a:lnTo>
                    <a:pt x="341" y="112"/>
                  </a:lnTo>
                  <a:lnTo>
                    <a:pt x="347" y="109"/>
                  </a:lnTo>
                  <a:lnTo>
                    <a:pt x="347" y="103"/>
                  </a:lnTo>
                  <a:lnTo>
                    <a:pt x="352" y="100"/>
                  </a:lnTo>
                  <a:lnTo>
                    <a:pt x="352" y="94"/>
                  </a:lnTo>
                  <a:lnTo>
                    <a:pt x="358" y="91"/>
                  </a:lnTo>
                  <a:lnTo>
                    <a:pt x="358" y="85"/>
                  </a:lnTo>
                  <a:lnTo>
                    <a:pt x="363" y="82"/>
                  </a:lnTo>
                  <a:lnTo>
                    <a:pt x="363" y="73"/>
                  </a:lnTo>
                  <a:lnTo>
                    <a:pt x="369" y="70"/>
                  </a:lnTo>
                  <a:lnTo>
                    <a:pt x="369" y="67"/>
                  </a:lnTo>
                  <a:lnTo>
                    <a:pt x="375" y="64"/>
                  </a:lnTo>
                  <a:lnTo>
                    <a:pt x="375" y="55"/>
                  </a:lnTo>
                  <a:lnTo>
                    <a:pt x="380" y="52"/>
                  </a:lnTo>
                  <a:lnTo>
                    <a:pt x="380" y="46"/>
                  </a:lnTo>
                  <a:lnTo>
                    <a:pt x="386" y="43"/>
                  </a:lnTo>
                  <a:lnTo>
                    <a:pt x="386" y="37"/>
                  </a:lnTo>
                  <a:lnTo>
                    <a:pt x="391" y="34"/>
                  </a:lnTo>
                  <a:lnTo>
                    <a:pt x="391" y="28"/>
                  </a:lnTo>
                  <a:lnTo>
                    <a:pt x="397" y="24"/>
                  </a:lnTo>
                  <a:lnTo>
                    <a:pt x="397" y="18"/>
                  </a:lnTo>
                  <a:lnTo>
                    <a:pt x="402" y="15"/>
                  </a:lnTo>
                  <a:lnTo>
                    <a:pt x="402" y="9"/>
                  </a:lnTo>
                  <a:lnTo>
                    <a:pt x="408" y="6"/>
                  </a:lnTo>
                  <a:lnTo>
                    <a:pt x="408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0" name="Freeform 127">
              <a:extLst>
                <a:ext uri="{FF2B5EF4-FFF2-40B4-BE49-F238E27FC236}">
                  <a16:creationId xmlns:a16="http://schemas.microsoft.com/office/drawing/2014/main" id="{9A8DFB37-3E60-95E2-C833-E77404210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4" y="2911"/>
              <a:ext cx="408" cy="329"/>
            </a:xfrm>
            <a:custGeom>
              <a:avLst/>
              <a:gdLst>
                <a:gd name="T0" fmla="*/ 6 w 408"/>
                <a:gd name="T1" fmla="*/ 9 h 329"/>
                <a:gd name="T2" fmla="*/ 17 w 408"/>
                <a:gd name="T3" fmla="*/ 3 h 329"/>
                <a:gd name="T4" fmla="*/ 22 w 408"/>
                <a:gd name="T5" fmla="*/ 18 h 329"/>
                <a:gd name="T6" fmla="*/ 34 w 408"/>
                <a:gd name="T7" fmla="*/ 30 h 329"/>
                <a:gd name="T8" fmla="*/ 39 w 408"/>
                <a:gd name="T9" fmla="*/ 46 h 329"/>
                <a:gd name="T10" fmla="*/ 50 w 408"/>
                <a:gd name="T11" fmla="*/ 61 h 329"/>
                <a:gd name="T12" fmla="*/ 56 w 408"/>
                <a:gd name="T13" fmla="*/ 76 h 329"/>
                <a:gd name="T14" fmla="*/ 67 w 408"/>
                <a:gd name="T15" fmla="*/ 88 h 329"/>
                <a:gd name="T16" fmla="*/ 73 w 408"/>
                <a:gd name="T17" fmla="*/ 103 h 329"/>
                <a:gd name="T18" fmla="*/ 84 w 408"/>
                <a:gd name="T19" fmla="*/ 115 h 329"/>
                <a:gd name="T20" fmla="*/ 90 w 408"/>
                <a:gd name="T21" fmla="*/ 130 h 329"/>
                <a:gd name="T22" fmla="*/ 101 w 408"/>
                <a:gd name="T23" fmla="*/ 142 h 329"/>
                <a:gd name="T24" fmla="*/ 106 w 408"/>
                <a:gd name="T25" fmla="*/ 157 h 329"/>
                <a:gd name="T26" fmla="*/ 117 w 408"/>
                <a:gd name="T27" fmla="*/ 169 h 329"/>
                <a:gd name="T28" fmla="*/ 123 w 408"/>
                <a:gd name="T29" fmla="*/ 184 h 329"/>
                <a:gd name="T30" fmla="*/ 134 w 408"/>
                <a:gd name="T31" fmla="*/ 196 h 329"/>
                <a:gd name="T32" fmla="*/ 140 w 408"/>
                <a:gd name="T33" fmla="*/ 211 h 329"/>
                <a:gd name="T34" fmla="*/ 151 w 408"/>
                <a:gd name="T35" fmla="*/ 227 h 329"/>
                <a:gd name="T36" fmla="*/ 157 w 408"/>
                <a:gd name="T37" fmla="*/ 242 h 329"/>
                <a:gd name="T38" fmla="*/ 168 w 408"/>
                <a:gd name="T39" fmla="*/ 254 h 329"/>
                <a:gd name="T40" fmla="*/ 173 w 408"/>
                <a:gd name="T41" fmla="*/ 269 h 329"/>
                <a:gd name="T42" fmla="*/ 185 w 408"/>
                <a:gd name="T43" fmla="*/ 281 h 329"/>
                <a:gd name="T44" fmla="*/ 190 w 408"/>
                <a:gd name="T45" fmla="*/ 296 h 329"/>
                <a:gd name="T46" fmla="*/ 201 w 408"/>
                <a:gd name="T47" fmla="*/ 308 h 329"/>
                <a:gd name="T48" fmla="*/ 207 w 408"/>
                <a:gd name="T49" fmla="*/ 323 h 329"/>
                <a:gd name="T50" fmla="*/ 218 w 408"/>
                <a:gd name="T51" fmla="*/ 329 h 329"/>
                <a:gd name="T52" fmla="*/ 235 w 408"/>
                <a:gd name="T53" fmla="*/ 329 h 329"/>
                <a:gd name="T54" fmla="*/ 252 w 408"/>
                <a:gd name="T55" fmla="*/ 329 h 329"/>
                <a:gd name="T56" fmla="*/ 268 w 408"/>
                <a:gd name="T57" fmla="*/ 329 h 329"/>
                <a:gd name="T58" fmla="*/ 285 w 408"/>
                <a:gd name="T59" fmla="*/ 329 h 329"/>
                <a:gd name="T60" fmla="*/ 302 w 408"/>
                <a:gd name="T61" fmla="*/ 329 h 329"/>
                <a:gd name="T62" fmla="*/ 319 w 408"/>
                <a:gd name="T63" fmla="*/ 323 h 329"/>
                <a:gd name="T64" fmla="*/ 324 w 408"/>
                <a:gd name="T65" fmla="*/ 308 h 329"/>
                <a:gd name="T66" fmla="*/ 336 w 408"/>
                <a:gd name="T67" fmla="*/ 296 h 329"/>
                <a:gd name="T68" fmla="*/ 341 w 408"/>
                <a:gd name="T69" fmla="*/ 281 h 329"/>
                <a:gd name="T70" fmla="*/ 352 w 408"/>
                <a:gd name="T71" fmla="*/ 269 h 329"/>
                <a:gd name="T72" fmla="*/ 358 w 408"/>
                <a:gd name="T73" fmla="*/ 254 h 329"/>
                <a:gd name="T74" fmla="*/ 369 w 408"/>
                <a:gd name="T75" fmla="*/ 242 h 329"/>
                <a:gd name="T76" fmla="*/ 375 w 408"/>
                <a:gd name="T77" fmla="*/ 227 h 329"/>
                <a:gd name="T78" fmla="*/ 386 w 408"/>
                <a:gd name="T79" fmla="*/ 214 h 329"/>
                <a:gd name="T80" fmla="*/ 391 w 408"/>
                <a:gd name="T81" fmla="*/ 199 h 329"/>
                <a:gd name="T82" fmla="*/ 403 w 408"/>
                <a:gd name="T83" fmla="*/ 187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9">
                  <a:moveTo>
                    <a:pt x="0" y="18"/>
                  </a:moveTo>
                  <a:lnTo>
                    <a:pt x="6" y="15"/>
                  </a:lnTo>
                  <a:lnTo>
                    <a:pt x="6" y="9"/>
                  </a:lnTo>
                  <a:lnTo>
                    <a:pt x="11" y="6"/>
                  </a:lnTo>
                  <a:lnTo>
                    <a:pt x="11" y="0"/>
                  </a:lnTo>
                  <a:lnTo>
                    <a:pt x="17" y="3"/>
                  </a:lnTo>
                  <a:lnTo>
                    <a:pt x="17" y="9"/>
                  </a:lnTo>
                  <a:lnTo>
                    <a:pt x="22" y="12"/>
                  </a:lnTo>
                  <a:lnTo>
                    <a:pt x="22" y="18"/>
                  </a:lnTo>
                  <a:lnTo>
                    <a:pt x="28" y="21"/>
                  </a:lnTo>
                  <a:lnTo>
                    <a:pt x="28" y="27"/>
                  </a:lnTo>
                  <a:lnTo>
                    <a:pt x="34" y="30"/>
                  </a:lnTo>
                  <a:lnTo>
                    <a:pt x="34" y="36"/>
                  </a:lnTo>
                  <a:lnTo>
                    <a:pt x="39" y="39"/>
                  </a:lnTo>
                  <a:lnTo>
                    <a:pt x="39" y="46"/>
                  </a:lnTo>
                  <a:lnTo>
                    <a:pt x="45" y="49"/>
                  </a:lnTo>
                  <a:lnTo>
                    <a:pt x="45" y="58"/>
                  </a:lnTo>
                  <a:lnTo>
                    <a:pt x="50" y="61"/>
                  </a:lnTo>
                  <a:lnTo>
                    <a:pt x="50" y="64"/>
                  </a:lnTo>
                  <a:lnTo>
                    <a:pt x="56" y="67"/>
                  </a:lnTo>
                  <a:lnTo>
                    <a:pt x="56" y="76"/>
                  </a:lnTo>
                  <a:lnTo>
                    <a:pt x="62" y="79"/>
                  </a:lnTo>
                  <a:lnTo>
                    <a:pt x="62" y="85"/>
                  </a:lnTo>
                  <a:lnTo>
                    <a:pt x="67" y="88"/>
                  </a:lnTo>
                  <a:lnTo>
                    <a:pt x="67" y="94"/>
                  </a:lnTo>
                  <a:lnTo>
                    <a:pt x="73" y="97"/>
                  </a:lnTo>
                  <a:lnTo>
                    <a:pt x="73" y="103"/>
                  </a:lnTo>
                  <a:lnTo>
                    <a:pt x="78" y="106"/>
                  </a:lnTo>
                  <a:lnTo>
                    <a:pt x="78" y="112"/>
                  </a:lnTo>
                  <a:lnTo>
                    <a:pt x="84" y="115"/>
                  </a:lnTo>
                  <a:lnTo>
                    <a:pt x="84" y="121"/>
                  </a:lnTo>
                  <a:lnTo>
                    <a:pt x="90" y="124"/>
                  </a:lnTo>
                  <a:lnTo>
                    <a:pt x="90" y="130"/>
                  </a:lnTo>
                  <a:lnTo>
                    <a:pt x="95" y="133"/>
                  </a:lnTo>
                  <a:lnTo>
                    <a:pt x="95" y="139"/>
                  </a:lnTo>
                  <a:lnTo>
                    <a:pt x="101" y="142"/>
                  </a:lnTo>
                  <a:lnTo>
                    <a:pt x="101" y="148"/>
                  </a:lnTo>
                  <a:lnTo>
                    <a:pt x="106" y="151"/>
                  </a:lnTo>
                  <a:lnTo>
                    <a:pt x="106" y="157"/>
                  </a:lnTo>
                  <a:lnTo>
                    <a:pt x="112" y="160"/>
                  </a:lnTo>
                  <a:lnTo>
                    <a:pt x="112" y="166"/>
                  </a:lnTo>
                  <a:lnTo>
                    <a:pt x="117" y="169"/>
                  </a:lnTo>
                  <a:lnTo>
                    <a:pt x="117" y="175"/>
                  </a:lnTo>
                  <a:lnTo>
                    <a:pt x="123" y="178"/>
                  </a:lnTo>
                  <a:lnTo>
                    <a:pt x="123" y="184"/>
                  </a:lnTo>
                  <a:lnTo>
                    <a:pt x="129" y="187"/>
                  </a:lnTo>
                  <a:lnTo>
                    <a:pt x="129" y="193"/>
                  </a:lnTo>
                  <a:lnTo>
                    <a:pt x="134" y="196"/>
                  </a:lnTo>
                  <a:lnTo>
                    <a:pt x="134" y="205"/>
                  </a:lnTo>
                  <a:lnTo>
                    <a:pt x="140" y="208"/>
                  </a:lnTo>
                  <a:lnTo>
                    <a:pt x="140" y="211"/>
                  </a:lnTo>
                  <a:lnTo>
                    <a:pt x="145" y="214"/>
                  </a:lnTo>
                  <a:lnTo>
                    <a:pt x="145" y="224"/>
                  </a:lnTo>
                  <a:lnTo>
                    <a:pt x="151" y="227"/>
                  </a:lnTo>
                  <a:lnTo>
                    <a:pt x="151" y="230"/>
                  </a:lnTo>
                  <a:lnTo>
                    <a:pt x="157" y="233"/>
                  </a:lnTo>
                  <a:lnTo>
                    <a:pt x="157" y="242"/>
                  </a:lnTo>
                  <a:lnTo>
                    <a:pt x="162" y="245"/>
                  </a:lnTo>
                  <a:lnTo>
                    <a:pt x="162" y="251"/>
                  </a:lnTo>
                  <a:lnTo>
                    <a:pt x="168" y="254"/>
                  </a:lnTo>
                  <a:lnTo>
                    <a:pt x="168" y="260"/>
                  </a:lnTo>
                  <a:lnTo>
                    <a:pt x="173" y="263"/>
                  </a:lnTo>
                  <a:lnTo>
                    <a:pt x="173" y="269"/>
                  </a:lnTo>
                  <a:lnTo>
                    <a:pt x="179" y="272"/>
                  </a:lnTo>
                  <a:lnTo>
                    <a:pt x="179" y="278"/>
                  </a:lnTo>
                  <a:lnTo>
                    <a:pt x="185" y="281"/>
                  </a:lnTo>
                  <a:lnTo>
                    <a:pt x="185" y="287"/>
                  </a:lnTo>
                  <a:lnTo>
                    <a:pt x="190" y="290"/>
                  </a:lnTo>
                  <a:lnTo>
                    <a:pt x="190" y="296"/>
                  </a:lnTo>
                  <a:lnTo>
                    <a:pt x="196" y="299"/>
                  </a:lnTo>
                  <a:lnTo>
                    <a:pt x="196" y="305"/>
                  </a:lnTo>
                  <a:lnTo>
                    <a:pt x="201" y="308"/>
                  </a:lnTo>
                  <a:lnTo>
                    <a:pt x="201" y="314"/>
                  </a:lnTo>
                  <a:lnTo>
                    <a:pt x="207" y="317"/>
                  </a:lnTo>
                  <a:lnTo>
                    <a:pt x="207" y="323"/>
                  </a:lnTo>
                  <a:lnTo>
                    <a:pt x="218" y="329"/>
                  </a:lnTo>
                  <a:lnTo>
                    <a:pt x="213" y="329"/>
                  </a:lnTo>
                  <a:lnTo>
                    <a:pt x="218" y="329"/>
                  </a:lnTo>
                  <a:lnTo>
                    <a:pt x="224" y="329"/>
                  </a:lnTo>
                  <a:lnTo>
                    <a:pt x="229" y="329"/>
                  </a:lnTo>
                  <a:lnTo>
                    <a:pt x="235" y="329"/>
                  </a:lnTo>
                  <a:lnTo>
                    <a:pt x="240" y="329"/>
                  </a:lnTo>
                  <a:lnTo>
                    <a:pt x="246" y="329"/>
                  </a:lnTo>
                  <a:lnTo>
                    <a:pt x="252" y="329"/>
                  </a:lnTo>
                  <a:lnTo>
                    <a:pt x="257" y="329"/>
                  </a:lnTo>
                  <a:lnTo>
                    <a:pt x="263" y="329"/>
                  </a:lnTo>
                  <a:lnTo>
                    <a:pt x="268" y="329"/>
                  </a:lnTo>
                  <a:lnTo>
                    <a:pt x="274" y="329"/>
                  </a:lnTo>
                  <a:lnTo>
                    <a:pt x="280" y="329"/>
                  </a:lnTo>
                  <a:lnTo>
                    <a:pt x="285" y="329"/>
                  </a:lnTo>
                  <a:lnTo>
                    <a:pt x="291" y="329"/>
                  </a:lnTo>
                  <a:lnTo>
                    <a:pt x="296" y="329"/>
                  </a:lnTo>
                  <a:lnTo>
                    <a:pt x="302" y="329"/>
                  </a:lnTo>
                  <a:lnTo>
                    <a:pt x="308" y="329"/>
                  </a:lnTo>
                  <a:lnTo>
                    <a:pt x="313" y="326"/>
                  </a:lnTo>
                  <a:lnTo>
                    <a:pt x="319" y="323"/>
                  </a:lnTo>
                  <a:lnTo>
                    <a:pt x="319" y="317"/>
                  </a:lnTo>
                  <a:lnTo>
                    <a:pt x="324" y="314"/>
                  </a:lnTo>
                  <a:lnTo>
                    <a:pt x="324" y="308"/>
                  </a:lnTo>
                  <a:lnTo>
                    <a:pt x="330" y="305"/>
                  </a:lnTo>
                  <a:lnTo>
                    <a:pt x="330" y="299"/>
                  </a:lnTo>
                  <a:lnTo>
                    <a:pt x="336" y="296"/>
                  </a:lnTo>
                  <a:lnTo>
                    <a:pt x="336" y="290"/>
                  </a:lnTo>
                  <a:lnTo>
                    <a:pt x="341" y="287"/>
                  </a:lnTo>
                  <a:lnTo>
                    <a:pt x="341" y="281"/>
                  </a:lnTo>
                  <a:lnTo>
                    <a:pt x="347" y="278"/>
                  </a:lnTo>
                  <a:lnTo>
                    <a:pt x="347" y="272"/>
                  </a:lnTo>
                  <a:lnTo>
                    <a:pt x="352" y="269"/>
                  </a:lnTo>
                  <a:lnTo>
                    <a:pt x="352" y="263"/>
                  </a:lnTo>
                  <a:lnTo>
                    <a:pt x="358" y="260"/>
                  </a:lnTo>
                  <a:lnTo>
                    <a:pt x="358" y="254"/>
                  </a:lnTo>
                  <a:lnTo>
                    <a:pt x="363" y="251"/>
                  </a:lnTo>
                  <a:lnTo>
                    <a:pt x="363" y="245"/>
                  </a:lnTo>
                  <a:lnTo>
                    <a:pt x="369" y="242"/>
                  </a:lnTo>
                  <a:lnTo>
                    <a:pt x="369" y="236"/>
                  </a:lnTo>
                  <a:lnTo>
                    <a:pt x="375" y="233"/>
                  </a:lnTo>
                  <a:lnTo>
                    <a:pt x="375" y="227"/>
                  </a:lnTo>
                  <a:lnTo>
                    <a:pt x="380" y="224"/>
                  </a:lnTo>
                  <a:lnTo>
                    <a:pt x="380" y="217"/>
                  </a:lnTo>
                  <a:lnTo>
                    <a:pt x="386" y="214"/>
                  </a:lnTo>
                  <a:lnTo>
                    <a:pt x="386" y="208"/>
                  </a:lnTo>
                  <a:lnTo>
                    <a:pt x="391" y="205"/>
                  </a:lnTo>
                  <a:lnTo>
                    <a:pt x="391" y="199"/>
                  </a:lnTo>
                  <a:lnTo>
                    <a:pt x="397" y="196"/>
                  </a:lnTo>
                  <a:lnTo>
                    <a:pt x="397" y="190"/>
                  </a:lnTo>
                  <a:lnTo>
                    <a:pt x="403" y="187"/>
                  </a:lnTo>
                  <a:lnTo>
                    <a:pt x="403" y="178"/>
                  </a:lnTo>
                  <a:lnTo>
                    <a:pt x="408" y="175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1" name="Freeform 128">
              <a:extLst>
                <a:ext uri="{FF2B5EF4-FFF2-40B4-BE49-F238E27FC236}">
                  <a16:creationId xmlns:a16="http://schemas.microsoft.com/office/drawing/2014/main" id="{F911834B-DA7C-D174-DDE0-DC2FD822F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2911"/>
              <a:ext cx="403" cy="329"/>
            </a:xfrm>
            <a:custGeom>
              <a:avLst/>
              <a:gdLst>
                <a:gd name="T0" fmla="*/ 6 w 403"/>
                <a:gd name="T1" fmla="*/ 166 h 329"/>
                <a:gd name="T2" fmla="*/ 11 w 403"/>
                <a:gd name="T3" fmla="*/ 151 h 329"/>
                <a:gd name="T4" fmla="*/ 23 w 403"/>
                <a:gd name="T5" fmla="*/ 139 h 329"/>
                <a:gd name="T6" fmla="*/ 28 w 403"/>
                <a:gd name="T7" fmla="*/ 124 h 329"/>
                <a:gd name="T8" fmla="*/ 39 w 403"/>
                <a:gd name="T9" fmla="*/ 112 h 329"/>
                <a:gd name="T10" fmla="*/ 45 w 403"/>
                <a:gd name="T11" fmla="*/ 97 h 329"/>
                <a:gd name="T12" fmla="*/ 56 w 403"/>
                <a:gd name="T13" fmla="*/ 85 h 329"/>
                <a:gd name="T14" fmla="*/ 62 w 403"/>
                <a:gd name="T15" fmla="*/ 70 h 329"/>
                <a:gd name="T16" fmla="*/ 73 w 403"/>
                <a:gd name="T17" fmla="*/ 58 h 329"/>
                <a:gd name="T18" fmla="*/ 78 w 403"/>
                <a:gd name="T19" fmla="*/ 42 h 329"/>
                <a:gd name="T20" fmla="*/ 90 w 403"/>
                <a:gd name="T21" fmla="*/ 27 h 329"/>
                <a:gd name="T22" fmla="*/ 95 w 403"/>
                <a:gd name="T23" fmla="*/ 12 h 329"/>
                <a:gd name="T24" fmla="*/ 106 w 403"/>
                <a:gd name="T25" fmla="*/ 0 h 329"/>
                <a:gd name="T26" fmla="*/ 112 w 403"/>
                <a:gd name="T27" fmla="*/ 15 h 329"/>
                <a:gd name="T28" fmla="*/ 123 w 403"/>
                <a:gd name="T29" fmla="*/ 27 h 329"/>
                <a:gd name="T30" fmla="*/ 129 w 403"/>
                <a:gd name="T31" fmla="*/ 42 h 329"/>
                <a:gd name="T32" fmla="*/ 140 w 403"/>
                <a:gd name="T33" fmla="*/ 55 h 329"/>
                <a:gd name="T34" fmla="*/ 146 w 403"/>
                <a:gd name="T35" fmla="*/ 70 h 329"/>
                <a:gd name="T36" fmla="*/ 157 w 403"/>
                <a:gd name="T37" fmla="*/ 82 h 329"/>
                <a:gd name="T38" fmla="*/ 162 w 403"/>
                <a:gd name="T39" fmla="*/ 97 h 329"/>
                <a:gd name="T40" fmla="*/ 173 w 403"/>
                <a:gd name="T41" fmla="*/ 109 h 329"/>
                <a:gd name="T42" fmla="*/ 179 w 403"/>
                <a:gd name="T43" fmla="*/ 124 h 329"/>
                <a:gd name="T44" fmla="*/ 190 w 403"/>
                <a:gd name="T45" fmla="*/ 139 h 329"/>
                <a:gd name="T46" fmla="*/ 196 w 403"/>
                <a:gd name="T47" fmla="*/ 154 h 329"/>
                <a:gd name="T48" fmla="*/ 207 w 403"/>
                <a:gd name="T49" fmla="*/ 166 h 329"/>
                <a:gd name="T50" fmla="*/ 213 w 403"/>
                <a:gd name="T51" fmla="*/ 181 h 329"/>
                <a:gd name="T52" fmla="*/ 224 w 403"/>
                <a:gd name="T53" fmla="*/ 193 h 329"/>
                <a:gd name="T54" fmla="*/ 229 w 403"/>
                <a:gd name="T55" fmla="*/ 208 h 329"/>
                <a:gd name="T56" fmla="*/ 241 w 403"/>
                <a:gd name="T57" fmla="*/ 220 h 329"/>
                <a:gd name="T58" fmla="*/ 246 w 403"/>
                <a:gd name="T59" fmla="*/ 236 h 329"/>
                <a:gd name="T60" fmla="*/ 257 w 403"/>
                <a:gd name="T61" fmla="*/ 248 h 329"/>
                <a:gd name="T62" fmla="*/ 263 w 403"/>
                <a:gd name="T63" fmla="*/ 266 h 329"/>
                <a:gd name="T64" fmla="*/ 274 w 403"/>
                <a:gd name="T65" fmla="*/ 275 h 329"/>
                <a:gd name="T66" fmla="*/ 280 w 403"/>
                <a:gd name="T67" fmla="*/ 290 h 329"/>
                <a:gd name="T68" fmla="*/ 291 w 403"/>
                <a:gd name="T69" fmla="*/ 305 h 329"/>
                <a:gd name="T70" fmla="*/ 296 w 403"/>
                <a:gd name="T71" fmla="*/ 320 h 329"/>
                <a:gd name="T72" fmla="*/ 308 w 403"/>
                <a:gd name="T73" fmla="*/ 329 h 329"/>
                <a:gd name="T74" fmla="*/ 324 w 403"/>
                <a:gd name="T75" fmla="*/ 329 h 329"/>
                <a:gd name="T76" fmla="*/ 341 w 403"/>
                <a:gd name="T77" fmla="*/ 329 h 329"/>
                <a:gd name="T78" fmla="*/ 358 w 403"/>
                <a:gd name="T79" fmla="*/ 329 h 329"/>
                <a:gd name="T80" fmla="*/ 375 w 403"/>
                <a:gd name="T81" fmla="*/ 329 h 329"/>
                <a:gd name="T82" fmla="*/ 392 w 403"/>
                <a:gd name="T83" fmla="*/ 329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3" h="329">
                  <a:moveTo>
                    <a:pt x="0" y="175"/>
                  </a:moveTo>
                  <a:lnTo>
                    <a:pt x="0" y="169"/>
                  </a:lnTo>
                  <a:lnTo>
                    <a:pt x="6" y="166"/>
                  </a:lnTo>
                  <a:lnTo>
                    <a:pt x="6" y="160"/>
                  </a:lnTo>
                  <a:lnTo>
                    <a:pt x="11" y="157"/>
                  </a:lnTo>
                  <a:lnTo>
                    <a:pt x="11" y="151"/>
                  </a:lnTo>
                  <a:lnTo>
                    <a:pt x="17" y="148"/>
                  </a:lnTo>
                  <a:lnTo>
                    <a:pt x="17" y="142"/>
                  </a:lnTo>
                  <a:lnTo>
                    <a:pt x="23" y="139"/>
                  </a:lnTo>
                  <a:lnTo>
                    <a:pt x="23" y="133"/>
                  </a:lnTo>
                  <a:lnTo>
                    <a:pt x="28" y="130"/>
                  </a:lnTo>
                  <a:lnTo>
                    <a:pt x="28" y="124"/>
                  </a:lnTo>
                  <a:lnTo>
                    <a:pt x="34" y="121"/>
                  </a:lnTo>
                  <a:lnTo>
                    <a:pt x="34" y="115"/>
                  </a:lnTo>
                  <a:lnTo>
                    <a:pt x="39" y="112"/>
                  </a:lnTo>
                  <a:lnTo>
                    <a:pt x="39" y="106"/>
                  </a:lnTo>
                  <a:lnTo>
                    <a:pt x="45" y="103"/>
                  </a:lnTo>
                  <a:lnTo>
                    <a:pt x="45" y="97"/>
                  </a:lnTo>
                  <a:lnTo>
                    <a:pt x="50" y="94"/>
                  </a:lnTo>
                  <a:lnTo>
                    <a:pt x="50" y="88"/>
                  </a:lnTo>
                  <a:lnTo>
                    <a:pt x="56" y="85"/>
                  </a:lnTo>
                  <a:lnTo>
                    <a:pt x="56" y="79"/>
                  </a:lnTo>
                  <a:lnTo>
                    <a:pt x="62" y="76"/>
                  </a:lnTo>
                  <a:lnTo>
                    <a:pt x="62" y="70"/>
                  </a:lnTo>
                  <a:lnTo>
                    <a:pt x="67" y="67"/>
                  </a:lnTo>
                  <a:lnTo>
                    <a:pt x="67" y="61"/>
                  </a:lnTo>
                  <a:lnTo>
                    <a:pt x="73" y="58"/>
                  </a:lnTo>
                  <a:lnTo>
                    <a:pt x="73" y="52"/>
                  </a:lnTo>
                  <a:lnTo>
                    <a:pt x="78" y="49"/>
                  </a:lnTo>
                  <a:lnTo>
                    <a:pt x="78" y="42"/>
                  </a:lnTo>
                  <a:lnTo>
                    <a:pt x="84" y="39"/>
                  </a:lnTo>
                  <a:lnTo>
                    <a:pt x="84" y="30"/>
                  </a:lnTo>
                  <a:lnTo>
                    <a:pt x="90" y="27"/>
                  </a:lnTo>
                  <a:lnTo>
                    <a:pt x="90" y="24"/>
                  </a:lnTo>
                  <a:lnTo>
                    <a:pt x="95" y="21"/>
                  </a:lnTo>
                  <a:lnTo>
                    <a:pt x="95" y="12"/>
                  </a:lnTo>
                  <a:lnTo>
                    <a:pt x="101" y="9"/>
                  </a:lnTo>
                  <a:lnTo>
                    <a:pt x="101" y="3"/>
                  </a:lnTo>
                  <a:lnTo>
                    <a:pt x="106" y="0"/>
                  </a:lnTo>
                  <a:lnTo>
                    <a:pt x="106" y="6"/>
                  </a:lnTo>
                  <a:lnTo>
                    <a:pt x="112" y="9"/>
                  </a:lnTo>
                  <a:lnTo>
                    <a:pt x="112" y="15"/>
                  </a:lnTo>
                  <a:lnTo>
                    <a:pt x="118" y="18"/>
                  </a:lnTo>
                  <a:lnTo>
                    <a:pt x="118" y="24"/>
                  </a:lnTo>
                  <a:lnTo>
                    <a:pt x="123" y="27"/>
                  </a:lnTo>
                  <a:lnTo>
                    <a:pt x="123" y="33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34" y="46"/>
                  </a:lnTo>
                  <a:lnTo>
                    <a:pt x="134" y="52"/>
                  </a:lnTo>
                  <a:lnTo>
                    <a:pt x="140" y="55"/>
                  </a:lnTo>
                  <a:lnTo>
                    <a:pt x="140" y="61"/>
                  </a:lnTo>
                  <a:lnTo>
                    <a:pt x="146" y="64"/>
                  </a:lnTo>
                  <a:lnTo>
                    <a:pt x="146" y="70"/>
                  </a:lnTo>
                  <a:lnTo>
                    <a:pt x="151" y="73"/>
                  </a:lnTo>
                  <a:lnTo>
                    <a:pt x="151" y="79"/>
                  </a:lnTo>
                  <a:lnTo>
                    <a:pt x="157" y="82"/>
                  </a:lnTo>
                  <a:lnTo>
                    <a:pt x="157" y="88"/>
                  </a:lnTo>
                  <a:lnTo>
                    <a:pt x="162" y="91"/>
                  </a:lnTo>
                  <a:lnTo>
                    <a:pt x="162" y="97"/>
                  </a:lnTo>
                  <a:lnTo>
                    <a:pt x="168" y="100"/>
                  </a:lnTo>
                  <a:lnTo>
                    <a:pt x="168" y="106"/>
                  </a:lnTo>
                  <a:lnTo>
                    <a:pt x="173" y="109"/>
                  </a:lnTo>
                  <a:lnTo>
                    <a:pt x="173" y="118"/>
                  </a:lnTo>
                  <a:lnTo>
                    <a:pt x="179" y="121"/>
                  </a:lnTo>
                  <a:lnTo>
                    <a:pt x="179" y="124"/>
                  </a:lnTo>
                  <a:lnTo>
                    <a:pt x="185" y="127"/>
                  </a:lnTo>
                  <a:lnTo>
                    <a:pt x="185" y="136"/>
                  </a:lnTo>
                  <a:lnTo>
                    <a:pt x="190" y="139"/>
                  </a:lnTo>
                  <a:lnTo>
                    <a:pt x="190" y="145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201" y="157"/>
                  </a:lnTo>
                  <a:lnTo>
                    <a:pt x="201" y="163"/>
                  </a:lnTo>
                  <a:lnTo>
                    <a:pt x="207" y="166"/>
                  </a:lnTo>
                  <a:lnTo>
                    <a:pt x="207" y="172"/>
                  </a:lnTo>
                  <a:lnTo>
                    <a:pt x="213" y="175"/>
                  </a:lnTo>
                  <a:lnTo>
                    <a:pt x="213" y="181"/>
                  </a:lnTo>
                  <a:lnTo>
                    <a:pt x="218" y="184"/>
                  </a:lnTo>
                  <a:lnTo>
                    <a:pt x="218" y="190"/>
                  </a:lnTo>
                  <a:lnTo>
                    <a:pt x="224" y="193"/>
                  </a:lnTo>
                  <a:lnTo>
                    <a:pt x="224" y="199"/>
                  </a:lnTo>
                  <a:lnTo>
                    <a:pt x="229" y="202"/>
                  </a:lnTo>
                  <a:lnTo>
                    <a:pt x="229" y="208"/>
                  </a:lnTo>
                  <a:lnTo>
                    <a:pt x="235" y="211"/>
                  </a:lnTo>
                  <a:lnTo>
                    <a:pt x="235" y="217"/>
                  </a:lnTo>
                  <a:lnTo>
                    <a:pt x="241" y="220"/>
                  </a:lnTo>
                  <a:lnTo>
                    <a:pt x="241" y="227"/>
                  </a:lnTo>
                  <a:lnTo>
                    <a:pt x="246" y="230"/>
                  </a:lnTo>
                  <a:lnTo>
                    <a:pt x="246" y="236"/>
                  </a:lnTo>
                  <a:lnTo>
                    <a:pt x="252" y="239"/>
                  </a:lnTo>
                  <a:lnTo>
                    <a:pt x="252" y="245"/>
                  </a:lnTo>
                  <a:lnTo>
                    <a:pt x="257" y="248"/>
                  </a:lnTo>
                  <a:lnTo>
                    <a:pt x="257" y="254"/>
                  </a:lnTo>
                  <a:lnTo>
                    <a:pt x="263" y="257"/>
                  </a:lnTo>
                  <a:lnTo>
                    <a:pt x="263" y="266"/>
                  </a:lnTo>
                  <a:lnTo>
                    <a:pt x="269" y="269"/>
                  </a:lnTo>
                  <a:lnTo>
                    <a:pt x="269" y="272"/>
                  </a:lnTo>
                  <a:lnTo>
                    <a:pt x="274" y="275"/>
                  </a:lnTo>
                  <a:lnTo>
                    <a:pt x="274" y="284"/>
                  </a:lnTo>
                  <a:lnTo>
                    <a:pt x="280" y="287"/>
                  </a:lnTo>
                  <a:lnTo>
                    <a:pt x="280" y="290"/>
                  </a:lnTo>
                  <a:lnTo>
                    <a:pt x="285" y="293"/>
                  </a:lnTo>
                  <a:lnTo>
                    <a:pt x="285" y="302"/>
                  </a:lnTo>
                  <a:lnTo>
                    <a:pt x="291" y="305"/>
                  </a:lnTo>
                  <a:lnTo>
                    <a:pt x="291" y="311"/>
                  </a:lnTo>
                  <a:lnTo>
                    <a:pt x="296" y="314"/>
                  </a:lnTo>
                  <a:lnTo>
                    <a:pt x="296" y="320"/>
                  </a:lnTo>
                  <a:lnTo>
                    <a:pt x="302" y="323"/>
                  </a:lnTo>
                  <a:lnTo>
                    <a:pt x="302" y="329"/>
                  </a:lnTo>
                  <a:lnTo>
                    <a:pt x="308" y="329"/>
                  </a:lnTo>
                  <a:lnTo>
                    <a:pt x="313" y="329"/>
                  </a:lnTo>
                  <a:lnTo>
                    <a:pt x="319" y="329"/>
                  </a:lnTo>
                  <a:lnTo>
                    <a:pt x="324" y="329"/>
                  </a:lnTo>
                  <a:lnTo>
                    <a:pt x="330" y="329"/>
                  </a:lnTo>
                  <a:lnTo>
                    <a:pt x="336" y="329"/>
                  </a:lnTo>
                  <a:lnTo>
                    <a:pt x="341" y="329"/>
                  </a:lnTo>
                  <a:lnTo>
                    <a:pt x="347" y="329"/>
                  </a:lnTo>
                  <a:lnTo>
                    <a:pt x="352" y="329"/>
                  </a:lnTo>
                  <a:lnTo>
                    <a:pt x="358" y="329"/>
                  </a:lnTo>
                  <a:lnTo>
                    <a:pt x="364" y="329"/>
                  </a:lnTo>
                  <a:lnTo>
                    <a:pt x="369" y="329"/>
                  </a:lnTo>
                  <a:lnTo>
                    <a:pt x="375" y="329"/>
                  </a:lnTo>
                  <a:lnTo>
                    <a:pt x="380" y="329"/>
                  </a:lnTo>
                  <a:lnTo>
                    <a:pt x="386" y="329"/>
                  </a:lnTo>
                  <a:lnTo>
                    <a:pt x="392" y="329"/>
                  </a:lnTo>
                  <a:lnTo>
                    <a:pt x="397" y="329"/>
                  </a:lnTo>
                  <a:lnTo>
                    <a:pt x="403" y="329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2" name="Freeform 129">
              <a:extLst>
                <a:ext uri="{FF2B5EF4-FFF2-40B4-BE49-F238E27FC236}">
                  <a16:creationId xmlns:a16="http://schemas.microsoft.com/office/drawing/2014/main" id="{99C2484C-4DAB-3973-D4B2-E277677AE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" y="2911"/>
              <a:ext cx="357" cy="329"/>
            </a:xfrm>
            <a:custGeom>
              <a:avLst/>
              <a:gdLst>
                <a:gd name="T0" fmla="*/ 5 w 357"/>
                <a:gd name="T1" fmla="*/ 323 h 329"/>
                <a:gd name="T2" fmla="*/ 16 w 357"/>
                <a:gd name="T3" fmla="*/ 311 h 329"/>
                <a:gd name="T4" fmla="*/ 22 w 357"/>
                <a:gd name="T5" fmla="*/ 296 h 329"/>
                <a:gd name="T6" fmla="*/ 33 w 357"/>
                <a:gd name="T7" fmla="*/ 281 h 329"/>
                <a:gd name="T8" fmla="*/ 39 w 357"/>
                <a:gd name="T9" fmla="*/ 266 h 329"/>
                <a:gd name="T10" fmla="*/ 50 w 357"/>
                <a:gd name="T11" fmla="*/ 254 h 329"/>
                <a:gd name="T12" fmla="*/ 56 w 357"/>
                <a:gd name="T13" fmla="*/ 239 h 329"/>
                <a:gd name="T14" fmla="*/ 67 w 357"/>
                <a:gd name="T15" fmla="*/ 227 h 329"/>
                <a:gd name="T16" fmla="*/ 72 w 357"/>
                <a:gd name="T17" fmla="*/ 211 h 329"/>
                <a:gd name="T18" fmla="*/ 84 w 357"/>
                <a:gd name="T19" fmla="*/ 199 h 329"/>
                <a:gd name="T20" fmla="*/ 89 w 357"/>
                <a:gd name="T21" fmla="*/ 184 h 329"/>
                <a:gd name="T22" fmla="*/ 100 w 357"/>
                <a:gd name="T23" fmla="*/ 172 h 329"/>
                <a:gd name="T24" fmla="*/ 106 w 357"/>
                <a:gd name="T25" fmla="*/ 157 h 329"/>
                <a:gd name="T26" fmla="*/ 117 w 357"/>
                <a:gd name="T27" fmla="*/ 145 h 329"/>
                <a:gd name="T28" fmla="*/ 123 w 357"/>
                <a:gd name="T29" fmla="*/ 130 h 329"/>
                <a:gd name="T30" fmla="*/ 134 w 357"/>
                <a:gd name="T31" fmla="*/ 115 h 329"/>
                <a:gd name="T32" fmla="*/ 139 w 357"/>
                <a:gd name="T33" fmla="*/ 100 h 329"/>
                <a:gd name="T34" fmla="*/ 151 w 357"/>
                <a:gd name="T35" fmla="*/ 88 h 329"/>
                <a:gd name="T36" fmla="*/ 156 w 357"/>
                <a:gd name="T37" fmla="*/ 73 h 329"/>
                <a:gd name="T38" fmla="*/ 167 w 357"/>
                <a:gd name="T39" fmla="*/ 61 h 329"/>
                <a:gd name="T40" fmla="*/ 173 w 357"/>
                <a:gd name="T41" fmla="*/ 46 h 329"/>
                <a:gd name="T42" fmla="*/ 184 w 357"/>
                <a:gd name="T43" fmla="*/ 33 h 329"/>
                <a:gd name="T44" fmla="*/ 190 w 357"/>
                <a:gd name="T45" fmla="*/ 18 h 329"/>
                <a:gd name="T46" fmla="*/ 201 w 357"/>
                <a:gd name="T47" fmla="*/ 6 h 329"/>
                <a:gd name="T48" fmla="*/ 207 w 357"/>
                <a:gd name="T49" fmla="*/ 12 h 329"/>
                <a:gd name="T50" fmla="*/ 218 w 357"/>
                <a:gd name="T51" fmla="*/ 21 h 329"/>
                <a:gd name="T52" fmla="*/ 223 w 357"/>
                <a:gd name="T53" fmla="*/ 39 h 329"/>
                <a:gd name="T54" fmla="*/ 234 w 357"/>
                <a:gd name="T55" fmla="*/ 52 h 329"/>
                <a:gd name="T56" fmla="*/ 240 w 357"/>
                <a:gd name="T57" fmla="*/ 67 h 329"/>
                <a:gd name="T58" fmla="*/ 251 w 357"/>
                <a:gd name="T59" fmla="*/ 79 h 329"/>
                <a:gd name="T60" fmla="*/ 257 w 357"/>
                <a:gd name="T61" fmla="*/ 94 h 329"/>
                <a:gd name="T62" fmla="*/ 268 w 357"/>
                <a:gd name="T63" fmla="*/ 106 h 329"/>
                <a:gd name="T64" fmla="*/ 274 w 357"/>
                <a:gd name="T65" fmla="*/ 121 h 329"/>
                <a:gd name="T66" fmla="*/ 285 w 357"/>
                <a:gd name="T67" fmla="*/ 133 h 329"/>
                <a:gd name="T68" fmla="*/ 290 w 357"/>
                <a:gd name="T69" fmla="*/ 148 h 329"/>
                <a:gd name="T70" fmla="*/ 302 w 357"/>
                <a:gd name="T71" fmla="*/ 163 h 329"/>
                <a:gd name="T72" fmla="*/ 307 w 357"/>
                <a:gd name="T73" fmla="*/ 178 h 329"/>
                <a:gd name="T74" fmla="*/ 318 w 357"/>
                <a:gd name="T75" fmla="*/ 187 h 329"/>
                <a:gd name="T76" fmla="*/ 324 w 357"/>
                <a:gd name="T77" fmla="*/ 205 h 329"/>
                <a:gd name="T78" fmla="*/ 335 w 357"/>
                <a:gd name="T79" fmla="*/ 217 h 329"/>
                <a:gd name="T80" fmla="*/ 341 w 357"/>
                <a:gd name="T81" fmla="*/ 233 h 329"/>
                <a:gd name="T82" fmla="*/ 352 w 357"/>
                <a:gd name="T83" fmla="*/ 245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57" h="329">
                  <a:moveTo>
                    <a:pt x="0" y="329"/>
                  </a:moveTo>
                  <a:lnTo>
                    <a:pt x="5" y="326"/>
                  </a:lnTo>
                  <a:lnTo>
                    <a:pt x="5" y="323"/>
                  </a:lnTo>
                  <a:lnTo>
                    <a:pt x="11" y="320"/>
                  </a:lnTo>
                  <a:lnTo>
                    <a:pt x="11" y="314"/>
                  </a:lnTo>
                  <a:lnTo>
                    <a:pt x="16" y="311"/>
                  </a:lnTo>
                  <a:lnTo>
                    <a:pt x="16" y="305"/>
                  </a:lnTo>
                  <a:lnTo>
                    <a:pt x="22" y="302"/>
                  </a:lnTo>
                  <a:lnTo>
                    <a:pt x="22" y="296"/>
                  </a:lnTo>
                  <a:lnTo>
                    <a:pt x="28" y="293"/>
                  </a:lnTo>
                  <a:lnTo>
                    <a:pt x="28" y="284"/>
                  </a:lnTo>
                  <a:lnTo>
                    <a:pt x="33" y="281"/>
                  </a:lnTo>
                  <a:lnTo>
                    <a:pt x="33" y="275"/>
                  </a:lnTo>
                  <a:lnTo>
                    <a:pt x="39" y="272"/>
                  </a:lnTo>
                  <a:lnTo>
                    <a:pt x="39" y="266"/>
                  </a:lnTo>
                  <a:lnTo>
                    <a:pt x="44" y="263"/>
                  </a:lnTo>
                  <a:lnTo>
                    <a:pt x="44" y="257"/>
                  </a:lnTo>
                  <a:lnTo>
                    <a:pt x="50" y="254"/>
                  </a:lnTo>
                  <a:lnTo>
                    <a:pt x="50" y="248"/>
                  </a:lnTo>
                  <a:lnTo>
                    <a:pt x="56" y="245"/>
                  </a:lnTo>
                  <a:lnTo>
                    <a:pt x="56" y="239"/>
                  </a:lnTo>
                  <a:lnTo>
                    <a:pt x="61" y="236"/>
                  </a:lnTo>
                  <a:lnTo>
                    <a:pt x="61" y="230"/>
                  </a:lnTo>
                  <a:lnTo>
                    <a:pt x="67" y="227"/>
                  </a:lnTo>
                  <a:lnTo>
                    <a:pt x="67" y="220"/>
                  </a:lnTo>
                  <a:lnTo>
                    <a:pt x="72" y="217"/>
                  </a:lnTo>
                  <a:lnTo>
                    <a:pt x="72" y="211"/>
                  </a:lnTo>
                  <a:lnTo>
                    <a:pt x="78" y="208"/>
                  </a:lnTo>
                  <a:lnTo>
                    <a:pt x="78" y="202"/>
                  </a:lnTo>
                  <a:lnTo>
                    <a:pt x="84" y="199"/>
                  </a:lnTo>
                  <a:lnTo>
                    <a:pt x="84" y="193"/>
                  </a:lnTo>
                  <a:lnTo>
                    <a:pt x="89" y="190"/>
                  </a:lnTo>
                  <a:lnTo>
                    <a:pt x="89" y="184"/>
                  </a:lnTo>
                  <a:lnTo>
                    <a:pt x="95" y="181"/>
                  </a:lnTo>
                  <a:lnTo>
                    <a:pt x="95" y="175"/>
                  </a:lnTo>
                  <a:lnTo>
                    <a:pt x="100" y="172"/>
                  </a:lnTo>
                  <a:lnTo>
                    <a:pt x="100" y="166"/>
                  </a:lnTo>
                  <a:lnTo>
                    <a:pt x="106" y="163"/>
                  </a:lnTo>
                  <a:lnTo>
                    <a:pt x="106" y="157"/>
                  </a:lnTo>
                  <a:lnTo>
                    <a:pt x="112" y="154"/>
                  </a:lnTo>
                  <a:lnTo>
                    <a:pt x="112" y="148"/>
                  </a:lnTo>
                  <a:lnTo>
                    <a:pt x="117" y="145"/>
                  </a:lnTo>
                  <a:lnTo>
                    <a:pt x="117" y="136"/>
                  </a:lnTo>
                  <a:lnTo>
                    <a:pt x="123" y="133"/>
                  </a:lnTo>
                  <a:lnTo>
                    <a:pt x="123" y="130"/>
                  </a:lnTo>
                  <a:lnTo>
                    <a:pt x="128" y="127"/>
                  </a:lnTo>
                  <a:lnTo>
                    <a:pt x="128" y="118"/>
                  </a:lnTo>
                  <a:lnTo>
                    <a:pt x="134" y="115"/>
                  </a:lnTo>
                  <a:lnTo>
                    <a:pt x="134" y="109"/>
                  </a:lnTo>
                  <a:lnTo>
                    <a:pt x="139" y="106"/>
                  </a:lnTo>
                  <a:lnTo>
                    <a:pt x="139" y="100"/>
                  </a:lnTo>
                  <a:lnTo>
                    <a:pt x="145" y="97"/>
                  </a:lnTo>
                  <a:lnTo>
                    <a:pt x="145" y="91"/>
                  </a:lnTo>
                  <a:lnTo>
                    <a:pt x="151" y="88"/>
                  </a:lnTo>
                  <a:lnTo>
                    <a:pt x="151" y="82"/>
                  </a:lnTo>
                  <a:lnTo>
                    <a:pt x="156" y="79"/>
                  </a:lnTo>
                  <a:lnTo>
                    <a:pt x="156" y="73"/>
                  </a:lnTo>
                  <a:lnTo>
                    <a:pt x="162" y="70"/>
                  </a:lnTo>
                  <a:lnTo>
                    <a:pt x="162" y="64"/>
                  </a:lnTo>
                  <a:lnTo>
                    <a:pt x="167" y="61"/>
                  </a:lnTo>
                  <a:lnTo>
                    <a:pt x="167" y="55"/>
                  </a:lnTo>
                  <a:lnTo>
                    <a:pt x="173" y="52"/>
                  </a:lnTo>
                  <a:lnTo>
                    <a:pt x="173" y="46"/>
                  </a:lnTo>
                  <a:lnTo>
                    <a:pt x="179" y="42"/>
                  </a:lnTo>
                  <a:lnTo>
                    <a:pt x="179" y="36"/>
                  </a:lnTo>
                  <a:lnTo>
                    <a:pt x="184" y="33"/>
                  </a:lnTo>
                  <a:lnTo>
                    <a:pt x="184" y="27"/>
                  </a:lnTo>
                  <a:lnTo>
                    <a:pt x="190" y="24"/>
                  </a:lnTo>
                  <a:lnTo>
                    <a:pt x="190" y="18"/>
                  </a:lnTo>
                  <a:lnTo>
                    <a:pt x="195" y="15"/>
                  </a:lnTo>
                  <a:lnTo>
                    <a:pt x="195" y="9"/>
                  </a:lnTo>
                  <a:lnTo>
                    <a:pt x="201" y="6"/>
                  </a:lnTo>
                  <a:lnTo>
                    <a:pt x="201" y="0"/>
                  </a:lnTo>
                  <a:lnTo>
                    <a:pt x="207" y="3"/>
                  </a:lnTo>
                  <a:lnTo>
                    <a:pt x="207" y="12"/>
                  </a:lnTo>
                  <a:lnTo>
                    <a:pt x="212" y="15"/>
                  </a:lnTo>
                  <a:lnTo>
                    <a:pt x="212" y="18"/>
                  </a:lnTo>
                  <a:lnTo>
                    <a:pt x="218" y="21"/>
                  </a:lnTo>
                  <a:lnTo>
                    <a:pt x="218" y="30"/>
                  </a:lnTo>
                  <a:lnTo>
                    <a:pt x="223" y="33"/>
                  </a:lnTo>
                  <a:lnTo>
                    <a:pt x="223" y="39"/>
                  </a:lnTo>
                  <a:lnTo>
                    <a:pt x="229" y="42"/>
                  </a:lnTo>
                  <a:lnTo>
                    <a:pt x="229" y="49"/>
                  </a:lnTo>
                  <a:lnTo>
                    <a:pt x="234" y="52"/>
                  </a:lnTo>
                  <a:lnTo>
                    <a:pt x="234" y="58"/>
                  </a:lnTo>
                  <a:lnTo>
                    <a:pt x="240" y="61"/>
                  </a:lnTo>
                  <a:lnTo>
                    <a:pt x="240" y="67"/>
                  </a:lnTo>
                  <a:lnTo>
                    <a:pt x="246" y="70"/>
                  </a:lnTo>
                  <a:lnTo>
                    <a:pt x="246" y="76"/>
                  </a:lnTo>
                  <a:lnTo>
                    <a:pt x="251" y="79"/>
                  </a:lnTo>
                  <a:lnTo>
                    <a:pt x="251" y="85"/>
                  </a:lnTo>
                  <a:lnTo>
                    <a:pt x="257" y="88"/>
                  </a:lnTo>
                  <a:lnTo>
                    <a:pt x="257" y="94"/>
                  </a:lnTo>
                  <a:lnTo>
                    <a:pt x="262" y="97"/>
                  </a:lnTo>
                  <a:lnTo>
                    <a:pt x="262" y="103"/>
                  </a:lnTo>
                  <a:lnTo>
                    <a:pt x="268" y="106"/>
                  </a:lnTo>
                  <a:lnTo>
                    <a:pt x="268" y="112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9" y="124"/>
                  </a:lnTo>
                  <a:lnTo>
                    <a:pt x="279" y="130"/>
                  </a:lnTo>
                  <a:lnTo>
                    <a:pt x="285" y="133"/>
                  </a:lnTo>
                  <a:lnTo>
                    <a:pt x="285" y="139"/>
                  </a:lnTo>
                  <a:lnTo>
                    <a:pt x="290" y="142"/>
                  </a:lnTo>
                  <a:lnTo>
                    <a:pt x="290" y="148"/>
                  </a:lnTo>
                  <a:lnTo>
                    <a:pt x="296" y="151"/>
                  </a:lnTo>
                  <a:lnTo>
                    <a:pt x="296" y="160"/>
                  </a:lnTo>
                  <a:lnTo>
                    <a:pt x="302" y="163"/>
                  </a:lnTo>
                  <a:lnTo>
                    <a:pt x="302" y="166"/>
                  </a:lnTo>
                  <a:lnTo>
                    <a:pt x="307" y="169"/>
                  </a:lnTo>
                  <a:lnTo>
                    <a:pt x="307" y="178"/>
                  </a:lnTo>
                  <a:lnTo>
                    <a:pt x="313" y="181"/>
                  </a:lnTo>
                  <a:lnTo>
                    <a:pt x="313" y="184"/>
                  </a:lnTo>
                  <a:lnTo>
                    <a:pt x="318" y="187"/>
                  </a:lnTo>
                  <a:lnTo>
                    <a:pt x="318" y="196"/>
                  </a:lnTo>
                  <a:lnTo>
                    <a:pt x="324" y="199"/>
                  </a:lnTo>
                  <a:lnTo>
                    <a:pt x="324" y="205"/>
                  </a:lnTo>
                  <a:lnTo>
                    <a:pt x="330" y="208"/>
                  </a:lnTo>
                  <a:lnTo>
                    <a:pt x="330" y="214"/>
                  </a:lnTo>
                  <a:lnTo>
                    <a:pt x="335" y="217"/>
                  </a:lnTo>
                  <a:lnTo>
                    <a:pt x="335" y="224"/>
                  </a:lnTo>
                  <a:lnTo>
                    <a:pt x="341" y="227"/>
                  </a:lnTo>
                  <a:lnTo>
                    <a:pt x="341" y="233"/>
                  </a:lnTo>
                  <a:lnTo>
                    <a:pt x="346" y="236"/>
                  </a:lnTo>
                  <a:lnTo>
                    <a:pt x="346" y="242"/>
                  </a:lnTo>
                  <a:lnTo>
                    <a:pt x="352" y="245"/>
                  </a:lnTo>
                  <a:lnTo>
                    <a:pt x="352" y="251"/>
                  </a:lnTo>
                  <a:lnTo>
                    <a:pt x="357" y="2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3" name="Freeform 130">
              <a:extLst>
                <a:ext uri="{FF2B5EF4-FFF2-40B4-BE49-F238E27FC236}">
                  <a16:creationId xmlns:a16="http://schemas.microsoft.com/office/drawing/2014/main" id="{033C4D96-B19E-FF24-6992-4808F780B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" y="2911"/>
              <a:ext cx="409" cy="329"/>
            </a:xfrm>
            <a:custGeom>
              <a:avLst/>
              <a:gdLst>
                <a:gd name="T0" fmla="*/ 6 w 409"/>
                <a:gd name="T1" fmla="*/ 263 h 329"/>
                <a:gd name="T2" fmla="*/ 12 w 409"/>
                <a:gd name="T3" fmla="*/ 278 h 329"/>
                <a:gd name="T4" fmla="*/ 23 w 409"/>
                <a:gd name="T5" fmla="*/ 290 h 329"/>
                <a:gd name="T6" fmla="*/ 28 w 409"/>
                <a:gd name="T7" fmla="*/ 308 h 329"/>
                <a:gd name="T8" fmla="*/ 40 w 409"/>
                <a:gd name="T9" fmla="*/ 317 h 329"/>
                <a:gd name="T10" fmla="*/ 51 w 409"/>
                <a:gd name="T11" fmla="*/ 329 h 329"/>
                <a:gd name="T12" fmla="*/ 68 w 409"/>
                <a:gd name="T13" fmla="*/ 329 h 329"/>
                <a:gd name="T14" fmla="*/ 84 w 409"/>
                <a:gd name="T15" fmla="*/ 329 h 329"/>
                <a:gd name="T16" fmla="*/ 101 w 409"/>
                <a:gd name="T17" fmla="*/ 329 h 329"/>
                <a:gd name="T18" fmla="*/ 118 w 409"/>
                <a:gd name="T19" fmla="*/ 329 h 329"/>
                <a:gd name="T20" fmla="*/ 135 w 409"/>
                <a:gd name="T21" fmla="*/ 329 h 329"/>
                <a:gd name="T22" fmla="*/ 151 w 409"/>
                <a:gd name="T23" fmla="*/ 323 h 329"/>
                <a:gd name="T24" fmla="*/ 157 w 409"/>
                <a:gd name="T25" fmla="*/ 308 h 329"/>
                <a:gd name="T26" fmla="*/ 168 w 409"/>
                <a:gd name="T27" fmla="*/ 296 h 329"/>
                <a:gd name="T28" fmla="*/ 174 w 409"/>
                <a:gd name="T29" fmla="*/ 281 h 329"/>
                <a:gd name="T30" fmla="*/ 185 w 409"/>
                <a:gd name="T31" fmla="*/ 269 h 329"/>
                <a:gd name="T32" fmla="*/ 191 w 409"/>
                <a:gd name="T33" fmla="*/ 254 h 329"/>
                <a:gd name="T34" fmla="*/ 202 w 409"/>
                <a:gd name="T35" fmla="*/ 242 h 329"/>
                <a:gd name="T36" fmla="*/ 207 w 409"/>
                <a:gd name="T37" fmla="*/ 224 h 329"/>
                <a:gd name="T38" fmla="*/ 219 w 409"/>
                <a:gd name="T39" fmla="*/ 211 h 329"/>
                <a:gd name="T40" fmla="*/ 224 w 409"/>
                <a:gd name="T41" fmla="*/ 196 h 329"/>
                <a:gd name="T42" fmla="*/ 235 w 409"/>
                <a:gd name="T43" fmla="*/ 184 h 329"/>
                <a:gd name="T44" fmla="*/ 241 w 409"/>
                <a:gd name="T45" fmla="*/ 169 h 329"/>
                <a:gd name="T46" fmla="*/ 252 w 409"/>
                <a:gd name="T47" fmla="*/ 157 h 329"/>
                <a:gd name="T48" fmla="*/ 258 w 409"/>
                <a:gd name="T49" fmla="*/ 142 h 329"/>
                <a:gd name="T50" fmla="*/ 269 w 409"/>
                <a:gd name="T51" fmla="*/ 130 h 329"/>
                <a:gd name="T52" fmla="*/ 274 w 409"/>
                <a:gd name="T53" fmla="*/ 115 h 329"/>
                <a:gd name="T54" fmla="*/ 286 w 409"/>
                <a:gd name="T55" fmla="*/ 103 h 329"/>
                <a:gd name="T56" fmla="*/ 291 w 409"/>
                <a:gd name="T57" fmla="*/ 88 h 329"/>
                <a:gd name="T58" fmla="*/ 302 w 409"/>
                <a:gd name="T59" fmla="*/ 73 h 329"/>
                <a:gd name="T60" fmla="*/ 308 w 409"/>
                <a:gd name="T61" fmla="*/ 58 h 329"/>
                <a:gd name="T62" fmla="*/ 319 w 409"/>
                <a:gd name="T63" fmla="*/ 46 h 329"/>
                <a:gd name="T64" fmla="*/ 325 w 409"/>
                <a:gd name="T65" fmla="*/ 30 h 329"/>
                <a:gd name="T66" fmla="*/ 336 w 409"/>
                <a:gd name="T67" fmla="*/ 18 h 329"/>
                <a:gd name="T68" fmla="*/ 342 w 409"/>
                <a:gd name="T69" fmla="*/ 3 h 329"/>
                <a:gd name="T70" fmla="*/ 353 w 409"/>
                <a:gd name="T71" fmla="*/ 9 h 329"/>
                <a:gd name="T72" fmla="*/ 358 w 409"/>
                <a:gd name="T73" fmla="*/ 24 h 329"/>
                <a:gd name="T74" fmla="*/ 369 w 409"/>
                <a:gd name="T75" fmla="*/ 36 h 329"/>
                <a:gd name="T76" fmla="*/ 375 w 409"/>
                <a:gd name="T77" fmla="*/ 52 h 329"/>
                <a:gd name="T78" fmla="*/ 386 w 409"/>
                <a:gd name="T79" fmla="*/ 64 h 329"/>
                <a:gd name="T80" fmla="*/ 392 w 409"/>
                <a:gd name="T81" fmla="*/ 79 h 329"/>
                <a:gd name="T82" fmla="*/ 403 w 409"/>
                <a:gd name="T83" fmla="*/ 94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9" h="329">
                  <a:moveTo>
                    <a:pt x="0" y="254"/>
                  </a:moveTo>
                  <a:lnTo>
                    <a:pt x="0" y="260"/>
                  </a:lnTo>
                  <a:lnTo>
                    <a:pt x="6" y="263"/>
                  </a:lnTo>
                  <a:lnTo>
                    <a:pt x="6" y="269"/>
                  </a:lnTo>
                  <a:lnTo>
                    <a:pt x="12" y="272"/>
                  </a:lnTo>
                  <a:lnTo>
                    <a:pt x="12" y="278"/>
                  </a:lnTo>
                  <a:lnTo>
                    <a:pt x="17" y="281"/>
                  </a:lnTo>
                  <a:lnTo>
                    <a:pt x="17" y="287"/>
                  </a:lnTo>
                  <a:lnTo>
                    <a:pt x="23" y="290"/>
                  </a:lnTo>
                  <a:lnTo>
                    <a:pt x="23" y="296"/>
                  </a:lnTo>
                  <a:lnTo>
                    <a:pt x="28" y="299"/>
                  </a:lnTo>
                  <a:lnTo>
                    <a:pt x="28" y="308"/>
                  </a:lnTo>
                  <a:lnTo>
                    <a:pt x="34" y="311"/>
                  </a:lnTo>
                  <a:lnTo>
                    <a:pt x="34" y="314"/>
                  </a:lnTo>
                  <a:lnTo>
                    <a:pt x="40" y="317"/>
                  </a:lnTo>
                  <a:lnTo>
                    <a:pt x="40" y="326"/>
                  </a:lnTo>
                  <a:lnTo>
                    <a:pt x="45" y="329"/>
                  </a:lnTo>
                  <a:lnTo>
                    <a:pt x="51" y="329"/>
                  </a:lnTo>
                  <a:lnTo>
                    <a:pt x="56" y="329"/>
                  </a:lnTo>
                  <a:lnTo>
                    <a:pt x="62" y="329"/>
                  </a:lnTo>
                  <a:lnTo>
                    <a:pt x="68" y="329"/>
                  </a:lnTo>
                  <a:lnTo>
                    <a:pt x="73" y="329"/>
                  </a:lnTo>
                  <a:lnTo>
                    <a:pt x="79" y="329"/>
                  </a:lnTo>
                  <a:lnTo>
                    <a:pt x="84" y="329"/>
                  </a:lnTo>
                  <a:lnTo>
                    <a:pt x="90" y="329"/>
                  </a:lnTo>
                  <a:lnTo>
                    <a:pt x="96" y="329"/>
                  </a:lnTo>
                  <a:lnTo>
                    <a:pt x="101" y="329"/>
                  </a:lnTo>
                  <a:lnTo>
                    <a:pt x="107" y="329"/>
                  </a:lnTo>
                  <a:lnTo>
                    <a:pt x="112" y="329"/>
                  </a:lnTo>
                  <a:lnTo>
                    <a:pt x="118" y="329"/>
                  </a:lnTo>
                  <a:lnTo>
                    <a:pt x="123" y="329"/>
                  </a:lnTo>
                  <a:lnTo>
                    <a:pt x="129" y="329"/>
                  </a:lnTo>
                  <a:lnTo>
                    <a:pt x="135" y="329"/>
                  </a:lnTo>
                  <a:lnTo>
                    <a:pt x="140" y="329"/>
                  </a:lnTo>
                  <a:lnTo>
                    <a:pt x="146" y="326"/>
                  </a:lnTo>
                  <a:lnTo>
                    <a:pt x="151" y="323"/>
                  </a:lnTo>
                  <a:lnTo>
                    <a:pt x="151" y="317"/>
                  </a:lnTo>
                  <a:lnTo>
                    <a:pt x="157" y="314"/>
                  </a:lnTo>
                  <a:lnTo>
                    <a:pt x="157" y="308"/>
                  </a:lnTo>
                  <a:lnTo>
                    <a:pt x="163" y="305"/>
                  </a:lnTo>
                  <a:lnTo>
                    <a:pt x="163" y="299"/>
                  </a:lnTo>
                  <a:lnTo>
                    <a:pt x="168" y="296"/>
                  </a:lnTo>
                  <a:lnTo>
                    <a:pt x="168" y="290"/>
                  </a:lnTo>
                  <a:lnTo>
                    <a:pt x="174" y="287"/>
                  </a:lnTo>
                  <a:lnTo>
                    <a:pt x="174" y="281"/>
                  </a:lnTo>
                  <a:lnTo>
                    <a:pt x="179" y="278"/>
                  </a:lnTo>
                  <a:lnTo>
                    <a:pt x="179" y="272"/>
                  </a:lnTo>
                  <a:lnTo>
                    <a:pt x="185" y="269"/>
                  </a:lnTo>
                  <a:lnTo>
                    <a:pt x="185" y="263"/>
                  </a:lnTo>
                  <a:lnTo>
                    <a:pt x="191" y="260"/>
                  </a:lnTo>
                  <a:lnTo>
                    <a:pt x="191" y="254"/>
                  </a:lnTo>
                  <a:lnTo>
                    <a:pt x="196" y="251"/>
                  </a:lnTo>
                  <a:lnTo>
                    <a:pt x="196" y="245"/>
                  </a:lnTo>
                  <a:lnTo>
                    <a:pt x="202" y="242"/>
                  </a:lnTo>
                  <a:lnTo>
                    <a:pt x="202" y="236"/>
                  </a:lnTo>
                  <a:lnTo>
                    <a:pt x="207" y="233"/>
                  </a:lnTo>
                  <a:lnTo>
                    <a:pt x="207" y="224"/>
                  </a:lnTo>
                  <a:lnTo>
                    <a:pt x="213" y="220"/>
                  </a:lnTo>
                  <a:lnTo>
                    <a:pt x="213" y="214"/>
                  </a:lnTo>
                  <a:lnTo>
                    <a:pt x="219" y="211"/>
                  </a:lnTo>
                  <a:lnTo>
                    <a:pt x="219" y="205"/>
                  </a:lnTo>
                  <a:lnTo>
                    <a:pt x="224" y="202"/>
                  </a:lnTo>
                  <a:lnTo>
                    <a:pt x="224" y="196"/>
                  </a:lnTo>
                  <a:lnTo>
                    <a:pt x="230" y="193"/>
                  </a:lnTo>
                  <a:lnTo>
                    <a:pt x="230" y="187"/>
                  </a:lnTo>
                  <a:lnTo>
                    <a:pt x="235" y="184"/>
                  </a:lnTo>
                  <a:lnTo>
                    <a:pt x="235" y="178"/>
                  </a:lnTo>
                  <a:lnTo>
                    <a:pt x="241" y="175"/>
                  </a:lnTo>
                  <a:lnTo>
                    <a:pt x="241" y="169"/>
                  </a:lnTo>
                  <a:lnTo>
                    <a:pt x="246" y="166"/>
                  </a:lnTo>
                  <a:lnTo>
                    <a:pt x="246" y="160"/>
                  </a:lnTo>
                  <a:lnTo>
                    <a:pt x="252" y="157"/>
                  </a:lnTo>
                  <a:lnTo>
                    <a:pt x="252" y="151"/>
                  </a:lnTo>
                  <a:lnTo>
                    <a:pt x="258" y="148"/>
                  </a:lnTo>
                  <a:lnTo>
                    <a:pt x="258" y="142"/>
                  </a:lnTo>
                  <a:lnTo>
                    <a:pt x="263" y="139"/>
                  </a:lnTo>
                  <a:lnTo>
                    <a:pt x="263" y="133"/>
                  </a:lnTo>
                  <a:lnTo>
                    <a:pt x="269" y="130"/>
                  </a:lnTo>
                  <a:lnTo>
                    <a:pt x="269" y="124"/>
                  </a:lnTo>
                  <a:lnTo>
                    <a:pt x="274" y="121"/>
                  </a:lnTo>
                  <a:lnTo>
                    <a:pt x="274" y="115"/>
                  </a:lnTo>
                  <a:lnTo>
                    <a:pt x="280" y="112"/>
                  </a:lnTo>
                  <a:lnTo>
                    <a:pt x="280" y="106"/>
                  </a:lnTo>
                  <a:lnTo>
                    <a:pt x="286" y="103"/>
                  </a:lnTo>
                  <a:lnTo>
                    <a:pt x="286" y="97"/>
                  </a:lnTo>
                  <a:lnTo>
                    <a:pt x="291" y="94"/>
                  </a:lnTo>
                  <a:lnTo>
                    <a:pt x="291" y="88"/>
                  </a:lnTo>
                  <a:lnTo>
                    <a:pt x="297" y="85"/>
                  </a:lnTo>
                  <a:lnTo>
                    <a:pt x="297" y="76"/>
                  </a:lnTo>
                  <a:lnTo>
                    <a:pt x="302" y="73"/>
                  </a:lnTo>
                  <a:lnTo>
                    <a:pt x="302" y="70"/>
                  </a:lnTo>
                  <a:lnTo>
                    <a:pt x="308" y="67"/>
                  </a:lnTo>
                  <a:lnTo>
                    <a:pt x="308" y="58"/>
                  </a:lnTo>
                  <a:lnTo>
                    <a:pt x="314" y="55"/>
                  </a:lnTo>
                  <a:lnTo>
                    <a:pt x="314" y="49"/>
                  </a:lnTo>
                  <a:lnTo>
                    <a:pt x="319" y="46"/>
                  </a:lnTo>
                  <a:lnTo>
                    <a:pt x="319" y="39"/>
                  </a:lnTo>
                  <a:lnTo>
                    <a:pt x="325" y="36"/>
                  </a:lnTo>
                  <a:lnTo>
                    <a:pt x="325" y="30"/>
                  </a:lnTo>
                  <a:lnTo>
                    <a:pt x="330" y="27"/>
                  </a:lnTo>
                  <a:lnTo>
                    <a:pt x="330" y="21"/>
                  </a:lnTo>
                  <a:lnTo>
                    <a:pt x="336" y="18"/>
                  </a:lnTo>
                  <a:lnTo>
                    <a:pt x="336" y="12"/>
                  </a:lnTo>
                  <a:lnTo>
                    <a:pt x="342" y="9"/>
                  </a:lnTo>
                  <a:lnTo>
                    <a:pt x="342" y="3"/>
                  </a:lnTo>
                  <a:lnTo>
                    <a:pt x="347" y="0"/>
                  </a:lnTo>
                  <a:lnTo>
                    <a:pt x="347" y="6"/>
                  </a:lnTo>
                  <a:lnTo>
                    <a:pt x="353" y="9"/>
                  </a:lnTo>
                  <a:lnTo>
                    <a:pt x="353" y="15"/>
                  </a:lnTo>
                  <a:lnTo>
                    <a:pt x="358" y="18"/>
                  </a:lnTo>
                  <a:lnTo>
                    <a:pt x="358" y="24"/>
                  </a:lnTo>
                  <a:lnTo>
                    <a:pt x="364" y="27"/>
                  </a:lnTo>
                  <a:lnTo>
                    <a:pt x="364" y="33"/>
                  </a:lnTo>
                  <a:lnTo>
                    <a:pt x="369" y="36"/>
                  </a:lnTo>
                  <a:lnTo>
                    <a:pt x="369" y="42"/>
                  </a:lnTo>
                  <a:lnTo>
                    <a:pt x="375" y="46"/>
                  </a:lnTo>
                  <a:lnTo>
                    <a:pt x="375" y="52"/>
                  </a:lnTo>
                  <a:lnTo>
                    <a:pt x="381" y="55"/>
                  </a:lnTo>
                  <a:lnTo>
                    <a:pt x="381" y="61"/>
                  </a:lnTo>
                  <a:lnTo>
                    <a:pt x="386" y="64"/>
                  </a:lnTo>
                  <a:lnTo>
                    <a:pt x="386" y="73"/>
                  </a:lnTo>
                  <a:lnTo>
                    <a:pt x="392" y="76"/>
                  </a:lnTo>
                  <a:lnTo>
                    <a:pt x="392" y="79"/>
                  </a:lnTo>
                  <a:lnTo>
                    <a:pt x="397" y="82"/>
                  </a:lnTo>
                  <a:lnTo>
                    <a:pt x="397" y="91"/>
                  </a:lnTo>
                  <a:lnTo>
                    <a:pt x="403" y="94"/>
                  </a:lnTo>
                  <a:lnTo>
                    <a:pt x="403" y="100"/>
                  </a:lnTo>
                  <a:lnTo>
                    <a:pt x="409" y="103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4" name="Freeform 131">
              <a:extLst>
                <a:ext uri="{FF2B5EF4-FFF2-40B4-BE49-F238E27FC236}">
                  <a16:creationId xmlns:a16="http://schemas.microsoft.com/office/drawing/2014/main" id="{E2A330ED-2961-79FD-FCBC-A592265AE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2966"/>
              <a:ext cx="402" cy="274"/>
            </a:xfrm>
            <a:custGeom>
              <a:avLst/>
              <a:gdLst>
                <a:gd name="T0" fmla="*/ 5 w 402"/>
                <a:gd name="T1" fmla="*/ 57 h 274"/>
                <a:gd name="T2" fmla="*/ 11 w 402"/>
                <a:gd name="T3" fmla="*/ 72 h 274"/>
                <a:gd name="T4" fmla="*/ 22 w 402"/>
                <a:gd name="T5" fmla="*/ 84 h 274"/>
                <a:gd name="T6" fmla="*/ 28 w 402"/>
                <a:gd name="T7" fmla="*/ 99 h 274"/>
                <a:gd name="T8" fmla="*/ 39 w 402"/>
                <a:gd name="T9" fmla="*/ 111 h 274"/>
                <a:gd name="T10" fmla="*/ 44 w 402"/>
                <a:gd name="T11" fmla="*/ 126 h 274"/>
                <a:gd name="T12" fmla="*/ 55 w 402"/>
                <a:gd name="T13" fmla="*/ 138 h 274"/>
                <a:gd name="T14" fmla="*/ 61 w 402"/>
                <a:gd name="T15" fmla="*/ 153 h 274"/>
                <a:gd name="T16" fmla="*/ 72 w 402"/>
                <a:gd name="T17" fmla="*/ 169 h 274"/>
                <a:gd name="T18" fmla="*/ 78 w 402"/>
                <a:gd name="T19" fmla="*/ 184 h 274"/>
                <a:gd name="T20" fmla="*/ 89 w 402"/>
                <a:gd name="T21" fmla="*/ 193 h 274"/>
                <a:gd name="T22" fmla="*/ 95 w 402"/>
                <a:gd name="T23" fmla="*/ 211 h 274"/>
                <a:gd name="T24" fmla="*/ 106 w 402"/>
                <a:gd name="T25" fmla="*/ 223 h 274"/>
                <a:gd name="T26" fmla="*/ 111 w 402"/>
                <a:gd name="T27" fmla="*/ 238 h 274"/>
                <a:gd name="T28" fmla="*/ 123 w 402"/>
                <a:gd name="T29" fmla="*/ 250 h 274"/>
                <a:gd name="T30" fmla="*/ 128 w 402"/>
                <a:gd name="T31" fmla="*/ 265 h 274"/>
                <a:gd name="T32" fmla="*/ 139 w 402"/>
                <a:gd name="T33" fmla="*/ 274 h 274"/>
                <a:gd name="T34" fmla="*/ 156 w 402"/>
                <a:gd name="T35" fmla="*/ 274 h 274"/>
                <a:gd name="T36" fmla="*/ 173 w 402"/>
                <a:gd name="T37" fmla="*/ 274 h 274"/>
                <a:gd name="T38" fmla="*/ 190 w 402"/>
                <a:gd name="T39" fmla="*/ 274 h 274"/>
                <a:gd name="T40" fmla="*/ 206 w 402"/>
                <a:gd name="T41" fmla="*/ 274 h 274"/>
                <a:gd name="T42" fmla="*/ 223 w 402"/>
                <a:gd name="T43" fmla="*/ 274 h 274"/>
                <a:gd name="T44" fmla="*/ 240 w 402"/>
                <a:gd name="T45" fmla="*/ 271 h 274"/>
                <a:gd name="T46" fmla="*/ 246 w 402"/>
                <a:gd name="T47" fmla="*/ 256 h 274"/>
                <a:gd name="T48" fmla="*/ 257 w 402"/>
                <a:gd name="T49" fmla="*/ 244 h 274"/>
                <a:gd name="T50" fmla="*/ 262 w 402"/>
                <a:gd name="T51" fmla="*/ 229 h 274"/>
                <a:gd name="T52" fmla="*/ 274 w 402"/>
                <a:gd name="T53" fmla="*/ 217 h 274"/>
                <a:gd name="T54" fmla="*/ 279 w 402"/>
                <a:gd name="T55" fmla="*/ 202 h 274"/>
                <a:gd name="T56" fmla="*/ 290 w 402"/>
                <a:gd name="T57" fmla="*/ 190 h 274"/>
                <a:gd name="T58" fmla="*/ 296 w 402"/>
                <a:gd name="T59" fmla="*/ 175 h 274"/>
                <a:gd name="T60" fmla="*/ 307 w 402"/>
                <a:gd name="T61" fmla="*/ 162 h 274"/>
                <a:gd name="T62" fmla="*/ 313 w 402"/>
                <a:gd name="T63" fmla="*/ 147 h 274"/>
                <a:gd name="T64" fmla="*/ 324 w 402"/>
                <a:gd name="T65" fmla="*/ 135 h 274"/>
                <a:gd name="T66" fmla="*/ 329 w 402"/>
                <a:gd name="T67" fmla="*/ 117 h 274"/>
                <a:gd name="T68" fmla="*/ 341 w 402"/>
                <a:gd name="T69" fmla="*/ 105 h 274"/>
                <a:gd name="T70" fmla="*/ 346 w 402"/>
                <a:gd name="T71" fmla="*/ 90 h 274"/>
                <a:gd name="T72" fmla="*/ 357 w 402"/>
                <a:gd name="T73" fmla="*/ 78 h 274"/>
                <a:gd name="T74" fmla="*/ 363 w 402"/>
                <a:gd name="T75" fmla="*/ 63 h 274"/>
                <a:gd name="T76" fmla="*/ 374 w 402"/>
                <a:gd name="T77" fmla="*/ 51 h 274"/>
                <a:gd name="T78" fmla="*/ 380 w 402"/>
                <a:gd name="T79" fmla="*/ 36 h 274"/>
                <a:gd name="T80" fmla="*/ 391 w 402"/>
                <a:gd name="T81" fmla="*/ 24 h 274"/>
                <a:gd name="T82" fmla="*/ 397 w 402"/>
                <a:gd name="T83" fmla="*/ 9 h 2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2" h="274">
                  <a:moveTo>
                    <a:pt x="0" y="48"/>
                  </a:moveTo>
                  <a:lnTo>
                    <a:pt x="0" y="54"/>
                  </a:lnTo>
                  <a:lnTo>
                    <a:pt x="5" y="57"/>
                  </a:lnTo>
                  <a:lnTo>
                    <a:pt x="5" y="63"/>
                  </a:lnTo>
                  <a:lnTo>
                    <a:pt x="11" y="66"/>
                  </a:lnTo>
                  <a:lnTo>
                    <a:pt x="11" y="72"/>
                  </a:lnTo>
                  <a:lnTo>
                    <a:pt x="16" y="75"/>
                  </a:lnTo>
                  <a:lnTo>
                    <a:pt x="16" y="81"/>
                  </a:lnTo>
                  <a:lnTo>
                    <a:pt x="22" y="84"/>
                  </a:lnTo>
                  <a:lnTo>
                    <a:pt x="22" y="90"/>
                  </a:lnTo>
                  <a:lnTo>
                    <a:pt x="28" y="93"/>
                  </a:lnTo>
                  <a:lnTo>
                    <a:pt x="28" y="99"/>
                  </a:lnTo>
                  <a:lnTo>
                    <a:pt x="33" y="102"/>
                  </a:lnTo>
                  <a:lnTo>
                    <a:pt x="33" y="108"/>
                  </a:lnTo>
                  <a:lnTo>
                    <a:pt x="39" y="111"/>
                  </a:lnTo>
                  <a:lnTo>
                    <a:pt x="39" y="117"/>
                  </a:lnTo>
                  <a:lnTo>
                    <a:pt x="44" y="120"/>
                  </a:lnTo>
                  <a:lnTo>
                    <a:pt x="44" y="126"/>
                  </a:lnTo>
                  <a:lnTo>
                    <a:pt x="50" y="129"/>
                  </a:lnTo>
                  <a:lnTo>
                    <a:pt x="50" y="135"/>
                  </a:lnTo>
                  <a:lnTo>
                    <a:pt x="55" y="138"/>
                  </a:lnTo>
                  <a:lnTo>
                    <a:pt x="55" y="147"/>
                  </a:lnTo>
                  <a:lnTo>
                    <a:pt x="61" y="150"/>
                  </a:lnTo>
                  <a:lnTo>
                    <a:pt x="61" y="153"/>
                  </a:lnTo>
                  <a:lnTo>
                    <a:pt x="67" y="156"/>
                  </a:lnTo>
                  <a:lnTo>
                    <a:pt x="67" y="165"/>
                  </a:lnTo>
                  <a:lnTo>
                    <a:pt x="72" y="169"/>
                  </a:lnTo>
                  <a:lnTo>
                    <a:pt x="72" y="172"/>
                  </a:lnTo>
                  <a:lnTo>
                    <a:pt x="78" y="175"/>
                  </a:lnTo>
                  <a:lnTo>
                    <a:pt x="78" y="184"/>
                  </a:lnTo>
                  <a:lnTo>
                    <a:pt x="83" y="187"/>
                  </a:lnTo>
                  <a:lnTo>
                    <a:pt x="83" y="190"/>
                  </a:lnTo>
                  <a:lnTo>
                    <a:pt x="89" y="193"/>
                  </a:lnTo>
                  <a:lnTo>
                    <a:pt x="89" y="202"/>
                  </a:lnTo>
                  <a:lnTo>
                    <a:pt x="95" y="205"/>
                  </a:lnTo>
                  <a:lnTo>
                    <a:pt x="95" y="211"/>
                  </a:lnTo>
                  <a:lnTo>
                    <a:pt x="100" y="214"/>
                  </a:lnTo>
                  <a:lnTo>
                    <a:pt x="100" y="220"/>
                  </a:lnTo>
                  <a:lnTo>
                    <a:pt x="106" y="223"/>
                  </a:lnTo>
                  <a:lnTo>
                    <a:pt x="106" y="229"/>
                  </a:lnTo>
                  <a:lnTo>
                    <a:pt x="111" y="232"/>
                  </a:lnTo>
                  <a:lnTo>
                    <a:pt x="111" y="238"/>
                  </a:lnTo>
                  <a:lnTo>
                    <a:pt x="117" y="241"/>
                  </a:lnTo>
                  <a:lnTo>
                    <a:pt x="117" y="247"/>
                  </a:lnTo>
                  <a:lnTo>
                    <a:pt x="123" y="250"/>
                  </a:lnTo>
                  <a:lnTo>
                    <a:pt x="123" y="256"/>
                  </a:lnTo>
                  <a:lnTo>
                    <a:pt x="128" y="259"/>
                  </a:lnTo>
                  <a:lnTo>
                    <a:pt x="128" y="265"/>
                  </a:lnTo>
                  <a:lnTo>
                    <a:pt x="134" y="268"/>
                  </a:lnTo>
                  <a:lnTo>
                    <a:pt x="134" y="274"/>
                  </a:lnTo>
                  <a:lnTo>
                    <a:pt x="139" y="274"/>
                  </a:lnTo>
                  <a:lnTo>
                    <a:pt x="145" y="274"/>
                  </a:lnTo>
                  <a:lnTo>
                    <a:pt x="151" y="274"/>
                  </a:lnTo>
                  <a:lnTo>
                    <a:pt x="156" y="274"/>
                  </a:lnTo>
                  <a:lnTo>
                    <a:pt x="162" y="274"/>
                  </a:lnTo>
                  <a:lnTo>
                    <a:pt x="167" y="274"/>
                  </a:lnTo>
                  <a:lnTo>
                    <a:pt x="173" y="274"/>
                  </a:lnTo>
                  <a:lnTo>
                    <a:pt x="178" y="274"/>
                  </a:lnTo>
                  <a:lnTo>
                    <a:pt x="184" y="274"/>
                  </a:lnTo>
                  <a:lnTo>
                    <a:pt x="190" y="274"/>
                  </a:lnTo>
                  <a:lnTo>
                    <a:pt x="195" y="274"/>
                  </a:lnTo>
                  <a:lnTo>
                    <a:pt x="201" y="274"/>
                  </a:lnTo>
                  <a:lnTo>
                    <a:pt x="206" y="274"/>
                  </a:lnTo>
                  <a:lnTo>
                    <a:pt x="212" y="274"/>
                  </a:lnTo>
                  <a:lnTo>
                    <a:pt x="218" y="274"/>
                  </a:lnTo>
                  <a:lnTo>
                    <a:pt x="223" y="274"/>
                  </a:lnTo>
                  <a:lnTo>
                    <a:pt x="229" y="274"/>
                  </a:lnTo>
                  <a:lnTo>
                    <a:pt x="234" y="274"/>
                  </a:lnTo>
                  <a:lnTo>
                    <a:pt x="240" y="271"/>
                  </a:lnTo>
                  <a:lnTo>
                    <a:pt x="240" y="265"/>
                  </a:lnTo>
                  <a:lnTo>
                    <a:pt x="246" y="262"/>
                  </a:lnTo>
                  <a:lnTo>
                    <a:pt x="246" y="256"/>
                  </a:lnTo>
                  <a:lnTo>
                    <a:pt x="251" y="253"/>
                  </a:lnTo>
                  <a:lnTo>
                    <a:pt x="251" y="247"/>
                  </a:lnTo>
                  <a:lnTo>
                    <a:pt x="257" y="244"/>
                  </a:lnTo>
                  <a:lnTo>
                    <a:pt x="257" y="238"/>
                  </a:lnTo>
                  <a:lnTo>
                    <a:pt x="262" y="235"/>
                  </a:lnTo>
                  <a:lnTo>
                    <a:pt x="262" y="229"/>
                  </a:lnTo>
                  <a:lnTo>
                    <a:pt x="268" y="226"/>
                  </a:lnTo>
                  <a:lnTo>
                    <a:pt x="268" y="220"/>
                  </a:lnTo>
                  <a:lnTo>
                    <a:pt x="274" y="217"/>
                  </a:lnTo>
                  <a:lnTo>
                    <a:pt x="274" y="211"/>
                  </a:lnTo>
                  <a:lnTo>
                    <a:pt x="279" y="208"/>
                  </a:lnTo>
                  <a:lnTo>
                    <a:pt x="279" y="202"/>
                  </a:lnTo>
                  <a:lnTo>
                    <a:pt x="285" y="199"/>
                  </a:lnTo>
                  <a:lnTo>
                    <a:pt x="285" y="193"/>
                  </a:lnTo>
                  <a:lnTo>
                    <a:pt x="290" y="190"/>
                  </a:lnTo>
                  <a:lnTo>
                    <a:pt x="290" y="184"/>
                  </a:lnTo>
                  <a:lnTo>
                    <a:pt x="296" y="181"/>
                  </a:lnTo>
                  <a:lnTo>
                    <a:pt x="296" y="175"/>
                  </a:lnTo>
                  <a:lnTo>
                    <a:pt x="301" y="172"/>
                  </a:lnTo>
                  <a:lnTo>
                    <a:pt x="301" y="165"/>
                  </a:lnTo>
                  <a:lnTo>
                    <a:pt x="307" y="162"/>
                  </a:lnTo>
                  <a:lnTo>
                    <a:pt x="307" y="156"/>
                  </a:lnTo>
                  <a:lnTo>
                    <a:pt x="313" y="153"/>
                  </a:lnTo>
                  <a:lnTo>
                    <a:pt x="313" y="147"/>
                  </a:lnTo>
                  <a:lnTo>
                    <a:pt x="318" y="144"/>
                  </a:lnTo>
                  <a:lnTo>
                    <a:pt x="318" y="138"/>
                  </a:lnTo>
                  <a:lnTo>
                    <a:pt x="324" y="135"/>
                  </a:lnTo>
                  <a:lnTo>
                    <a:pt x="324" y="126"/>
                  </a:lnTo>
                  <a:lnTo>
                    <a:pt x="329" y="123"/>
                  </a:lnTo>
                  <a:lnTo>
                    <a:pt x="329" y="117"/>
                  </a:lnTo>
                  <a:lnTo>
                    <a:pt x="335" y="114"/>
                  </a:lnTo>
                  <a:lnTo>
                    <a:pt x="335" y="108"/>
                  </a:lnTo>
                  <a:lnTo>
                    <a:pt x="341" y="105"/>
                  </a:lnTo>
                  <a:lnTo>
                    <a:pt x="341" y="99"/>
                  </a:lnTo>
                  <a:lnTo>
                    <a:pt x="346" y="96"/>
                  </a:lnTo>
                  <a:lnTo>
                    <a:pt x="346" y="90"/>
                  </a:lnTo>
                  <a:lnTo>
                    <a:pt x="352" y="87"/>
                  </a:lnTo>
                  <a:lnTo>
                    <a:pt x="352" y="81"/>
                  </a:lnTo>
                  <a:lnTo>
                    <a:pt x="357" y="78"/>
                  </a:lnTo>
                  <a:lnTo>
                    <a:pt x="357" y="72"/>
                  </a:lnTo>
                  <a:lnTo>
                    <a:pt x="363" y="69"/>
                  </a:lnTo>
                  <a:lnTo>
                    <a:pt x="363" y="63"/>
                  </a:lnTo>
                  <a:lnTo>
                    <a:pt x="369" y="60"/>
                  </a:lnTo>
                  <a:lnTo>
                    <a:pt x="369" y="54"/>
                  </a:lnTo>
                  <a:lnTo>
                    <a:pt x="374" y="51"/>
                  </a:lnTo>
                  <a:lnTo>
                    <a:pt x="374" y="45"/>
                  </a:lnTo>
                  <a:lnTo>
                    <a:pt x="380" y="42"/>
                  </a:lnTo>
                  <a:lnTo>
                    <a:pt x="380" y="36"/>
                  </a:lnTo>
                  <a:lnTo>
                    <a:pt x="385" y="33"/>
                  </a:lnTo>
                  <a:lnTo>
                    <a:pt x="385" y="27"/>
                  </a:lnTo>
                  <a:lnTo>
                    <a:pt x="391" y="24"/>
                  </a:lnTo>
                  <a:lnTo>
                    <a:pt x="391" y="18"/>
                  </a:lnTo>
                  <a:lnTo>
                    <a:pt x="397" y="15"/>
                  </a:lnTo>
                  <a:lnTo>
                    <a:pt x="397" y="9"/>
                  </a:lnTo>
                  <a:lnTo>
                    <a:pt x="402" y="6"/>
                  </a:lnTo>
                  <a:lnTo>
                    <a:pt x="402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5" name="Freeform 132">
              <a:extLst>
                <a:ext uri="{FF2B5EF4-FFF2-40B4-BE49-F238E27FC236}">
                  <a16:creationId xmlns:a16="http://schemas.microsoft.com/office/drawing/2014/main" id="{05AF4F03-7B5F-FDD5-B7BD-21E49200A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3" y="2911"/>
              <a:ext cx="34" cy="55"/>
            </a:xfrm>
            <a:custGeom>
              <a:avLst/>
              <a:gdLst>
                <a:gd name="T0" fmla="*/ 0 w 34"/>
                <a:gd name="T1" fmla="*/ 55 h 55"/>
                <a:gd name="T2" fmla="*/ 6 w 34"/>
                <a:gd name="T3" fmla="*/ 52 h 55"/>
                <a:gd name="T4" fmla="*/ 6 w 34"/>
                <a:gd name="T5" fmla="*/ 46 h 55"/>
                <a:gd name="T6" fmla="*/ 11 w 34"/>
                <a:gd name="T7" fmla="*/ 42 h 55"/>
                <a:gd name="T8" fmla="*/ 11 w 34"/>
                <a:gd name="T9" fmla="*/ 33 h 55"/>
                <a:gd name="T10" fmla="*/ 17 w 34"/>
                <a:gd name="T11" fmla="*/ 30 h 55"/>
                <a:gd name="T12" fmla="*/ 17 w 34"/>
                <a:gd name="T13" fmla="*/ 27 h 55"/>
                <a:gd name="T14" fmla="*/ 22 w 34"/>
                <a:gd name="T15" fmla="*/ 24 h 55"/>
                <a:gd name="T16" fmla="*/ 22 w 34"/>
                <a:gd name="T17" fmla="*/ 15 h 55"/>
                <a:gd name="T18" fmla="*/ 28 w 34"/>
                <a:gd name="T19" fmla="*/ 12 h 55"/>
                <a:gd name="T20" fmla="*/ 28 w 34"/>
                <a:gd name="T21" fmla="*/ 6 h 55"/>
                <a:gd name="T22" fmla="*/ 34 w 34"/>
                <a:gd name="T23" fmla="*/ 3 h 55"/>
                <a:gd name="T24" fmla="*/ 34 w 34"/>
                <a:gd name="T25" fmla="*/ 0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4" h="55">
                  <a:moveTo>
                    <a:pt x="0" y="55"/>
                  </a:moveTo>
                  <a:lnTo>
                    <a:pt x="6" y="52"/>
                  </a:lnTo>
                  <a:lnTo>
                    <a:pt x="6" y="46"/>
                  </a:lnTo>
                  <a:lnTo>
                    <a:pt x="11" y="42"/>
                  </a:lnTo>
                  <a:lnTo>
                    <a:pt x="11" y="33"/>
                  </a:lnTo>
                  <a:lnTo>
                    <a:pt x="17" y="30"/>
                  </a:lnTo>
                  <a:lnTo>
                    <a:pt x="17" y="27"/>
                  </a:lnTo>
                  <a:lnTo>
                    <a:pt x="22" y="24"/>
                  </a:lnTo>
                  <a:lnTo>
                    <a:pt x="22" y="15"/>
                  </a:lnTo>
                  <a:lnTo>
                    <a:pt x="28" y="12"/>
                  </a:lnTo>
                  <a:lnTo>
                    <a:pt x="28" y="6"/>
                  </a:lnTo>
                  <a:lnTo>
                    <a:pt x="34" y="3"/>
                  </a:lnTo>
                  <a:lnTo>
                    <a:pt x="34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6" name="Rectangle 134">
              <a:extLst>
                <a:ext uri="{FF2B5EF4-FFF2-40B4-BE49-F238E27FC236}">
                  <a16:creationId xmlns:a16="http://schemas.microsoft.com/office/drawing/2014/main" id="{D183C688-AEE3-C052-957C-970CC0077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" y="3394"/>
              <a:ext cx="4020" cy="468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7507" name="Line 135">
              <a:extLst>
                <a:ext uri="{FF2B5EF4-FFF2-40B4-BE49-F238E27FC236}">
                  <a16:creationId xmlns:a16="http://schemas.microsoft.com/office/drawing/2014/main" id="{2017FFB8-D2D4-783E-5973-D65BF982A9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394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8" name="Line 136">
              <a:extLst>
                <a:ext uri="{FF2B5EF4-FFF2-40B4-BE49-F238E27FC236}">
                  <a16:creationId xmlns:a16="http://schemas.microsoft.com/office/drawing/2014/main" id="{66290CF6-4ABE-E025-7B3B-FF4AE7AA14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86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9" name="Line 137">
              <a:extLst>
                <a:ext uri="{FF2B5EF4-FFF2-40B4-BE49-F238E27FC236}">
                  <a16:creationId xmlns:a16="http://schemas.microsoft.com/office/drawing/2014/main" id="{525E187A-072F-52F0-ABCE-7D442C1FFC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3394"/>
              <a:ext cx="1" cy="46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0" name="Line 138">
              <a:extLst>
                <a:ext uri="{FF2B5EF4-FFF2-40B4-BE49-F238E27FC236}">
                  <a16:creationId xmlns:a16="http://schemas.microsoft.com/office/drawing/2014/main" id="{3D6477D6-6A49-5866-A79D-DA6EDFFD55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3394"/>
              <a:ext cx="1" cy="46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1" name="Line 139">
              <a:extLst>
                <a:ext uri="{FF2B5EF4-FFF2-40B4-BE49-F238E27FC236}">
                  <a16:creationId xmlns:a16="http://schemas.microsoft.com/office/drawing/2014/main" id="{80B6AAF4-7C72-94F5-D7D6-B675C21EDD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86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2" name="Line 140">
              <a:extLst>
                <a:ext uri="{FF2B5EF4-FFF2-40B4-BE49-F238E27FC236}">
                  <a16:creationId xmlns:a16="http://schemas.microsoft.com/office/drawing/2014/main" id="{6ED703B0-BFE4-1F41-49C8-6F1CE4E9C1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3394"/>
              <a:ext cx="1" cy="46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3" name="Line 141">
              <a:extLst>
                <a:ext uri="{FF2B5EF4-FFF2-40B4-BE49-F238E27FC236}">
                  <a16:creationId xmlns:a16="http://schemas.microsoft.com/office/drawing/2014/main" id="{396C2225-4B49-856B-1D38-93D8F43C20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4" name="Line 142">
              <a:extLst>
                <a:ext uri="{FF2B5EF4-FFF2-40B4-BE49-F238E27FC236}">
                  <a16:creationId xmlns:a16="http://schemas.microsoft.com/office/drawing/2014/main" id="{D55D48F2-17F8-A16B-DD47-7B7A29D8D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5" name="Line 143">
              <a:extLst>
                <a:ext uri="{FF2B5EF4-FFF2-40B4-BE49-F238E27FC236}">
                  <a16:creationId xmlns:a16="http://schemas.microsoft.com/office/drawing/2014/main" id="{4CF66750-DF7F-9AEF-C2B5-B8E16C2F4F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7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6" name="Line 144">
              <a:extLst>
                <a:ext uri="{FF2B5EF4-FFF2-40B4-BE49-F238E27FC236}">
                  <a16:creationId xmlns:a16="http://schemas.microsoft.com/office/drawing/2014/main" id="{8638E41A-54CB-7F02-173E-210CEFF465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7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7" name="Line 145">
              <a:extLst>
                <a:ext uri="{FF2B5EF4-FFF2-40B4-BE49-F238E27FC236}">
                  <a16:creationId xmlns:a16="http://schemas.microsoft.com/office/drawing/2014/main" id="{97E395CB-2B18-7DF1-1F23-E48A301B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0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8" name="Line 146">
              <a:extLst>
                <a:ext uri="{FF2B5EF4-FFF2-40B4-BE49-F238E27FC236}">
                  <a16:creationId xmlns:a16="http://schemas.microsoft.com/office/drawing/2014/main" id="{7F830E3D-9A8D-DEF5-8C0E-6DF71D9BD0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0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9" name="Line 147">
              <a:extLst>
                <a:ext uri="{FF2B5EF4-FFF2-40B4-BE49-F238E27FC236}">
                  <a16:creationId xmlns:a16="http://schemas.microsoft.com/office/drawing/2014/main" id="{7F3B1ACF-D179-15B7-40BC-AAD4D698A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3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0" name="Line 148">
              <a:extLst>
                <a:ext uri="{FF2B5EF4-FFF2-40B4-BE49-F238E27FC236}">
                  <a16:creationId xmlns:a16="http://schemas.microsoft.com/office/drawing/2014/main" id="{439D2249-E634-D9AD-328E-A8516CEA7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3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1" name="Line 149">
              <a:extLst>
                <a:ext uri="{FF2B5EF4-FFF2-40B4-BE49-F238E27FC236}">
                  <a16:creationId xmlns:a16="http://schemas.microsoft.com/office/drawing/2014/main" id="{18F219F5-6A43-F4BC-405C-8678D45E8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2" name="Line 150">
              <a:extLst>
                <a:ext uri="{FF2B5EF4-FFF2-40B4-BE49-F238E27FC236}">
                  <a16:creationId xmlns:a16="http://schemas.microsoft.com/office/drawing/2014/main" id="{750DAC5C-FF8D-48CA-2D7E-CB3018991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3" name="Line 151">
              <a:extLst>
                <a:ext uri="{FF2B5EF4-FFF2-40B4-BE49-F238E27FC236}">
                  <a16:creationId xmlns:a16="http://schemas.microsoft.com/office/drawing/2014/main" id="{C1CBB45F-FAE7-9EDA-6A50-0BFF47E69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0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4" name="Line 152">
              <a:extLst>
                <a:ext uri="{FF2B5EF4-FFF2-40B4-BE49-F238E27FC236}">
                  <a16:creationId xmlns:a16="http://schemas.microsoft.com/office/drawing/2014/main" id="{AEA3F0BE-D198-F3DC-F772-7F7F6C4824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0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5" name="Line 153">
              <a:extLst>
                <a:ext uri="{FF2B5EF4-FFF2-40B4-BE49-F238E27FC236}">
                  <a16:creationId xmlns:a16="http://schemas.microsoft.com/office/drawing/2014/main" id="{5644D5F1-8D8B-F6A7-931C-30E0A91054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3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6" name="Line 154">
              <a:extLst>
                <a:ext uri="{FF2B5EF4-FFF2-40B4-BE49-F238E27FC236}">
                  <a16:creationId xmlns:a16="http://schemas.microsoft.com/office/drawing/2014/main" id="{6B3A8035-E952-8856-5F02-65D54D9C60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3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7" name="Line 155">
              <a:extLst>
                <a:ext uri="{FF2B5EF4-FFF2-40B4-BE49-F238E27FC236}">
                  <a16:creationId xmlns:a16="http://schemas.microsoft.com/office/drawing/2014/main" id="{D3E46F69-4477-0A07-EFE9-20A41B5D1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6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8" name="Line 156">
              <a:extLst>
                <a:ext uri="{FF2B5EF4-FFF2-40B4-BE49-F238E27FC236}">
                  <a16:creationId xmlns:a16="http://schemas.microsoft.com/office/drawing/2014/main" id="{22A280A8-9C03-95DF-31CB-1A8C58015D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6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9" name="Line 157">
              <a:extLst>
                <a:ext uri="{FF2B5EF4-FFF2-40B4-BE49-F238E27FC236}">
                  <a16:creationId xmlns:a16="http://schemas.microsoft.com/office/drawing/2014/main" id="{2AFBE84C-4BB3-1645-5FAC-803551B3A1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0" name="Line 158">
              <a:extLst>
                <a:ext uri="{FF2B5EF4-FFF2-40B4-BE49-F238E27FC236}">
                  <a16:creationId xmlns:a16="http://schemas.microsoft.com/office/drawing/2014/main" id="{5019DE53-3C32-34B5-714A-99E3F55A1E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9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1" name="Line 159">
              <a:extLst>
                <a:ext uri="{FF2B5EF4-FFF2-40B4-BE49-F238E27FC236}">
                  <a16:creationId xmlns:a16="http://schemas.microsoft.com/office/drawing/2014/main" id="{4B3E3846-C656-667C-CEF3-D0387FE5C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862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2" name="Line 160">
              <a:extLst>
                <a:ext uri="{FF2B5EF4-FFF2-40B4-BE49-F238E27FC236}">
                  <a16:creationId xmlns:a16="http://schemas.microsoft.com/office/drawing/2014/main" id="{FFB8B92F-FF3A-E406-7C8A-9B00A81D70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862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3" name="Line 161">
              <a:extLst>
                <a:ext uri="{FF2B5EF4-FFF2-40B4-BE49-F238E27FC236}">
                  <a16:creationId xmlns:a16="http://schemas.microsoft.com/office/drawing/2014/main" id="{366A3277-BE38-55B0-9FB9-7AB0F19A71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705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4" name="Line 162">
              <a:extLst>
                <a:ext uri="{FF2B5EF4-FFF2-40B4-BE49-F238E27FC236}">
                  <a16:creationId xmlns:a16="http://schemas.microsoft.com/office/drawing/2014/main" id="{F9B3F48B-63DD-B28D-4DEF-4F31EABC8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705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5" name="Line 163">
              <a:extLst>
                <a:ext uri="{FF2B5EF4-FFF2-40B4-BE49-F238E27FC236}">
                  <a16:creationId xmlns:a16="http://schemas.microsoft.com/office/drawing/2014/main" id="{CDAE8C16-91EF-535F-CE00-4596DC8011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548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6" name="Line 164">
              <a:extLst>
                <a:ext uri="{FF2B5EF4-FFF2-40B4-BE49-F238E27FC236}">
                  <a16:creationId xmlns:a16="http://schemas.microsoft.com/office/drawing/2014/main" id="{D805E07E-72F8-5E19-F279-70396BC36A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548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7" name="Line 165">
              <a:extLst>
                <a:ext uri="{FF2B5EF4-FFF2-40B4-BE49-F238E27FC236}">
                  <a16:creationId xmlns:a16="http://schemas.microsoft.com/office/drawing/2014/main" id="{989DF1AD-CBFD-8E1C-0804-85C0E61D43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394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8" name="Line 166">
              <a:extLst>
                <a:ext uri="{FF2B5EF4-FFF2-40B4-BE49-F238E27FC236}">
                  <a16:creationId xmlns:a16="http://schemas.microsoft.com/office/drawing/2014/main" id="{707C348B-76D2-52D0-83BB-2A653ED00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394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9" name="Line 167">
              <a:extLst>
                <a:ext uri="{FF2B5EF4-FFF2-40B4-BE49-F238E27FC236}">
                  <a16:creationId xmlns:a16="http://schemas.microsoft.com/office/drawing/2014/main" id="{5ABA4DD9-A1FD-AC0B-6F86-8C2B6C7CBC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394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0" name="Line 168">
              <a:extLst>
                <a:ext uri="{FF2B5EF4-FFF2-40B4-BE49-F238E27FC236}">
                  <a16:creationId xmlns:a16="http://schemas.microsoft.com/office/drawing/2014/main" id="{D996B9FF-992D-2EE8-1748-8B9D90708A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86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1" name="Line 169">
              <a:extLst>
                <a:ext uri="{FF2B5EF4-FFF2-40B4-BE49-F238E27FC236}">
                  <a16:creationId xmlns:a16="http://schemas.microsoft.com/office/drawing/2014/main" id="{B598658C-79DE-042A-E727-1C7F40CA1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3394"/>
              <a:ext cx="1" cy="46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2" name="Line 170">
              <a:extLst>
                <a:ext uri="{FF2B5EF4-FFF2-40B4-BE49-F238E27FC236}">
                  <a16:creationId xmlns:a16="http://schemas.microsoft.com/office/drawing/2014/main" id="{D10C8B43-B04E-B6B9-E5DE-B828B562D6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3394"/>
              <a:ext cx="1" cy="46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3" name="Freeform 171">
              <a:extLst>
                <a:ext uri="{FF2B5EF4-FFF2-40B4-BE49-F238E27FC236}">
                  <a16:creationId xmlns:a16="http://schemas.microsoft.com/office/drawing/2014/main" id="{2049F13F-B01C-3A83-87E7-CD68C8C0A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" y="3533"/>
              <a:ext cx="409" cy="326"/>
            </a:xfrm>
            <a:custGeom>
              <a:avLst/>
              <a:gdLst>
                <a:gd name="T0" fmla="*/ 6 w 409"/>
                <a:gd name="T1" fmla="*/ 9 h 326"/>
                <a:gd name="T2" fmla="*/ 12 w 409"/>
                <a:gd name="T3" fmla="*/ 24 h 326"/>
                <a:gd name="T4" fmla="*/ 23 w 409"/>
                <a:gd name="T5" fmla="*/ 36 h 326"/>
                <a:gd name="T6" fmla="*/ 28 w 409"/>
                <a:gd name="T7" fmla="*/ 51 h 326"/>
                <a:gd name="T8" fmla="*/ 40 w 409"/>
                <a:gd name="T9" fmla="*/ 63 h 326"/>
                <a:gd name="T10" fmla="*/ 45 w 409"/>
                <a:gd name="T11" fmla="*/ 81 h 326"/>
                <a:gd name="T12" fmla="*/ 56 w 409"/>
                <a:gd name="T13" fmla="*/ 93 h 326"/>
                <a:gd name="T14" fmla="*/ 62 w 409"/>
                <a:gd name="T15" fmla="*/ 108 h 326"/>
                <a:gd name="T16" fmla="*/ 73 w 409"/>
                <a:gd name="T17" fmla="*/ 120 h 326"/>
                <a:gd name="T18" fmla="*/ 79 w 409"/>
                <a:gd name="T19" fmla="*/ 136 h 326"/>
                <a:gd name="T20" fmla="*/ 90 w 409"/>
                <a:gd name="T21" fmla="*/ 148 h 326"/>
                <a:gd name="T22" fmla="*/ 96 w 409"/>
                <a:gd name="T23" fmla="*/ 163 h 326"/>
                <a:gd name="T24" fmla="*/ 107 w 409"/>
                <a:gd name="T25" fmla="*/ 175 h 326"/>
                <a:gd name="T26" fmla="*/ 112 w 409"/>
                <a:gd name="T27" fmla="*/ 190 h 326"/>
                <a:gd name="T28" fmla="*/ 123 w 409"/>
                <a:gd name="T29" fmla="*/ 202 h 326"/>
                <a:gd name="T30" fmla="*/ 129 w 409"/>
                <a:gd name="T31" fmla="*/ 217 h 326"/>
                <a:gd name="T32" fmla="*/ 140 w 409"/>
                <a:gd name="T33" fmla="*/ 229 h 326"/>
                <a:gd name="T34" fmla="*/ 146 w 409"/>
                <a:gd name="T35" fmla="*/ 244 h 326"/>
                <a:gd name="T36" fmla="*/ 157 w 409"/>
                <a:gd name="T37" fmla="*/ 256 h 326"/>
                <a:gd name="T38" fmla="*/ 163 w 409"/>
                <a:gd name="T39" fmla="*/ 271 h 326"/>
                <a:gd name="T40" fmla="*/ 174 w 409"/>
                <a:gd name="T41" fmla="*/ 283 h 326"/>
                <a:gd name="T42" fmla="*/ 179 w 409"/>
                <a:gd name="T43" fmla="*/ 298 h 326"/>
                <a:gd name="T44" fmla="*/ 191 w 409"/>
                <a:gd name="T45" fmla="*/ 314 h 326"/>
                <a:gd name="T46" fmla="*/ 196 w 409"/>
                <a:gd name="T47" fmla="*/ 326 h 326"/>
                <a:gd name="T48" fmla="*/ 213 w 409"/>
                <a:gd name="T49" fmla="*/ 326 h 326"/>
                <a:gd name="T50" fmla="*/ 230 w 409"/>
                <a:gd name="T51" fmla="*/ 326 h 326"/>
                <a:gd name="T52" fmla="*/ 246 w 409"/>
                <a:gd name="T53" fmla="*/ 326 h 326"/>
                <a:gd name="T54" fmla="*/ 263 w 409"/>
                <a:gd name="T55" fmla="*/ 326 h 326"/>
                <a:gd name="T56" fmla="*/ 280 w 409"/>
                <a:gd name="T57" fmla="*/ 326 h 326"/>
                <a:gd name="T58" fmla="*/ 297 w 409"/>
                <a:gd name="T59" fmla="*/ 326 h 326"/>
                <a:gd name="T60" fmla="*/ 314 w 409"/>
                <a:gd name="T61" fmla="*/ 305 h 326"/>
                <a:gd name="T62" fmla="*/ 319 w 409"/>
                <a:gd name="T63" fmla="*/ 289 h 326"/>
                <a:gd name="T64" fmla="*/ 330 w 409"/>
                <a:gd name="T65" fmla="*/ 277 h 326"/>
                <a:gd name="T66" fmla="*/ 336 w 409"/>
                <a:gd name="T67" fmla="*/ 262 h 326"/>
                <a:gd name="T68" fmla="*/ 347 w 409"/>
                <a:gd name="T69" fmla="*/ 250 h 326"/>
                <a:gd name="T70" fmla="*/ 353 w 409"/>
                <a:gd name="T71" fmla="*/ 232 h 326"/>
                <a:gd name="T72" fmla="*/ 364 w 409"/>
                <a:gd name="T73" fmla="*/ 223 h 326"/>
                <a:gd name="T74" fmla="*/ 369 w 409"/>
                <a:gd name="T75" fmla="*/ 208 h 326"/>
                <a:gd name="T76" fmla="*/ 381 w 409"/>
                <a:gd name="T77" fmla="*/ 193 h 326"/>
                <a:gd name="T78" fmla="*/ 386 w 409"/>
                <a:gd name="T79" fmla="*/ 178 h 326"/>
                <a:gd name="T80" fmla="*/ 397 w 409"/>
                <a:gd name="T81" fmla="*/ 169 h 326"/>
                <a:gd name="T82" fmla="*/ 403 w 409"/>
                <a:gd name="T83" fmla="*/ 151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9" h="326">
                  <a:moveTo>
                    <a:pt x="0" y="0"/>
                  </a:moveTo>
                  <a:lnTo>
                    <a:pt x="0" y="6"/>
                  </a:lnTo>
                  <a:lnTo>
                    <a:pt x="6" y="9"/>
                  </a:lnTo>
                  <a:lnTo>
                    <a:pt x="6" y="15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7" y="27"/>
                  </a:lnTo>
                  <a:lnTo>
                    <a:pt x="17" y="33"/>
                  </a:lnTo>
                  <a:lnTo>
                    <a:pt x="23" y="36"/>
                  </a:lnTo>
                  <a:lnTo>
                    <a:pt x="23" y="42"/>
                  </a:lnTo>
                  <a:lnTo>
                    <a:pt x="28" y="45"/>
                  </a:lnTo>
                  <a:lnTo>
                    <a:pt x="28" y="51"/>
                  </a:lnTo>
                  <a:lnTo>
                    <a:pt x="34" y="54"/>
                  </a:lnTo>
                  <a:lnTo>
                    <a:pt x="34" y="60"/>
                  </a:lnTo>
                  <a:lnTo>
                    <a:pt x="40" y="63"/>
                  </a:lnTo>
                  <a:lnTo>
                    <a:pt x="40" y="69"/>
                  </a:lnTo>
                  <a:lnTo>
                    <a:pt x="45" y="72"/>
                  </a:lnTo>
                  <a:lnTo>
                    <a:pt x="45" y="81"/>
                  </a:lnTo>
                  <a:lnTo>
                    <a:pt x="51" y="84"/>
                  </a:lnTo>
                  <a:lnTo>
                    <a:pt x="51" y="90"/>
                  </a:lnTo>
                  <a:lnTo>
                    <a:pt x="56" y="93"/>
                  </a:lnTo>
                  <a:lnTo>
                    <a:pt x="56" y="99"/>
                  </a:lnTo>
                  <a:lnTo>
                    <a:pt x="62" y="102"/>
                  </a:lnTo>
                  <a:lnTo>
                    <a:pt x="62" y="108"/>
                  </a:lnTo>
                  <a:lnTo>
                    <a:pt x="68" y="111"/>
                  </a:lnTo>
                  <a:lnTo>
                    <a:pt x="68" y="117"/>
                  </a:lnTo>
                  <a:lnTo>
                    <a:pt x="73" y="120"/>
                  </a:lnTo>
                  <a:lnTo>
                    <a:pt x="73" y="126"/>
                  </a:lnTo>
                  <a:lnTo>
                    <a:pt x="79" y="130"/>
                  </a:lnTo>
                  <a:lnTo>
                    <a:pt x="79" y="136"/>
                  </a:lnTo>
                  <a:lnTo>
                    <a:pt x="84" y="139"/>
                  </a:lnTo>
                  <a:lnTo>
                    <a:pt x="84" y="145"/>
                  </a:lnTo>
                  <a:lnTo>
                    <a:pt x="90" y="148"/>
                  </a:lnTo>
                  <a:lnTo>
                    <a:pt x="90" y="154"/>
                  </a:lnTo>
                  <a:lnTo>
                    <a:pt x="96" y="157"/>
                  </a:lnTo>
                  <a:lnTo>
                    <a:pt x="96" y="163"/>
                  </a:lnTo>
                  <a:lnTo>
                    <a:pt x="101" y="166"/>
                  </a:lnTo>
                  <a:lnTo>
                    <a:pt x="101" y="172"/>
                  </a:lnTo>
                  <a:lnTo>
                    <a:pt x="107" y="175"/>
                  </a:lnTo>
                  <a:lnTo>
                    <a:pt x="107" y="181"/>
                  </a:lnTo>
                  <a:lnTo>
                    <a:pt x="112" y="184"/>
                  </a:lnTo>
                  <a:lnTo>
                    <a:pt x="112" y="190"/>
                  </a:lnTo>
                  <a:lnTo>
                    <a:pt x="118" y="193"/>
                  </a:lnTo>
                  <a:lnTo>
                    <a:pt x="118" y="199"/>
                  </a:lnTo>
                  <a:lnTo>
                    <a:pt x="123" y="202"/>
                  </a:lnTo>
                  <a:lnTo>
                    <a:pt x="123" y="208"/>
                  </a:lnTo>
                  <a:lnTo>
                    <a:pt x="129" y="211"/>
                  </a:lnTo>
                  <a:lnTo>
                    <a:pt x="129" y="217"/>
                  </a:lnTo>
                  <a:lnTo>
                    <a:pt x="135" y="220"/>
                  </a:lnTo>
                  <a:lnTo>
                    <a:pt x="135" y="226"/>
                  </a:lnTo>
                  <a:lnTo>
                    <a:pt x="140" y="229"/>
                  </a:lnTo>
                  <a:lnTo>
                    <a:pt x="140" y="235"/>
                  </a:lnTo>
                  <a:lnTo>
                    <a:pt x="146" y="238"/>
                  </a:lnTo>
                  <a:lnTo>
                    <a:pt x="146" y="244"/>
                  </a:lnTo>
                  <a:lnTo>
                    <a:pt x="151" y="247"/>
                  </a:lnTo>
                  <a:lnTo>
                    <a:pt x="151" y="253"/>
                  </a:lnTo>
                  <a:lnTo>
                    <a:pt x="157" y="256"/>
                  </a:lnTo>
                  <a:lnTo>
                    <a:pt x="157" y="262"/>
                  </a:lnTo>
                  <a:lnTo>
                    <a:pt x="163" y="265"/>
                  </a:lnTo>
                  <a:lnTo>
                    <a:pt x="163" y="271"/>
                  </a:lnTo>
                  <a:lnTo>
                    <a:pt x="168" y="274"/>
                  </a:lnTo>
                  <a:lnTo>
                    <a:pt x="168" y="280"/>
                  </a:lnTo>
                  <a:lnTo>
                    <a:pt x="174" y="283"/>
                  </a:lnTo>
                  <a:lnTo>
                    <a:pt x="174" y="292"/>
                  </a:lnTo>
                  <a:lnTo>
                    <a:pt x="179" y="295"/>
                  </a:lnTo>
                  <a:lnTo>
                    <a:pt x="179" y="298"/>
                  </a:lnTo>
                  <a:lnTo>
                    <a:pt x="185" y="301"/>
                  </a:lnTo>
                  <a:lnTo>
                    <a:pt x="185" y="311"/>
                  </a:lnTo>
                  <a:lnTo>
                    <a:pt x="191" y="314"/>
                  </a:lnTo>
                  <a:lnTo>
                    <a:pt x="191" y="317"/>
                  </a:lnTo>
                  <a:lnTo>
                    <a:pt x="196" y="320"/>
                  </a:lnTo>
                  <a:lnTo>
                    <a:pt x="196" y="326"/>
                  </a:lnTo>
                  <a:lnTo>
                    <a:pt x="202" y="326"/>
                  </a:lnTo>
                  <a:lnTo>
                    <a:pt x="207" y="326"/>
                  </a:lnTo>
                  <a:lnTo>
                    <a:pt x="213" y="326"/>
                  </a:lnTo>
                  <a:lnTo>
                    <a:pt x="219" y="326"/>
                  </a:lnTo>
                  <a:lnTo>
                    <a:pt x="224" y="326"/>
                  </a:lnTo>
                  <a:lnTo>
                    <a:pt x="230" y="326"/>
                  </a:lnTo>
                  <a:lnTo>
                    <a:pt x="235" y="326"/>
                  </a:lnTo>
                  <a:lnTo>
                    <a:pt x="241" y="326"/>
                  </a:lnTo>
                  <a:lnTo>
                    <a:pt x="246" y="326"/>
                  </a:lnTo>
                  <a:lnTo>
                    <a:pt x="252" y="326"/>
                  </a:lnTo>
                  <a:lnTo>
                    <a:pt x="258" y="326"/>
                  </a:lnTo>
                  <a:lnTo>
                    <a:pt x="263" y="326"/>
                  </a:lnTo>
                  <a:lnTo>
                    <a:pt x="269" y="326"/>
                  </a:lnTo>
                  <a:lnTo>
                    <a:pt x="274" y="326"/>
                  </a:lnTo>
                  <a:lnTo>
                    <a:pt x="280" y="326"/>
                  </a:lnTo>
                  <a:lnTo>
                    <a:pt x="286" y="326"/>
                  </a:lnTo>
                  <a:lnTo>
                    <a:pt x="291" y="326"/>
                  </a:lnTo>
                  <a:lnTo>
                    <a:pt x="297" y="326"/>
                  </a:lnTo>
                  <a:lnTo>
                    <a:pt x="308" y="317"/>
                  </a:lnTo>
                  <a:lnTo>
                    <a:pt x="308" y="308"/>
                  </a:lnTo>
                  <a:lnTo>
                    <a:pt x="314" y="305"/>
                  </a:lnTo>
                  <a:lnTo>
                    <a:pt x="314" y="298"/>
                  </a:lnTo>
                  <a:lnTo>
                    <a:pt x="319" y="295"/>
                  </a:lnTo>
                  <a:lnTo>
                    <a:pt x="319" y="289"/>
                  </a:lnTo>
                  <a:lnTo>
                    <a:pt x="325" y="286"/>
                  </a:lnTo>
                  <a:lnTo>
                    <a:pt x="325" y="280"/>
                  </a:lnTo>
                  <a:lnTo>
                    <a:pt x="330" y="277"/>
                  </a:lnTo>
                  <a:lnTo>
                    <a:pt x="330" y="271"/>
                  </a:lnTo>
                  <a:lnTo>
                    <a:pt x="336" y="268"/>
                  </a:lnTo>
                  <a:lnTo>
                    <a:pt x="336" y="262"/>
                  </a:lnTo>
                  <a:lnTo>
                    <a:pt x="341" y="259"/>
                  </a:lnTo>
                  <a:lnTo>
                    <a:pt x="341" y="253"/>
                  </a:lnTo>
                  <a:lnTo>
                    <a:pt x="347" y="250"/>
                  </a:lnTo>
                  <a:lnTo>
                    <a:pt x="347" y="244"/>
                  </a:lnTo>
                  <a:lnTo>
                    <a:pt x="353" y="241"/>
                  </a:lnTo>
                  <a:lnTo>
                    <a:pt x="353" y="232"/>
                  </a:lnTo>
                  <a:lnTo>
                    <a:pt x="358" y="229"/>
                  </a:lnTo>
                  <a:lnTo>
                    <a:pt x="358" y="226"/>
                  </a:lnTo>
                  <a:lnTo>
                    <a:pt x="364" y="223"/>
                  </a:lnTo>
                  <a:lnTo>
                    <a:pt x="364" y="214"/>
                  </a:lnTo>
                  <a:lnTo>
                    <a:pt x="369" y="211"/>
                  </a:lnTo>
                  <a:lnTo>
                    <a:pt x="369" y="208"/>
                  </a:lnTo>
                  <a:lnTo>
                    <a:pt x="375" y="205"/>
                  </a:lnTo>
                  <a:lnTo>
                    <a:pt x="375" y="196"/>
                  </a:lnTo>
                  <a:lnTo>
                    <a:pt x="381" y="193"/>
                  </a:lnTo>
                  <a:lnTo>
                    <a:pt x="381" y="190"/>
                  </a:lnTo>
                  <a:lnTo>
                    <a:pt x="386" y="187"/>
                  </a:lnTo>
                  <a:lnTo>
                    <a:pt x="386" y="178"/>
                  </a:lnTo>
                  <a:lnTo>
                    <a:pt x="392" y="175"/>
                  </a:lnTo>
                  <a:lnTo>
                    <a:pt x="392" y="172"/>
                  </a:lnTo>
                  <a:lnTo>
                    <a:pt x="397" y="169"/>
                  </a:lnTo>
                  <a:lnTo>
                    <a:pt x="397" y="160"/>
                  </a:lnTo>
                  <a:lnTo>
                    <a:pt x="403" y="157"/>
                  </a:lnTo>
                  <a:lnTo>
                    <a:pt x="403" y="151"/>
                  </a:lnTo>
                  <a:lnTo>
                    <a:pt x="409" y="148"/>
                  </a:lnTo>
                  <a:lnTo>
                    <a:pt x="409" y="1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4" name="Freeform 172">
              <a:extLst>
                <a:ext uri="{FF2B5EF4-FFF2-40B4-BE49-F238E27FC236}">
                  <a16:creationId xmlns:a16="http://schemas.microsoft.com/office/drawing/2014/main" id="{93125ABC-6391-F667-AE84-07DC7E3D4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8" y="3536"/>
              <a:ext cx="419" cy="323"/>
            </a:xfrm>
            <a:custGeom>
              <a:avLst/>
              <a:gdLst>
                <a:gd name="T0" fmla="*/ 5 w 419"/>
                <a:gd name="T1" fmla="*/ 130 h 323"/>
                <a:gd name="T2" fmla="*/ 16 w 419"/>
                <a:gd name="T3" fmla="*/ 117 h 323"/>
                <a:gd name="T4" fmla="*/ 22 w 419"/>
                <a:gd name="T5" fmla="*/ 102 h 323"/>
                <a:gd name="T6" fmla="*/ 33 w 419"/>
                <a:gd name="T7" fmla="*/ 90 h 323"/>
                <a:gd name="T8" fmla="*/ 39 w 419"/>
                <a:gd name="T9" fmla="*/ 75 h 323"/>
                <a:gd name="T10" fmla="*/ 50 w 419"/>
                <a:gd name="T11" fmla="*/ 63 h 323"/>
                <a:gd name="T12" fmla="*/ 55 w 419"/>
                <a:gd name="T13" fmla="*/ 48 h 323"/>
                <a:gd name="T14" fmla="*/ 67 w 419"/>
                <a:gd name="T15" fmla="*/ 36 h 323"/>
                <a:gd name="T16" fmla="*/ 72 w 419"/>
                <a:gd name="T17" fmla="*/ 18 h 323"/>
                <a:gd name="T18" fmla="*/ 83 w 419"/>
                <a:gd name="T19" fmla="*/ 9 h 323"/>
                <a:gd name="T20" fmla="*/ 95 w 419"/>
                <a:gd name="T21" fmla="*/ 9 h 323"/>
                <a:gd name="T22" fmla="*/ 106 w 419"/>
                <a:gd name="T23" fmla="*/ 21 h 323"/>
                <a:gd name="T24" fmla="*/ 111 w 419"/>
                <a:gd name="T25" fmla="*/ 36 h 323"/>
                <a:gd name="T26" fmla="*/ 123 w 419"/>
                <a:gd name="T27" fmla="*/ 48 h 323"/>
                <a:gd name="T28" fmla="*/ 128 w 419"/>
                <a:gd name="T29" fmla="*/ 63 h 323"/>
                <a:gd name="T30" fmla="*/ 139 w 419"/>
                <a:gd name="T31" fmla="*/ 75 h 323"/>
                <a:gd name="T32" fmla="*/ 145 w 419"/>
                <a:gd name="T33" fmla="*/ 90 h 323"/>
                <a:gd name="T34" fmla="*/ 156 w 419"/>
                <a:gd name="T35" fmla="*/ 102 h 323"/>
                <a:gd name="T36" fmla="*/ 162 w 419"/>
                <a:gd name="T37" fmla="*/ 120 h 323"/>
                <a:gd name="T38" fmla="*/ 173 w 419"/>
                <a:gd name="T39" fmla="*/ 130 h 323"/>
                <a:gd name="T40" fmla="*/ 178 w 419"/>
                <a:gd name="T41" fmla="*/ 145 h 323"/>
                <a:gd name="T42" fmla="*/ 190 w 419"/>
                <a:gd name="T43" fmla="*/ 160 h 323"/>
                <a:gd name="T44" fmla="*/ 195 w 419"/>
                <a:gd name="T45" fmla="*/ 175 h 323"/>
                <a:gd name="T46" fmla="*/ 206 w 419"/>
                <a:gd name="T47" fmla="*/ 184 h 323"/>
                <a:gd name="T48" fmla="*/ 212 w 419"/>
                <a:gd name="T49" fmla="*/ 202 h 323"/>
                <a:gd name="T50" fmla="*/ 223 w 419"/>
                <a:gd name="T51" fmla="*/ 214 h 323"/>
                <a:gd name="T52" fmla="*/ 229 w 419"/>
                <a:gd name="T53" fmla="*/ 229 h 323"/>
                <a:gd name="T54" fmla="*/ 240 w 419"/>
                <a:gd name="T55" fmla="*/ 241 h 323"/>
                <a:gd name="T56" fmla="*/ 246 w 419"/>
                <a:gd name="T57" fmla="*/ 256 h 323"/>
                <a:gd name="T58" fmla="*/ 257 w 419"/>
                <a:gd name="T59" fmla="*/ 268 h 323"/>
                <a:gd name="T60" fmla="*/ 262 w 419"/>
                <a:gd name="T61" fmla="*/ 283 h 323"/>
                <a:gd name="T62" fmla="*/ 274 w 419"/>
                <a:gd name="T63" fmla="*/ 295 h 323"/>
                <a:gd name="T64" fmla="*/ 279 w 419"/>
                <a:gd name="T65" fmla="*/ 311 h 323"/>
                <a:gd name="T66" fmla="*/ 290 w 419"/>
                <a:gd name="T67" fmla="*/ 323 h 323"/>
                <a:gd name="T68" fmla="*/ 307 w 419"/>
                <a:gd name="T69" fmla="*/ 323 h 323"/>
                <a:gd name="T70" fmla="*/ 324 w 419"/>
                <a:gd name="T71" fmla="*/ 323 h 323"/>
                <a:gd name="T72" fmla="*/ 341 w 419"/>
                <a:gd name="T73" fmla="*/ 323 h 323"/>
                <a:gd name="T74" fmla="*/ 357 w 419"/>
                <a:gd name="T75" fmla="*/ 323 h 323"/>
                <a:gd name="T76" fmla="*/ 374 w 419"/>
                <a:gd name="T77" fmla="*/ 323 h 323"/>
                <a:gd name="T78" fmla="*/ 396 w 419"/>
                <a:gd name="T79" fmla="*/ 317 h 323"/>
                <a:gd name="T80" fmla="*/ 402 w 419"/>
                <a:gd name="T81" fmla="*/ 298 h 323"/>
                <a:gd name="T82" fmla="*/ 413 w 419"/>
                <a:gd name="T83" fmla="*/ 286 h 3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19" h="323">
                  <a:moveTo>
                    <a:pt x="0" y="139"/>
                  </a:moveTo>
                  <a:lnTo>
                    <a:pt x="5" y="136"/>
                  </a:lnTo>
                  <a:lnTo>
                    <a:pt x="5" y="130"/>
                  </a:lnTo>
                  <a:lnTo>
                    <a:pt x="11" y="127"/>
                  </a:lnTo>
                  <a:lnTo>
                    <a:pt x="11" y="120"/>
                  </a:lnTo>
                  <a:lnTo>
                    <a:pt x="16" y="117"/>
                  </a:lnTo>
                  <a:lnTo>
                    <a:pt x="16" y="111"/>
                  </a:lnTo>
                  <a:lnTo>
                    <a:pt x="22" y="108"/>
                  </a:lnTo>
                  <a:lnTo>
                    <a:pt x="22" y="102"/>
                  </a:lnTo>
                  <a:lnTo>
                    <a:pt x="28" y="99"/>
                  </a:lnTo>
                  <a:lnTo>
                    <a:pt x="28" y="93"/>
                  </a:lnTo>
                  <a:lnTo>
                    <a:pt x="33" y="90"/>
                  </a:lnTo>
                  <a:lnTo>
                    <a:pt x="33" y="84"/>
                  </a:lnTo>
                  <a:lnTo>
                    <a:pt x="39" y="81"/>
                  </a:lnTo>
                  <a:lnTo>
                    <a:pt x="39" y="75"/>
                  </a:lnTo>
                  <a:lnTo>
                    <a:pt x="44" y="72"/>
                  </a:lnTo>
                  <a:lnTo>
                    <a:pt x="44" y="66"/>
                  </a:lnTo>
                  <a:lnTo>
                    <a:pt x="50" y="63"/>
                  </a:lnTo>
                  <a:lnTo>
                    <a:pt x="50" y="57"/>
                  </a:lnTo>
                  <a:lnTo>
                    <a:pt x="55" y="54"/>
                  </a:lnTo>
                  <a:lnTo>
                    <a:pt x="55" y="48"/>
                  </a:lnTo>
                  <a:lnTo>
                    <a:pt x="61" y="45"/>
                  </a:lnTo>
                  <a:lnTo>
                    <a:pt x="61" y="39"/>
                  </a:lnTo>
                  <a:lnTo>
                    <a:pt x="67" y="36"/>
                  </a:lnTo>
                  <a:lnTo>
                    <a:pt x="67" y="30"/>
                  </a:lnTo>
                  <a:lnTo>
                    <a:pt x="72" y="27"/>
                  </a:lnTo>
                  <a:lnTo>
                    <a:pt x="72" y="18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3" y="9"/>
                  </a:lnTo>
                  <a:lnTo>
                    <a:pt x="83" y="0"/>
                  </a:lnTo>
                  <a:lnTo>
                    <a:pt x="95" y="0"/>
                  </a:lnTo>
                  <a:lnTo>
                    <a:pt x="95" y="9"/>
                  </a:lnTo>
                  <a:lnTo>
                    <a:pt x="100" y="12"/>
                  </a:lnTo>
                  <a:lnTo>
                    <a:pt x="100" y="18"/>
                  </a:lnTo>
                  <a:lnTo>
                    <a:pt x="106" y="21"/>
                  </a:lnTo>
                  <a:lnTo>
                    <a:pt x="106" y="27"/>
                  </a:lnTo>
                  <a:lnTo>
                    <a:pt x="111" y="30"/>
                  </a:lnTo>
                  <a:lnTo>
                    <a:pt x="111" y="36"/>
                  </a:lnTo>
                  <a:lnTo>
                    <a:pt x="117" y="39"/>
                  </a:lnTo>
                  <a:lnTo>
                    <a:pt x="117" y="45"/>
                  </a:lnTo>
                  <a:lnTo>
                    <a:pt x="123" y="48"/>
                  </a:lnTo>
                  <a:lnTo>
                    <a:pt x="123" y="54"/>
                  </a:lnTo>
                  <a:lnTo>
                    <a:pt x="128" y="57"/>
                  </a:lnTo>
                  <a:lnTo>
                    <a:pt x="128" y="63"/>
                  </a:lnTo>
                  <a:lnTo>
                    <a:pt x="134" y="66"/>
                  </a:lnTo>
                  <a:lnTo>
                    <a:pt x="134" y="72"/>
                  </a:lnTo>
                  <a:lnTo>
                    <a:pt x="139" y="75"/>
                  </a:lnTo>
                  <a:lnTo>
                    <a:pt x="139" y="81"/>
                  </a:lnTo>
                  <a:lnTo>
                    <a:pt x="145" y="84"/>
                  </a:lnTo>
                  <a:lnTo>
                    <a:pt x="145" y="90"/>
                  </a:lnTo>
                  <a:lnTo>
                    <a:pt x="151" y="93"/>
                  </a:lnTo>
                  <a:lnTo>
                    <a:pt x="151" y="99"/>
                  </a:lnTo>
                  <a:lnTo>
                    <a:pt x="156" y="102"/>
                  </a:lnTo>
                  <a:lnTo>
                    <a:pt x="156" y="108"/>
                  </a:lnTo>
                  <a:lnTo>
                    <a:pt x="162" y="111"/>
                  </a:lnTo>
                  <a:lnTo>
                    <a:pt x="162" y="120"/>
                  </a:lnTo>
                  <a:lnTo>
                    <a:pt x="167" y="123"/>
                  </a:lnTo>
                  <a:lnTo>
                    <a:pt x="167" y="127"/>
                  </a:lnTo>
                  <a:lnTo>
                    <a:pt x="173" y="130"/>
                  </a:lnTo>
                  <a:lnTo>
                    <a:pt x="173" y="139"/>
                  </a:lnTo>
                  <a:lnTo>
                    <a:pt x="178" y="142"/>
                  </a:lnTo>
                  <a:lnTo>
                    <a:pt x="178" y="145"/>
                  </a:lnTo>
                  <a:lnTo>
                    <a:pt x="184" y="148"/>
                  </a:lnTo>
                  <a:lnTo>
                    <a:pt x="184" y="157"/>
                  </a:lnTo>
                  <a:lnTo>
                    <a:pt x="190" y="160"/>
                  </a:lnTo>
                  <a:lnTo>
                    <a:pt x="190" y="163"/>
                  </a:lnTo>
                  <a:lnTo>
                    <a:pt x="195" y="166"/>
                  </a:lnTo>
                  <a:lnTo>
                    <a:pt x="195" y="175"/>
                  </a:lnTo>
                  <a:lnTo>
                    <a:pt x="201" y="178"/>
                  </a:lnTo>
                  <a:lnTo>
                    <a:pt x="201" y="181"/>
                  </a:lnTo>
                  <a:lnTo>
                    <a:pt x="206" y="184"/>
                  </a:lnTo>
                  <a:lnTo>
                    <a:pt x="206" y="193"/>
                  </a:lnTo>
                  <a:lnTo>
                    <a:pt x="212" y="196"/>
                  </a:lnTo>
                  <a:lnTo>
                    <a:pt x="212" y="202"/>
                  </a:lnTo>
                  <a:lnTo>
                    <a:pt x="218" y="205"/>
                  </a:lnTo>
                  <a:lnTo>
                    <a:pt x="218" y="211"/>
                  </a:lnTo>
                  <a:lnTo>
                    <a:pt x="223" y="214"/>
                  </a:lnTo>
                  <a:lnTo>
                    <a:pt x="223" y="220"/>
                  </a:lnTo>
                  <a:lnTo>
                    <a:pt x="229" y="223"/>
                  </a:lnTo>
                  <a:lnTo>
                    <a:pt x="229" y="229"/>
                  </a:lnTo>
                  <a:lnTo>
                    <a:pt x="234" y="232"/>
                  </a:lnTo>
                  <a:lnTo>
                    <a:pt x="234" y="238"/>
                  </a:lnTo>
                  <a:lnTo>
                    <a:pt x="240" y="241"/>
                  </a:lnTo>
                  <a:lnTo>
                    <a:pt x="240" y="247"/>
                  </a:lnTo>
                  <a:lnTo>
                    <a:pt x="246" y="250"/>
                  </a:lnTo>
                  <a:lnTo>
                    <a:pt x="246" y="256"/>
                  </a:lnTo>
                  <a:lnTo>
                    <a:pt x="251" y="259"/>
                  </a:lnTo>
                  <a:lnTo>
                    <a:pt x="251" y="265"/>
                  </a:lnTo>
                  <a:lnTo>
                    <a:pt x="257" y="268"/>
                  </a:lnTo>
                  <a:lnTo>
                    <a:pt x="257" y="274"/>
                  </a:lnTo>
                  <a:lnTo>
                    <a:pt x="262" y="277"/>
                  </a:lnTo>
                  <a:lnTo>
                    <a:pt x="262" y="283"/>
                  </a:lnTo>
                  <a:lnTo>
                    <a:pt x="268" y="286"/>
                  </a:lnTo>
                  <a:lnTo>
                    <a:pt x="268" y="292"/>
                  </a:lnTo>
                  <a:lnTo>
                    <a:pt x="274" y="295"/>
                  </a:lnTo>
                  <a:lnTo>
                    <a:pt x="274" y="302"/>
                  </a:lnTo>
                  <a:lnTo>
                    <a:pt x="279" y="305"/>
                  </a:lnTo>
                  <a:lnTo>
                    <a:pt x="279" y="311"/>
                  </a:lnTo>
                  <a:lnTo>
                    <a:pt x="285" y="314"/>
                  </a:lnTo>
                  <a:lnTo>
                    <a:pt x="285" y="320"/>
                  </a:lnTo>
                  <a:lnTo>
                    <a:pt x="290" y="323"/>
                  </a:lnTo>
                  <a:lnTo>
                    <a:pt x="296" y="323"/>
                  </a:lnTo>
                  <a:lnTo>
                    <a:pt x="301" y="323"/>
                  </a:lnTo>
                  <a:lnTo>
                    <a:pt x="307" y="323"/>
                  </a:lnTo>
                  <a:lnTo>
                    <a:pt x="313" y="323"/>
                  </a:lnTo>
                  <a:lnTo>
                    <a:pt x="318" y="323"/>
                  </a:lnTo>
                  <a:lnTo>
                    <a:pt x="324" y="323"/>
                  </a:lnTo>
                  <a:lnTo>
                    <a:pt x="329" y="323"/>
                  </a:lnTo>
                  <a:lnTo>
                    <a:pt x="335" y="323"/>
                  </a:lnTo>
                  <a:lnTo>
                    <a:pt x="341" y="323"/>
                  </a:lnTo>
                  <a:lnTo>
                    <a:pt x="346" y="323"/>
                  </a:lnTo>
                  <a:lnTo>
                    <a:pt x="352" y="323"/>
                  </a:lnTo>
                  <a:lnTo>
                    <a:pt x="357" y="323"/>
                  </a:lnTo>
                  <a:lnTo>
                    <a:pt x="363" y="323"/>
                  </a:lnTo>
                  <a:lnTo>
                    <a:pt x="369" y="323"/>
                  </a:lnTo>
                  <a:lnTo>
                    <a:pt x="374" y="323"/>
                  </a:lnTo>
                  <a:lnTo>
                    <a:pt x="380" y="323"/>
                  </a:lnTo>
                  <a:lnTo>
                    <a:pt x="385" y="323"/>
                  </a:lnTo>
                  <a:lnTo>
                    <a:pt x="396" y="317"/>
                  </a:lnTo>
                  <a:lnTo>
                    <a:pt x="396" y="308"/>
                  </a:lnTo>
                  <a:lnTo>
                    <a:pt x="402" y="305"/>
                  </a:lnTo>
                  <a:lnTo>
                    <a:pt x="402" y="298"/>
                  </a:lnTo>
                  <a:lnTo>
                    <a:pt x="408" y="295"/>
                  </a:lnTo>
                  <a:lnTo>
                    <a:pt x="408" y="289"/>
                  </a:lnTo>
                  <a:lnTo>
                    <a:pt x="413" y="286"/>
                  </a:lnTo>
                  <a:lnTo>
                    <a:pt x="413" y="280"/>
                  </a:lnTo>
                  <a:lnTo>
                    <a:pt x="419" y="277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5" name="Freeform 173">
              <a:extLst>
                <a:ext uri="{FF2B5EF4-FFF2-40B4-BE49-F238E27FC236}">
                  <a16:creationId xmlns:a16="http://schemas.microsoft.com/office/drawing/2014/main" id="{4C9805AB-9792-419F-8D18-CEC627F22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7" y="3533"/>
              <a:ext cx="352" cy="301"/>
            </a:xfrm>
            <a:custGeom>
              <a:avLst/>
              <a:gdLst>
                <a:gd name="T0" fmla="*/ 5 w 352"/>
                <a:gd name="T1" fmla="*/ 271 h 301"/>
                <a:gd name="T2" fmla="*/ 11 w 352"/>
                <a:gd name="T3" fmla="*/ 256 h 301"/>
                <a:gd name="T4" fmla="*/ 22 w 352"/>
                <a:gd name="T5" fmla="*/ 244 h 301"/>
                <a:gd name="T6" fmla="*/ 28 w 352"/>
                <a:gd name="T7" fmla="*/ 229 h 301"/>
                <a:gd name="T8" fmla="*/ 39 w 352"/>
                <a:gd name="T9" fmla="*/ 217 h 301"/>
                <a:gd name="T10" fmla="*/ 45 w 352"/>
                <a:gd name="T11" fmla="*/ 202 h 301"/>
                <a:gd name="T12" fmla="*/ 56 w 352"/>
                <a:gd name="T13" fmla="*/ 190 h 301"/>
                <a:gd name="T14" fmla="*/ 61 w 352"/>
                <a:gd name="T15" fmla="*/ 175 h 301"/>
                <a:gd name="T16" fmla="*/ 73 w 352"/>
                <a:gd name="T17" fmla="*/ 163 h 301"/>
                <a:gd name="T18" fmla="*/ 78 w 352"/>
                <a:gd name="T19" fmla="*/ 148 h 301"/>
                <a:gd name="T20" fmla="*/ 89 w 352"/>
                <a:gd name="T21" fmla="*/ 133 h 301"/>
                <a:gd name="T22" fmla="*/ 95 w 352"/>
                <a:gd name="T23" fmla="*/ 117 h 301"/>
                <a:gd name="T24" fmla="*/ 106 w 352"/>
                <a:gd name="T25" fmla="*/ 105 h 301"/>
                <a:gd name="T26" fmla="*/ 112 w 352"/>
                <a:gd name="T27" fmla="*/ 90 h 301"/>
                <a:gd name="T28" fmla="*/ 123 w 352"/>
                <a:gd name="T29" fmla="*/ 78 h 301"/>
                <a:gd name="T30" fmla="*/ 128 w 352"/>
                <a:gd name="T31" fmla="*/ 63 h 301"/>
                <a:gd name="T32" fmla="*/ 140 w 352"/>
                <a:gd name="T33" fmla="*/ 51 h 301"/>
                <a:gd name="T34" fmla="*/ 145 w 352"/>
                <a:gd name="T35" fmla="*/ 36 h 301"/>
                <a:gd name="T36" fmla="*/ 156 w 352"/>
                <a:gd name="T37" fmla="*/ 24 h 301"/>
                <a:gd name="T38" fmla="*/ 162 w 352"/>
                <a:gd name="T39" fmla="*/ 9 h 301"/>
                <a:gd name="T40" fmla="*/ 173 w 352"/>
                <a:gd name="T41" fmla="*/ 3 h 301"/>
                <a:gd name="T42" fmla="*/ 179 w 352"/>
                <a:gd name="T43" fmla="*/ 15 h 301"/>
                <a:gd name="T44" fmla="*/ 190 w 352"/>
                <a:gd name="T45" fmla="*/ 30 h 301"/>
                <a:gd name="T46" fmla="*/ 196 w 352"/>
                <a:gd name="T47" fmla="*/ 45 h 301"/>
                <a:gd name="T48" fmla="*/ 207 w 352"/>
                <a:gd name="T49" fmla="*/ 57 h 301"/>
                <a:gd name="T50" fmla="*/ 212 w 352"/>
                <a:gd name="T51" fmla="*/ 72 h 301"/>
                <a:gd name="T52" fmla="*/ 223 w 352"/>
                <a:gd name="T53" fmla="*/ 84 h 301"/>
                <a:gd name="T54" fmla="*/ 229 w 352"/>
                <a:gd name="T55" fmla="*/ 99 h 301"/>
                <a:gd name="T56" fmla="*/ 240 w 352"/>
                <a:gd name="T57" fmla="*/ 111 h 301"/>
                <a:gd name="T58" fmla="*/ 246 w 352"/>
                <a:gd name="T59" fmla="*/ 126 h 301"/>
                <a:gd name="T60" fmla="*/ 257 w 352"/>
                <a:gd name="T61" fmla="*/ 139 h 301"/>
                <a:gd name="T62" fmla="*/ 263 w 352"/>
                <a:gd name="T63" fmla="*/ 154 h 301"/>
                <a:gd name="T64" fmla="*/ 274 w 352"/>
                <a:gd name="T65" fmla="*/ 166 h 301"/>
                <a:gd name="T66" fmla="*/ 279 w 352"/>
                <a:gd name="T67" fmla="*/ 184 h 301"/>
                <a:gd name="T68" fmla="*/ 291 w 352"/>
                <a:gd name="T69" fmla="*/ 193 h 301"/>
                <a:gd name="T70" fmla="*/ 296 w 352"/>
                <a:gd name="T71" fmla="*/ 208 h 301"/>
                <a:gd name="T72" fmla="*/ 307 w 352"/>
                <a:gd name="T73" fmla="*/ 223 h 301"/>
                <a:gd name="T74" fmla="*/ 313 w 352"/>
                <a:gd name="T75" fmla="*/ 238 h 301"/>
                <a:gd name="T76" fmla="*/ 324 w 352"/>
                <a:gd name="T77" fmla="*/ 250 h 301"/>
                <a:gd name="T78" fmla="*/ 330 w 352"/>
                <a:gd name="T79" fmla="*/ 265 h 301"/>
                <a:gd name="T80" fmla="*/ 341 w 352"/>
                <a:gd name="T81" fmla="*/ 277 h 301"/>
                <a:gd name="T82" fmla="*/ 346 w 352"/>
                <a:gd name="T83" fmla="*/ 292 h 30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52" h="301">
                  <a:moveTo>
                    <a:pt x="0" y="280"/>
                  </a:moveTo>
                  <a:lnTo>
                    <a:pt x="0" y="274"/>
                  </a:lnTo>
                  <a:lnTo>
                    <a:pt x="5" y="271"/>
                  </a:lnTo>
                  <a:lnTo>
                    <a:pt x="5" y="265"/>
                  </a:lnTo>
                  <a:lnTo>
                    <a:pt x="11" y="262"/>
                  </a:lnTo>
                  <a:lnTo>
                    <a:pt x="11" y="256"/>
                  </a:lnTo>
                  <a:lnTo>
                    <a:pt x="17" y="253"/>
                  </a:lnTo>
                  <a:lnTo>
                    <a:pt x="17" y="247"/>
                  </a:lnTo>
                  <a:lnTo>
                    <a:pt x="22" y="244"/>
                  </a:lnTo>
                  <a:lnTo>
                    <a:pt x="22" y="238"/>
                  </a:lnTo>
                  <a:lnTo>
                    <a:pt x="28" y="235"/>
                  </a:lnTo>
                  <a:lnTo>
                    <a:pt x="28" y="229"/>
                  </a:lnTo>
                  <a:lnTo>
                    <a:pt x="33" y="226"/>
                  </a:lnTo>
                  <a:lnTo>
                    <a:pt x="33" y="220"/>
                  </a:lnTo>
                  <a:lnTo>
                    <a:pt x="39" y="217"/>
                  </a:lnTo>
                  <a:lnTo>
                    <a:pt x="39" y="211"/>
                  </a:lnTo>
                  <a:lnTo>
                    <a:pt x="45" y="208"/>
                  </a:lnTo>
                  <a:lnTo>
                    <a:pt x="45" y="202"/>
                  </a:lnTo>
                  <a:lnTo>
                    <a:pt x="50" y="199"/>
                  </a:lnTo>
                  <a:lnTo>
                    <a:pt x="50" y="193"/>
                  </a:lnTo>
                  <a:lnTo>
                    <a:pt x="56" y="190"/>
                  </a:lnTo>
                  <a:lnTo>
                    <a:pt x="56" y="184"/>
                  </a:lnTo>
                  <a:lnTo>
                    <a:pt x="61" y="181"/>
                  </a:lnTo>
                  <a:lnTo>
                    <a:pt x="61" y="175"/>
                  </a:lnTo>
                  <a:lnTo>
                    <a:pt x="67" y="172"/>
                  </a:lnTo>
                  <a:lnTo>
                    <a:pt x="67" y="166"/>
                  </a:lnTo>
                  <a:lnTo>
                    <a:pt x="73" y="163"/>
                  </a:lnTo>
                  <a:lnTo>
                    <a:pt x="73" y="157"/>
                  </a:lnTo>
                  <a:lnTo>
                    <a:pt x="78" y="154"/>
                  </a:lnTo>
                  <a:lnTo>
                    <a:pt x="78" y="148"/>
                  </a:lnTo>
                  <a:lnTo>
                    <a:pt x="84" y="145"/>
                  </a:lnTo>
                  <a:lnTo>
                    <a:pt x="84" y="136"/>
                  </a:lnTo>
                  <a:lnTo>
                    <a:pt x="89" y="133"/>
                  </a:lnTo>
                  <a:lnTo>
                    <a:pt x="89" y="130"/>
                  </a:lnTo>
                  <a:lnTo>
                    <a:pt x="95" y="126"/>
                  </a:lnTo>
                  <a:lnTo>
                    <a:pt x="95" y="117"/>
                  </a:lnTo>
                  <a:lnTo>
                    <a:pt x="100" y="114"/>
                  </a:lnTo>
                  <a:lnTo>
                    <a:pt x="100" y="108"/>
                  </a:lnTo>
                  <a:lnTo>
                    <a:pt x="106" y="105"/>
                  </a:lnTo>
                  <a:lnTo>
                    <a:pt x="106" y="99"/>
                  </a:lnTo>
                  <a:lnTo>
                    <a:pt x="112" y="96"/>
                  </a:lnTo>
                  <a:lnTo>
                    <a:pt x="112" y="90"/>
                  </a:lnTo>
                  <a:lnTo>
                    <a:pt x="117" y="87"/>
                  </a:lnTo>
                  <a:lnTo>
                    <a:pt x="117" y="81"/>
                  </a:lnTo>
                  <a:lnTo>
                    <a:pt x="123" y="78"/>
                  </a:lnTo>
                  <a:lnTo>
                    <a:pt x="123" y="72"/>
                  </a:lnTo>
                  <a:lnTo>
                    <a:pt x="128" y="69"/>
                  </a:lnTo>
                  <a:lnTo>
                    <a:pt x="128" y="63"/>
                  </a:lnTo>
                  <a:lnTo>
                    <a:pt x="134" y="60"/>
                  </a:lnTo>
                  <a:lnTo>
                    <a:pt x="134" y="54"/>
                  </a:lnTo>
                  <a:lnTo>
                    <a:pt x="140" y="51"/>
                  </a:lnTo>
                  <a:lnTo>
                    <a:pt x="140" y="45"/>
                  </a:lnTo>
                  <a:lnTo>
                    <a:pt x="145" y="42"/>
                  </a:lnTo>
                  <a:lnTo>
                    <a:pt x="145" y="36"/>
                  </a:lnTo>
                  <a:lnTo>
                    <a:pt x="151" y="33"/>
                  </a:lnTo>
                  <a:lnTo>
                    <a:pt x="151" y="27"/>
                  </a:lnTo>
                  <a:lnTo>
                    <a:pt x="156" y="24"/>
                  </a:lnTo>
                  <a:lnTo>
                    <a:pt x="156" y="18"/>
                  </a:lnTo>
                  <a:lnTo>
                    <a:pt x="162" y="15"/>
                  </a:lnTo>
                  <a:lnTo>
                    <a:pt x="162" y="9"/>
                  </a:lnTo>
                  <a:lnTo>
                    <a:pt x="168" y="6"/>
                  </a:lnTo>
                  <a:lnTo>
                    <a:pt x="168" y="0"/>
                  </a:lnTo>
                  <a:lnTo>
                    <a:pt x="173" y="3"/>
                  </a:lnTo>
                  <a:lnTo>
                    <a:pt x="173" y="9"/>
                  </a:lnTo>
                  <a:lnTo>
                    <a:pt x="179" y="12"/>
                  </a:lnTo>
                  <a:lnTo>
                    <a:pt x="179" y="15"/>
                  </a:lnTo>
                  <a:lnTo>
                    <a:pt x="184" y="18"/>
                  </a:lnTo>
                  <a:lnTo>
                    <a:pt x="184" y="27"/>
                  </a:lnTo>
                  <a:lnTo>
                    <a:pt x="190" y="30"/>
                  </a:lnTo>
                  <a:lnTo>
                    <a:pt x="190" y="36"/>
                  </a:lnTo>
                  <a:lnTo>
                    <a:pt x="196" y="39"/>
                  </a:lnTo>
                  <a:lnTo>
                    <a:pt x="196" y="45"/>
                  </a:lnTo>
                  <a:lnTo>
                    <a:pt x="201" y="48"/>
                  </a:lnTo>
                  <a:lnTo>
                    <a:pt x="201" y="54"/>
                  </a:lnTo>
                  <a:lnTo>
                    <a:pt x="207" y="57"/>
                  </a:lnTo>
                  <a:lnTo>
                    <a:pt x="207" y="63"/>
                  </a:lnTo>
                  <a:lnTo>
                    <a:pt x="212" y="66"/>
                  </a:lnTo>
                  <a:lnTo>
                    <a:pt x="212" y="72"/>
                  </a:lnTo>
                  <a:lnTo>
                    <a:pt x="218" y="75"/>
                  </a:lnTo>
                  <a:lnTo>
                    <a:pt x="218" y="81"/>
                  </a:lnTo>
                  <a:lnTo>
                    <a:pt x="223" y="84"/>
                  </a:lnTo>
                  <a:lnTo>
                    <a:pt x="223" y="90"/>
                  </a:lnTo>
                  <a:lnTo>
                    <a:pt x="229" y="93"/>
                  </a:lnTo>
                  <a:lnTo>
                    <a:pt x="229" y="99"/>
                  </a:lnTo>
                  <a:lnTo>
                    <a:pt x="235" y="102"/>
                  </a:lnTo>
                  <a:lnTo>
                    <a:pt x="235" y="108"/>
                  </a:lnTo>
                  <a:lnTo>
                    <a:pt x="240" y="111"/>
                  </a:lnTo>
                  <a:lnTo>
                    <a:pt x="240" y="117"/>
                  </a:lnTo>
                  <a:lnTo>
                    <a:pt x="246" y="120"/>
                  </a:lnTo>
                  <a:lnTo>
                    <a:pt x="246" y="126"/>
                  </a:lnTo>
                  <a:lnTo>
                    <a:pt x="251" y="130"/>
                  </a:lnTo>
                  <a:lnTo>
                    <a:pt x="251" y="136"/>
                  </a:lnTo>
                  <a:lnTo>
                    <a:pt x="257" y="139"/>
                  </a:lnTo>
                  <a:lnTo>
                    <a:pt x="257" y="145"/>
                  </a:lnTo>
                  <a:lnTo>
                    <a:pt x="263" y="148"/>
                  </a:lnTo>
                  <a:lnTo>
                    <a:pt x="263" y="154"/>
                  </a:lnTo>
                  <a:lnTo>
                    <a:pt x="268" y="157"/>
                  </a:lnTo>
                  <a:lnTo>
                    <a:pt x="268" y="163"/>
                  </a:lnTo>
                  <a:lnTo>
                    <a:pt x="274" y="166"/>
                  </a:lnTo>
                  <a:lnTo>
                    <a:pt x="274" y="172"/>
                  </a:lnTo>
                  <a:lnTo>
                    <a:pt x="279" y="175"/>
                  </a:lnTo>
                  <a:lnTo>
                    <a:pt x="279" y="184"/>
                  </a:lnTo>
                  <a:lnTo>
                    <a:pt x="285" y="187"/>
                  </a:lnTo>
                  <a:lnTo>
                    <a:pt x="285" y="190"/>
                  </a:lnTo>
                  <a:lnTo>
                    <a:pt x="291" y="193"/>
                  </a:lnTo>
                  <a:lnTo>
                    <a:pt x="291" y="202"/>
                  </a:lnTo>
                  <a:lnTo>
                    <a:pt x="296" y="205"/>
                  </a:lnTo>
                  <a:lnTo>
                    <a:pt x="296" y="208"/>
                  </a:lnTo>
                  <a:lnTo>
                    <a:pt x="302" y="211"/>
                  </a:lnTo>
                  <a:lnTo>
                    <a:pt x="302" y="220"/>
                  </a:lnTo>
                  <a:lnTo>
                    <a:pt x="307" y="223"/>
                  </a:lnTo>
                  <a:lnTo>
                    <a:pt x="307" y="226"/>
                  </a:lnTo>
                  <a:lnTo>
                    <a:pt x="313" y="229"/>
                  </a:lnTo>
                  <a:lnTo>
                    <a:pt x="313" y="238"/>
                  </a:lnTo>
                  <a:lnTo>
                    <a:pt x="319" y="241"/>
                  </a:lnTo>
                  <a:lnTo>
                    <a:pt x="319" y="247"/>
                  </a:lnTo>
                  <a:lnTo>
                    <a:pt x="324" y="250"/>
                  </a:lnTo>
                  <a:lnTo>
                    <a:pt x="324" y="256"/>
                  </a:lnTo>
                  <a:lnTo>
                    <a:pt x="330" y="259"/>
                  </a:lnTo>
                  <a:lnTo>
                    <a:pt x="330" y="265"/>
                  </a:lnTo>
                  <a:lnTo>
                    <a:pt x="335" y="268"/>
                  </a:lnTo>
                  <a:lnTo>
                    <a:pt x="335" y="274"/>
                  </a:lnTo>
                  <a:lnTo>
                    <a:pt x="341" y="277"/>
                  </a:lnTo>
                  <a:lnTo>
                    <a:pt x="341" y="283"/>
                  </a:lnTo>
                  <a:lnTo>
                    <a:pt x="346" y="286"/>
                  </a:lnTo>
                  <a:lnTo>
                    <a:pt x="346" y="292"/>
                  </a:lnTo>
                  <a:lnTo>
                    <a:pt x="352" y="295"/>
                  </a:lnTo>
                  <a:lnTo>
                    <a:pt x="352" y="301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6" name="Freeform 174">
              <a:extLst>
                <a:ext uri="{FF2B5EF4-FFF2-40B4-BE49-F238E27FC236}">
                  <a16:creationId xmlns:a16="http://schemas.microsoft.com/office/drawing/2014/main" id="{87146716-A234-44DD-1B69-918B7B7F8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9" y="3533"/>
              <a:ext cx="403" cy="326"/>
            </a:xfrm>
            <a:custGeom>
              <a:avLst/>
              <a:gdLst>
                <a:gd name="T0" fmla="*/ 6 w 403"/>
                <a:gd name="T1" fmla="*/ 311 h 326"/>
                <a:gd name="T2" fmla="*/ 22 w 403"/>
                <a:gd name="T3" fmla="*/ 326 h 326"/>
                <a:gd name="T4" fmla="*/ 28 w 403"/>
                <a:gd name="T5" fmla="*/ 326 h 326"/>
                <a:gd name="T6" fmla="*/ 45 w 403"/>
                <a:gd name="T7" fmla="*/ 326 h 326"/>
                <a:gd name="T8" fmla="*/ 62 w 403"/>
                <a:gd name="T9" fmla="*/ 326 h 326"/>
                <a:gd name="T10" fmla="*/ 78 w 403"/>
                <a:gd name="T11" fmla="*/ 326 h 326"/>
                <a:gd name="T12" fmla="*/ 95 w 403"/>
                <a:gd name="T13" fmla="*/ 326 h 326"/>
                <a:gd name="T14" fmla="*/ 112 w 403"/>
                <a:gd name="T15" fmla="*/ 326 h 326"/>
                <a:gd name="T16" fmla="*/ 123 w 403"/>
                <a:gd name="T17" fmla="*/ 317 h 326"/>
                <a:gd name="T18" fmla="*/ 134 w 403"/>
                <a:gd name="T19" fmla="*/ 305 h 326"/>
                <a:gd name="T20" fmla="*/ 140 w 403"/>
                <a:gd name="T21" fmla="*/ 289 h 326"/>
                <a:gd name="T22" fmla="*/ 151 w 403"/>
                <a:gd name="T23" fmla="*/ 274 h 326"/>
                <a:gd name="T24" fmla="*/ 157 w 403"/>
                <a:gd name="T25" fmla="*/ 259 h 326"/>
                <a:gd name="T26" fmla="*/ 168 w 403"/>
                <a:gd name="T27" fmla="*/ 250 h 326"/>
                <a:gd name="T28" fmla="*/ 173 w 403"/>
                <a:gd name="T29" fmla="*/ 235 h 326"/>
                <a:gd name="T30" fmla="*/ 185 w 403"/>
                <a:gd name="T31" fmla="*/ 220 h 326"/>
                <a:gd name="T32" fmla="*/ 190 w 403"/>
                <a:gd name="T33" fmla="*/ 205 h 326"/>
                <a:gd name="T34" fmla="*/ 201 w 403"/>
                <a:gd name="T35" fmla="*/ 193 h 326"/>
                <a:gd name="T36" fmla="*/ 207 w 403"/>
                <a:gd name="T37" fmla="*/ 178 h 326"/>
                <a:gd name="T38" fmla="*/ 218 w 403"/>
                <a:gd name="T39" fmla="*/ 166 h 326"/>
                <a:gd name="T40" fmla="*/ 224 w 403"/>
                <a:gd name="T41" fmla="*/ 151 h 326"/>
                <a:gd name="T42" fmla="*/ 235 w 403"/>
                <a:gd name="T43" fmla="*/ 139 h 326"/>
                <a:gd name="T44" fmla="*/ 240 w 403"/>
                <a:gd name="T45" fmla="*/ 123 h 326"/>
                <a:gd name="T46" fmla="*/ 252 w 403"/>
                <a:gd name="T47" fmla="*/ 111 h 326"/>
                <a:gd name="T48" fmla="*/ 257 w 403"/>
                <a:gd name="T49" fmla="*/ 96 h 326"/>
                <a:gd name="T50" fmla="*/ 268 w 403"/>
                <a:gd name="T51" fmla="*/ 84 h 326"/>
                <a:gd name="T52" fmla="*/ 274 w 403"/>
                <a:gd name="T53" fmla="*/ 66 h 326"/>
                <a:gd name="T54" fmla="*/ 285 w 403"/>
                <a:gd name="T55" fmla="*/ 57 h 326"/>
                <a:gd name="T56" fmla="*/ 291 w 403"/>
                <a:gd name="T57" fmla="*/ 42 h 326"/>
                <a:gd name="T58" fmla="*/ 302 w 403"/>
                <a:gd name="T59" fmla="*/ 27 h 326"/>
                <a:gd name="T60" fmla="*/ 308 w 403"/>
                <a:gd name="T61" fmla="*/ 12 h 326"/>
                <a:gd name="T62" fmla="*/ 319 w 403"/>
                <a:gd name="T63" fmla="*/ 3 h 326"/>
                <a:gd name="T64" fmla="*/ 324 w 403"/>
                <a:gd name="T65" fmla="*/ 6 h 326"/>
                <a:gd name="T66" fmla="*/ 330 w 403"/>
                <a:gd name="T67" fmla="*/ 21 h 326"/>
                <a:gd name="T68" fmla="*/ 341 w 403"/>
                <a:gd name="T69" fmla="*/ 33 h 326"/>
                <a:gd name="T70" fmla="*/ 347 w 403"/>
                <a:gd name="T71" fmla="*/ 48 h 326"/>
                <a:gd name="T72" fmla="*/ 358 w 403"/>
                <a:gd name="T73" fmla="*/ 60 h 326"/>
                <a:gd name="T74" fmla="*/ 363 w 403"/>
                <a:gd name="T75" fmla="*/ 78 h 326"/>
                <a:gd name="T76" fmla="*/ 375 w 403"/>
                <a:gd name="T77" fmla="*/ 87 h 326"/>
                <a:gd name="T78" fmla="*/ 380 w 403"/>
                <a:gd name="T79" fmla="*/ 102 h 326"/>
                <a:gd name="T80" fmla="*/ 391 w 403"/>
                <a:gd name="T81" fmla="*/ 117 h 326"/>
                <a:gd name="T82" fmla="*/ 397 w 403"/>
                <a:gd name="T83" fmla="*/ 133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3" h="326">
                  <a:moveTo>
                    <a:pt x="0" y="301"/>
                  </a:moveTo>
                  <a:lnTo>
                    <a:pt x="6" y="305"/>
                  </a:lnTo>
                  <a:lnTo>
                    <a:pt x="6" y="311"/>
                  </a:lnTo>
                  <a:lnTo>
                    <a:pt x="11" y="314"/>
                  </a:lnTo>
                  <a:lnTo>
                    <a:pt x="11" y="320"/>
                  </a:lnTo>
                  <a:lnTo>
                    <a:pt x="22" y="326"/>
                  </a:lnTo>
                  <a:lnTo>
                    <a:pt x="17" y="326"/>
                  </a:lnTo>
                  <a:lnTo>
                    <a:pt x="22" y="326"/>
                  </a:lnTo>
                  <a:lnTo>
                    <a:pt x="28" y="326"/>
                  </a:lnTo>
                  <a:lnTo>
                    <a:pt x="34" y="326"/>
                  </a:lnTo>
                  <a:lnTo>
                    <a:pt x="39" y="326"/>
                  </a:lnTo>
                  <a:lnTo>
                    <a:pt x="45" y="326"/>
                  </a:lnTo>
                  <a:lnTo>
                    <a:pt x="50" y="326"/>
                  </a:lnTo>
                  <a:lnTo>
                    <a:pt x="56" y="326"/>
                  </a:lnTo>
                  <a:lnTo>
                    <a:pt x="62" y="326"/>
                  </a:lnTo>
                  <a:lnTo>
                    <a:pt x="67" y="326"/>
                  </a:lnTo>
                  <a:lnTo>
                    <a:pt x="73" y="326"/>
                  </a:lnTo>
                  <a:lnTo>
                    <a:pt x="78" y="326"/>
                  </a:lnTo>
                  <a:lnTo>
                    <a:pt x="84" y="326"/>
                  </a:lnTo>
                  <a:lnTo>
                    <a:pt x="90" y="326"/>
                  </a:lnTo>
                  <a:lnTo>
                    <a:pt x="95" y="326"/>
                  </a:lnTo>
                  <a:lnTo>
                    <a:pt x="101" y="326"/>
                  </a:lnTo>
                  <a:lnTo>
                    <a:pt x="106" y="326"/>
                  </a:lnTo>
                  <a:lnTo>
                    <a:pt x="112" y="326"/>
                  </a:lnTo>
                  <a:lnTo>
                    <a:pt x="117" y="326"/>
                  </a:lnTo>
                  <a:lnTo>
                    <a:pt x="123" y="320"/>
                  </a:lnTo>
                  <a:lnTo>
                    <a:pt x="123" y="317"/>
                  </a:lnTo>
                  <a:lnTo>
                    <a:pt x="129" y="314"/>
                  </a:lnTo>
                  <a:lnTo>
                    <a:pt x="129" y="308"/>
                  </a:lnTo>
                  <a:lnTo>
                    <a:pt x="134" y="305"/>
                  </a:lnTo>
                  <a:lnTo>
                    <a:pt x="134" y="298"/>
                  </a:lnTo>
                  <a:lnTo>
                    <a:pt x="140" y="295"/>
                  </a:lnTo>
                  <a:lnTo>
                    <a:pt x="140" y="289"/>
                  </a:lnTo>
                  <a:lnTo>
                    <a:pt x="145" y="286"/>
                  </a:lnTo>
                  <a:lnTo>
                    <a:pt x="145" y="277"/>
                  </a:lnTo>
                  <a:lnTo>
                    <a:pt x="151" y="274"/>
                  </a:lnTo>
                  <a:lnTo>
                    <a:pt x="151" y="271"/>
                  </a:lnTo>
                  <a:lnTo>
                    <a:pt x="157" y="268"/>
                  </a:lnTo>
                  <a:lnTo>
                    <a:pt x="157" y="259"/>
                  </a:lnTo>
                  <a:lnTo>
                    <a:pt x="162" y="256"/>
                  </a:lnTo>
                  <a:lnTo>
                    <a:pt x="162" y="253"/>
                  </a:lnTo>
                  <a:lnTo>
                    <a:pt x="168" y="250"/>
                  </a:lnTo>
                  <a:lnTo>
                    <a:pt x="168" y="241"/>
                  </a:lnTo>
                  <a:lnTo>
                    <a:pt x="173" y="238"/>
                  </a:lnTo>
                  <a:lnTo>
                    <a:pt x="173" y="235"/>
                  </a:lnTo>
                  <a:lnTo>
                    <a:pt x="179" y="232"/>
                  </a:lnTo>
                  <a:lnTo>
                    <a:pt x="179" y="223"/>
                  </a:lnTo>
                  <a:lnTo>
                    <a:pt x="185" y="220"/>
                  </a:lnTo>
                  <a:lnTo>
                    <a:pt x="185" y="214"/>
                  </a:lnTo>
                  <a:lnTo>
                    <a:pt x="190" y="211"/>
                  </a:lnTo>
                  <a:lnTo>
                    <a:pt x="190" y="205"/>
                  </a:lnTo>
                  <a:lnTo>
                    <a:pt x="196" y="202"/>
                  </a:lnTo>
                  <a:lnTo>
                    <a:pt x="196" y="196"/>
                  </a:lnTo>
                  <a:lnTo>
                    <a:pt x="201" y="193"/>
                  </a:lnTo>
                  <a:lnTo>
                    <a:pt x="201" y="187"/>
                  </a:lnTo>
                  <a:lnTo>
                    <a:pt x="207" y="184"/>
                  </a:lnTo>
                  <a:lnTo>
                    <a:pt x="207" y="178"/>
                  </a:lnTo>
                  <a:lnTo>
                    <a:pt x="212" y="175"/>
                  </a:lnTo>
                  <a:lnTo>
                    <a:pt x="212" y="169"/>
                  </a:lnTo>
                  <a:lnTo>
                    <a:pt x="218" y="166"/>
                  </a:lnTo>
                  <a:lnTo>
                    <a:pt x="218" y="160"/>
                  </a:lnTo>
                  <a:lnTo>
                    <a:pt x="224" y="157"/>
                  </a:lnTo>
                  <a:lnTo>
                    <a:pt x="224" y="151"/>
                  </a:lnTo>
                  <a:lnTo>
                    <a:pt x="229" y="148"/>
                  </a:lnTo>
                  <a:lnTo>
                    <a:pt x="229" y="142"/>
                  </a:lnTo>
                  <a:lnTo>
                    <a:pt x="235" y="139"/>
                  </a:lnTo>
                  <a:lnTo>
                    <a:pt x="235" y="133"/>
                  </a:lnTo>
                  <a:lnTo>
                    <a:pt x="240" y="130"/>
                  </a:lnTo>
                  <a:lnTo>
                    <a:pt x="240" y="123"/>
                  </a:lnTo>
                  <a:lnTo>
                    <a:pt x="246" y="120"/>
                  </a:lnTo>
                  <a:lnTo>
                    <a:pt x="246" y="114"/>
                  </a:lnTo>
                  <a:lnTo>
                    <a:pt x="252" y="111"/>
                  </a:lnTo>
                  <a:lnTo>
                    <a:pt x="252" y="105"/>
                  </a:lnTo>
                  <a:lnTo>
                    <a:pt x="257" y="102"/>
                  </a:lnTo>
                  <a:lnTo>
                    <a:pt x="257" y="96"/>
                  </a:lnTo>
                  <a:lnTo>
                    <a:pt x="263" y="93"/>
                  </a:lnTo>
                  <a:lnTo>
                    <a:pt x="263" y="87"/>
                  </a:lnTo>
                  <a:lnTo>
                    <a:pt x="268" y="84"/>
                  </a:lnTo>
                  <a:lnTo>
                    <a:pt x="268" y="78"/>
                  </a:lnTo>
                  <a:lnTo>
                    <a:pt x="274" y="75"/>
                  </a:lnTo>
                  <a:lnTo>
                    <a:pt x="274" y="66"/>
                  </a:lnTo>
                  <a:lnTo>
                    <a:pt x="280" y="63"/>
                  </a:lnTo>
                  <a:lnTo>
                    <a:pt x="280" y="60"/>
                  </a:lnTo>
                  <a:lnTo>
                    <a:pt x="285" y="57"/>
                  </a:lnTo>
                  <a:lnTo>
                    <a:pt x="285" y="48"/>
                  </a:lnTo>
                  <a:lnTo>
                    <a:pt x="291" y="45"/>
                  </a:lnTo>
                  <a:lnTo>
                    <a:pt x="291" y="42"/>
                  </a:lnTo>
                  <a:lnTo>
                    <a:pt x="296" y="39"/>
                  </a:lnTo>
                  <a:lnTo>
                    <a:pt x="296" y="30"/>
                  </a:lnTo>
                  <a:lnTo>
                    <a:pt x="302" y="27"/>
                  </a:lnTo>
                  <a:lnTo>
                    <a:pt x="302" y="24"/>
                  </a:lnTo>
                  <a:lnTo>
                    <a:pt x="308" y="21"/>
                  </a:lnTo>
                  <a:lnTo>
                    <a:pt x="308" y="12"/>
                  </a:lnTo>
                  <a:lnTo>
                    <a:pt x="313" y="9"/>
                  </a:lnTo>
                  <a:lnTo>
                    <a:pt x="313" y="6"/>
                  </a:lnTo>
                  <a:lnTo>
                    <a:pt x="319" y="3"/>
                  </a:lnTo>
                  <a:lnTo>
                    <a:pt x="319" y="0"/>
                  </a:lnTo>
                  <a:lnTo>
                    <a:pt x="319" y="3"/>
                  </a:lnTo>
                  <a:lnTo>
                    <a:pt x="324" y="6"/>
                  </a:lnTo>
                  <a:lnTo>
                    <a:pt x="324" y="12"/>
                  </a:lnTo>
                  <a:lnTo>
                    <a:pt x="330" y="15"/>
                  </a:lnTo>
                  <a:lnTo>
                    <a:pt x="330" y="21"/>
                  </a:lnTo>
                  <a:lnTo>
                    <a:pt x="335" y="24"/>
                  </a:lnTo>
                  <a:lnTo>
                    <a:pt x="335" y="30"/>
                  </a:lnTo>
                  <a:lnTo>
                    <a:pt x="341" y="33"/>
                  </a:lnTo>
                  <a:lnTo>
                    <a:pt x="341" y="39"/>
                  </a:lnTo>
                  <a:lnTo>
                    <a:pt x="347" y="42"/>
                  </a:lnTo>
                  <a:lnTo>
                    <a:pt x="347" y="48"/>
                  </a:lnTo>
                  <a:lnTo>
                    <a:pt x="352" y="51"/>
                  </a:lnTo>
                  <a:lnTo>
                    <a:pt x="352" y="57"/>
                  </a:lnTo>
                  <a:lnTo>
                    <a:pt x="358" y="60"/>
                  </a:lnTo>
                  <a:lnTo>
                    <a:pt x="358" y="66"/>
                  </a:lnTo>
                  <a:lnTo>
                    <a:pt x="363" y="69"/>
                  </a:lnTo>
                  <a:lnTo>
                    <a:pt x="363" y="78"/>
                  </a:lnTo>
                  <a:lnTo>
                    <a:pt x="369" y="81"/>
                  </a:lnTo>
                  <a:lnTo>
                    <a:pt x="369" y="84"/>
                  </a:lnTo>
                  <a:lnTo>
                    <a:pt x="375" y="87"/>
                  </a:lnTo>
                  <a:lnTo>
                    <a:pt x="375" y="96"/>
                  </a:lnTo>
                  <a:lnTo>
                    <a:pt x="380" y="99"/>
                  </a:lnTo>
                  <a:lnTo>
                    <a:pt x="380" y="102"/>
                  </a:lnTo>
                  <a:lnTo>
                    <a:pt x="386" y="105"/>
                  </a:lnTo>
                  <a:lnTo>
                    <a:pt x="386" y="114"/>
                  </a:lnTo>
                  <a:lnTo>
                    <a:pt x="391" y="117"/>
                  </a:lnTo>
                  <a:lnTo>
                    <a:pt x="391" y="123"/>
                  </a:lnTo>
                  <a:lnTo>
                    <a:pt x="397" y="126"/>
                  </a:lnTo>
                  <a:lnTo>
                    <a:pt x="397" y="133"/>
                  </a:lnTo>
                  <a:lnTo>
                    <a:pt x="403" y="136"/>
                  </a:lnTo>
                  <a:lnTo>
                    <a:pt x="403" y="1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7" name="Freeform 175">
              <a:extLst>
                <a:ext uri="{FF2B5EF4-FFF2-40B4-BE49-F238E27FC236}">
                  <a16:creationId xmlns:a16="http://schemas.microsoft.com/office/drawing/2014/main" id="{15D185C8-A8BD-0CBE-E0E2-83921596E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3533"/>
              <a:ext cx="419" cy="326"/>
            </a:xfrm>
            <a:custGeom>
              <a:avLst/>
              <a:gdLst>
                <a:gd name="T0" fmla="*/ 5 w 419"/>
                <a:gd name="T1" fmla="*/ 151 h 326"/>
                <a:gd name="T2" fmla="*/ 16 w 419"/>
                <a:gd name="T3" fmla="*/ 163 h 326"/>
                <a:gd name="T4" fmla="*/ 22 w 419"/>
                <a:gd name="T5" fmla="*/ 178 h 326"/>
                <a:gd name="T6" fmla="*/ 33 w 419"/>
                <a:gd name="T7" fmla="*/ 190 h 326"/>
                <a:gd name="T8" fmla="*/ 39 w 419"/>
                <a:gd name="T9" fmla="*/ 205 h 326"/>
                <a:gd name="T10" fmla="*/ 50 w 419"/>
                <a:gd name="T11" fmla="*/ 217 h 326"/>
                <a:gd name="T12" fmla="*/ 55 w 419"/>
                <a:gd name="T13" fmla="*/ 232 h 326"/>
                <a:gd name="T14" fmla="*/ 67 w 419"/>
                <a:gd name="T15" fmla="*/ 244 h 326"/>
                <a:gd name="T16" fmla="*/ 72 w 419"/>
                <a:gd name="T17" fmla="*/ 259 h 326"/>
                <a:gd name="T18" fmla="*/ 83 w 419"/>
                <a:gd name="T19" fmla="*/ 271 h 326"/>
                <a:gd name="T20" fmla="*/ 89 w 419"/>
                <a:gd name="T21" fmla="*/ 286 h 326"/>
                <a:gd name="T22" fmla="*/ 100 w 419"/>
                <a:gd name="T23" fmla="*/ 298 h 326"/>
                <a:gd name="T24" fmla="*/ 106 w 419"/>
                <a:gd name="T25" fmla="*/ 314 h 326"/>
                <a:gd name="T26" fmla="*/ 117 w 419"/>
                <a:gd name="T27" fmla="*/ 326 h 326"/>
                <a:gd name="T28" fmla="*/ 134 w 419"/>
                <a:gd name="T29" fmla="*/ 326 h 326"/>
                <a:gd name="T30" fmla="*/ 151 w 419"/>
                <a:gd name="T31" fmla="*/ 326 h 326"/>
                <a:gd name="T32" fmla="*/ 167 w 419"/>
                <a:gd name="T33" fmla="*/ 326 h 326"/>
                <a:gd name="T34" fmla="*/ 184 w 419"/>
                <a:gd name="T35" fmla="*/ 326 h 326"/>
                <a:gd name="T36" fmla="*/ 201 w 419"/>
                <a:gd name="T37" fmla="*/ 326 h 326"/>
                <a:gd name="T38" fmla="*/ 223 w 419"/>
                <a:gd name="T39" fmla="*/ 320 h 326"/>
                <a:gd name="T40" fmla="*/ 229 w 419"/>
                <a:gd name="T41" fmla="*/ 301 h 326"/>
                <a:gd name="T42" fmla="*/ 240 w 419"/>
                <a:gd name="T43" fmla="*/ 289 h 326"/>
                <a:gd name="T44" fmla="*/ 246 w 419"/>
                <a:gd name="T45" fmla="*/ 274 h 326"/>
                <a:gd name="T46" fmla="*/ 257 w 419"/>
                <a:gd name="T47" fmla="*/ 262 h 326"/>
                <a:gd name="T48" fmla="*/ 262 w 419"/>
                <a:gd name="T49" fmla="*/ 247 h 326"/>
                <a:gd name="T50" fmla="*/ 274 w 419"/>
                <a:gd name="T51" fmla="*/ 232 h 326"/>
                <a:gd name="T52" fmla="*/ 279 w 419"/>
                <a:gd name="T53" fmla="*/ 217 h 326"/>
                <a:gd name="T54" fmla="*/ 290 w 419"/>
                <a:gd name="T55" fmla="*/ 208 h 326"/>
                <a:gd name="T56" fmla="*/ 296 w 419"/>
                <a:gd name="T57" fmla="*/ 193 h 326"/>
                <a:gd name="T58" fmla="*/ 307 w 419"/>
                <a:gd name="T59" fmla="*/ 178 h 326"/>
                <a:gd name="T60" fmla="*/ 313 w 419"/>
                <a:gd name="T61" fmla="*/ 163 h 326"/>
                <a:gd name="T62" fmla="*/ 324 w 419"/>
                <a:gd name="T63" fmla="*/ 151 h 326"/>
                <a:gd name="T64" fmla="*/ 329 w 419"/>
                <a:gd name="T65" fmla="*/ 136 h 326"/>
                <a:gd name="T66" fmla="*/ 341 w 419"/>
                <a:gd name="T67" fmla="*/ 123 h 326"/>
                <a:gd name="T68" fmla="*/ 346 w 419"/>
                <a:gd name="T69" fmla="*/ 108 h 326"/>
                <a:gd name="T70" fmla="*/ 357 w 419"/>
                <a:gd name="T71" fmla="*/ 96 h 326"/>
                <a:gd name="T72" fmla="*/ 363 w 419"/>
                <a:gd name="T73" fmla="*/ 81 h 326"/>
                <a:gd name="T74" fmla="*/ 374 w 419"/>
                <a:gd name="T75" fmla="*/ 69 h 326"/>
                <a:gd name="T76" fmla="*/ 380 w 419"/>
                <a:gd name="T77" fmla="*/ 54 h 326"/>
                <a:gd name="T78" fmla="*/ 391 w 419"/>
                <a:gd name="T79" fmla="*/ 42 h 326"/>
                <a:gd name="T80" fmla="*/ 396 w 419"/>
                <a:gd name="T81" fmla="*/ 27 h 326"/>
                <a:gd name="T82" fmla="*/ 408 w 419"/>
                <a:gd name="T83" fmla="*/ 15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19" h="326">
                  <a:moveTo>
                    <a:pt x="0" y="142"/>
                  </a:moveTo>
                  <a:lnTo>
                    <a:pt x="5" y="145"/>
                  </a:lnTo>
                  <a:lnTo>
                    <a:pt x="5" y="151"/>
                  </a:lnTo>
                  <a:lnTo>
                    <a:pt x="11" y="154"/>
                  </a:lnTo>
                  <a:lnTo>
                    <a:pt x="11" y="160"/>
                  </a:lnTo>
                  <a:lnTo>
                    <a:pt x="16" y="163"/>
                  </a:lnTo>
                  <a:lnTo>
                    <a:pt x="16" y="169"/>
                  </a:lnTo>
                  <a:lnTo>
                    <a:pt x="22" y="172"/>
                  </a:lnTo>
                  <a:lnTo>
                    <a:pt x="22" y="178"/>
                  </a:lnTo>
                  <a:lnTo>
                    <a:pt x="28" y="181"/>
                  </a:lnTo>
                  <a:lnTo>
                    <a:pt x="28" y="187"/>
                  </a:lnTo>
                  <a:lnTo>
                    <a:pt x="33" y="190"/>
                  </a:lnTo>
                  <a:lnTo>
                    <a:pt x="33" y="196"/>
                  </a:lnTo>
                  <a:lnTo>
                    <a:pt x="39" y="199"/>
                  </a:lnTo>
                  <a:lnTo>
                    <a:pt x="39" y="205"/>
                  </a:lnTo>
                  <a:lnTo>
                    <a:pt x="44" y="208"/>
                  </a:lnTo>
                  <a:lnTo>
                    <a:pt x="44" y="214"/>
                  </a:lnTo>
                  <a:lnTo>
                    <a:pt x="50" y="217"/>
                  </a:lnTo>
                  <a:lnTo>
                    <a:pt x="50" y="223"/>
                  </a:lnTo>
                  <a:lnTo>
                    <a:pt x="55" y="226"/>
                  </a:lnTo>
                  <a:lnTo>
                    <a:pt x="55" y="232"/>
                  </a:lnTo>
                  <a:lnTo>
                    <a:pt x="61" y="235"/>
                  </a:lnTo>
                  <a:lnTo>
                    <a:pt x="61" y="241"/>
                  </a:lnTo>
                  <a:lnTo>
                    <a:pt x="67" y="244"/>
                  </a:lnTo>
                  <a:lnTo>
                    <a:pt x="67" y="250"/>
                  </a:lnTo>
                  <a:lnTo>
                    <a:pt x="72" y="253"/>
                  </a:lnTo>
                  <a:lnTo>
                    <a:pt x="72" y="259"/>
                  </a:lnTo>
                  <a:lnTo>
                    <a:pt x="78" y="262"/>
                  </a:lnTo>
                  <a:lnTo>
                    <a:pt x="78" y="268"/>
                  </a:lnTo>
                  <a:lnTo>
                    <a:pt x="83" y="271"/>
                  </a:lnTo>
                  <a:lnTo>
                    <a:pt x="83" y="277"/>
                  </a:lnTo>
                  <a:lnTo>
                    <a:pt x="89" y="280"/>
                  </a:lnTo>
                  <a:lnTo>
                    <a:pt x="89" y="286"/>
                  </a:lnTo>
                  <a:lnTo>
                    <a:pt x="95" y="289"/>
                  </a:lnTo>
                  <a:lnTo>
                    <a:pt x="95" y="295"/>
                  </a:lnTo>
                  <a:lnTo>
                    <a:pt x="100" y="298"/>
                  </a:lnTo>
                  <a:lnTo>
                    <a:pt x="100" y="308"/>
                  </a:lnTo>
                  <a:lnTo>
                    <a:pt x="106" y="311"/>
                  </a:lnTo>
                  <a:lnTo>
                    <a:pt x="106" y="314"/>
                  </a:lnTo>
                  <a:lnTo>
                    <a:pt x="111" y="317"/>
                  </a:lnTo>
                  <a:lnTo>
                    <a:pt x="111" y="326"/>
                  </a:lnTo>
                  <a:lnTo>
                    <a:pt x="117" y="326"/>
                  </a:lnTo>
                  <a:lnTo>
                    <a:pt x="123" y="326"/>
                  </a:lnTo>
                  <a:lnTo>
                    <a:pt x="128" y="326"/>
                  </a:lnTo>
                  <a:lnTo>
                    <a:pt x="134" y="326"/>
                  </a:lnTo>
                  <a:lnTo>
                    <a:pt x="139" y="326"/>
                  </a:lnTo>
                  <a:lnTo>
                    <a:pt x="145" y="326"/>
                  </a:lnTo>
                  <a:lnTo>
                    <a:pt x="151" y="326"/>
                  </a:lnTo>
                  <a:lnTo>
                    <a:pt x="156" y="326"/>
                  </a:lnTo>
                  <a:lnTo>
                    <a:pt x="162" y="326"/>
                  </a:lnTo>
                  <a:lnTo>
                    <a:pt x="167" y="326"/>
                  </a:lnTo>
                  <a:lnTo>
                    <a:pt x="173" y="326"/>
                  </a:lnTo>
                  <a:lnTo>
                    <a:pt x="178" y="326"/>
                  </a:lnTo>
                  <a:lnTo>
                    <a:pt x="184" y="326"/>
                  </a:lnTo>
                  <a:lnTo>
                    <a:pt x="190" y="326"/>
                  </a:lnTo>
                  <a:lnTo>
                    <a:pt x="195" y="326"/>
                  </a:lnTo>
                  <a:lnTo>
                    <a:pt x="201" y="326"/>
                  </a:lnTo>
                  <a:lnTo>
                    <a:pt x="206" y="326"/>
                  </a:lnTo>
                  <a:lnTo>
                    <a:pt x="212" y="326"/>
                  </a:lnTo>
                  <a:lnTo>
                    <a:pt x="223" y="320"/>
                  </a:lnTo>
                  <a:lnTo>
                    <a:pt x="223" y="311"/>
                  </a:lnTo>
                  <a:lnTo>
                    <a:pt x="229" y="308"/>
                  </a:lnTo>
                  <a:lnTo>
                    <a:pt x="229" y="301"/>
                  </a:lnTo>
                  <a:lnTo>
                    <a:pt x="234" y="298"/>
                  </a:lnTo>
                  <a:lnTo>
                    <a:pt x="234" y="292"/>
                  </a:lnTo>
                  <a:lnTo>
                    <a:pt x="240" y="289"/>
                  </a:lnTo>
                  <a:lnTo>
                    <a:pt x="240" y="283"/>
                  </a:lnTo>
                  <a:lnTo>
                    <a:pt x="246" y="280"/>
                  </a:lnTo>
                  <a:lnTo>
                    <a:pt x="246" y="274"/>
                  </a:lnTo>
                  <a:lnTo>
                    <a:pt x="251" y="271"/>
                  </a:lnTo>
                  <a:lnTo>
                    <a:pt x="251" y="265"/>
                  </a:lnTo>
                  <a:lnTo>
                    <a:pt x="257" y="262"/>
                  </a:lnTo>
                  <a:lnTo>
                    <a:pt x="257" y="256"/>
                  </a:lnTo>
                  <a:lnTo>
                    <a:pt x="262" y="253"/>
                  </a:lnTo>
                  <a:lnTo>
                    <a:pt x="262" y="247"/>
                  </a:lnTo>
                  <a:lnTo>
                    <a:pt x="268" y="244"/>
                  </a:lnTo>
                  <a:lnTo>
                    <a:pt x="268" y="235"/>
                  </a:lnTo>
                  <a:lnTo>
                    <a:pt x="274" y="232"/>
                  </a:lnTo>
                  <a:lnTo>
                    <a:pt x="274" y="229"/>
                  </a:lnTo>
                  <a:lnTo>
                    <a:pt x="279" y="226"/>
                  </a:lnTo>
                  <a:lnTo>
                    <a:pt x="279" y="217"/>
                  </a:lnTo>
                  <a:lnTo>
                    <a:pt x="285" y="214"/>
                  </a:lnTo>
                  <a:lnTo>
                    <a:pt x="285" y="211"/>
                  </a:lnTo>
                  <a:lnTo>
                    <a:pt x="290" y="208"/>
                  </a:lnTo>
                  <a:lnTo>
                    <a:pt x="290" y="199"/>
                  </a:lnTo>
                  <a:lnTo>
                    <a:pt x="296" y="196"/>
                  </a:lnTo>
                  <a:lnTo>
                    <a:pt x="296" y="193"/>
                  </a:lnTo>
                  <a:lnTo>
                    <a:pt x="301" y="190"/>
                  </a:lnTo>
                  <a:lnTo>
                    <a:pt x="301" y="181"/>
                  </a:lnTo>
                  <a:lnTo>
                    <a:pt x="307" y="178"/>
                  </a:lnTo>
                  <a:lnTo>
                    <a:pt x="307" y="175"/>
                  </a:lnTo>
                  <a:lnTo>
                    <a:pt x="313" y="172"/>
                  </a:lnTo>
                  <a:lnTo>
                    <a:pt x="313" y="163"/>
                  </a:lnTo>
                  <a:lnTo>
                    <a:pt x="318" y="160"/>
                  </a:lnTo>
                  <a:lnTo>
                    <a:pt x="318" y="154"/>
                  </a:lnTo>
                  <a:lnTo>
                    <a:pt x="324" y="151"/>
                  </a:lnTo>
                  <a:lnTo>
                    <a:pt x="324" y="145"/>
                  </a:lnTo>
                  <a:lnTo>
                    <a:pt x="329" y="142"/>
                  </a:lnTo>
                  <a:lnTo>
                    <a:pt x="329" y="136"/>
                  </a:lnTo>
                  <a:lnTo>
                    <a:pt x="335" y="133"/>
                  </a:lnTo>
                  <a:lnTo>
                    <a:pt x="335" y="126"/>
                  </a:lnTo>
                  <a:lnTo>
                    <a:pt x="341" y="123"/>
                  </a:lnTo>
                  <a:lnTo>
                    <a:pt x="341" y="117"/>
                  </a:lnTo>
                  <a:lnTo>
                    <a:pt x="346" y="114"/>
                  </a:lnTo>
                  <a:lnTo>
                    <a:pt x="346" y="108"/>
                  </a:lnTo>
                  <a:lnTo>
                    <a:pt x="352" y="105"/>
                  </a:lnTo>
                  <a:lnTo>
                    <a:pt x="352" y="99"/>
                  </a:lnTo>
                  <a:lnTo>
                    <a:pt x="357" y="96"/>
                  </a:lnTo>
                  <a:lnTo>
                    <a:pt x="357" y="90"/>
                  </a:lnTo>
                  <a:lnTo>
                    <a:pt x="363" y="87"/>
                  </a:lnTo>
                  <a:lnTo>
                    <a:pt x="363" y="81"/>
                  </a:lnTo>
                  <a:lnTo>
                    <a:pt x="369" y="78"/>
                  </a:lnTo>
                  <a:lnTo>
                    <a:pt x="369" y="72"/>
                  </a:lnTo>
                  <a:lnTo>
                    <a:pt x="374" y="69"/>
                  </a:lnTo>
                  <a:lnTo>
                    <a:pt x="374" y="63"/>
                  </a:lnTo>
                  <a:lnTo>
                    <a:pt x="380" y="60"/>
                  </a:lnTo>
                  <a:lnTo>
                    <a:pt x="380" y="54"/>
                  </a:lnTo>
                  <a:lnTo>
                    <a:pt x="385" y="51"/>
                  </a:lnTo>
                  <a:lnTo>
                    <a:pt x="385" y="45"/>
                  </a:lnTo>
                  <a:lnTo>
                    <a:pt x="391" y="42"/>
                  </a:lnTo>
                  <a:lnTo>
                    <a:pt x="391" y="36"/>
                  </a:lnTo>
                  <a:lnTo>
                    <a:pt x="396" y="33"/>
                  </a:lnTo>
                  <a:lnTo>
                    <a:pt x="396" y="27"/>
                  </a:lnTo>
                  <a:lnTo>
                    <a:pt x="402" y="24"/>
                  </a:lnTo>
                  <a:lnTo>
                    <a:pt x="402" y="18"/>
                  </a:lnTo>
                  <a:lnTo>
                    <a:pt x="408" y="15"/>
                  </a:lnTo>
                  <a:lnTo>
                    <a:pt x="408" y="6"/>
                  </a:lnTo>
                  <a:lnTo>
                    <a:pt x="419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8" name="Freeform 176">
              <a:extLst>
                <a:ext uri="{FF2B5EF4-FFF2-40B4-BE49-F238E27FC236}">
                  <a16:creationId xmlns:a16="http://schemas.microsoft.com/office/drawing/2014/main" id="{9F799ACE-F1E9-B4BB-8180-FD6EDC7DE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" y="3533"/>
              <a:ext cx="408" cy="326"/>
            </a:xfrm>
            <a:custGeom>
              <a:avLst/>
              <a:gdLst>
                <a:gd name="T0" fmla="*/ 6 w 408"/>
                <a:gd name="T1" fmla="*/ 9 h 326"/>
                <a:gd name="T2" fmla="*/ 17 w 408"/>
                <a:gd name="T3" fmla="*/ 21 h 326"/>
                <a:gd name="T4" fmla="*/ 23 w 408"/>
                <a:gd name="T5" fmla="*/ 36 h 326"/>
                <a:gd name="T6" fmla="*/ 34 w 408"/>
                <a:gd name="T7" fmla="*/ 48 h 326"/>
                <a:gd name="T8" fmla="*/ 39 w 408"/>
                <a:gd name="T9" fmla="*/ 63 h 326"/>
                <a:gd name="T10" fmla="*/ 51 w 408"/>
                <a:gd name="T11" fmla="*/ 75 h 326"/>
                <a:gd name="T12" fmla="*/ 56 w 408"/>
                <a:gd name="T13" fmla="*/ 90 h 326"/>
                <a:gd name="T14" fmla="*/ 67 w 408"/>
                <a:gd name="T15" fmla="*/ 102 h 326"/>
                <a:gd name="T16" fmla="*/ 73 w 408"/>
                <a:gd name="T17" fmla="*/ 117 h 326"/>
                <a:gd name="T18" fmla="*/ 84 w 408"/>
                <a:gd name="T19" fmla="*/ 130 h 326"/>
                <a:gd name="T20" fmla="*/ 90 w 408"/>
                <a:gd name="T21" fmla="*/ 145 h 326"/>
                <a:gd name="T22" fmla="*/ 101 w 408"/>
                <a:gd name="T23" fmla="*/ 160 h 326"/>
                <a:gd name="T24" fmla="*/ 106 w 408"/>
                <a:gd name="T25" fmla="*/ 175 h 326"/>
                <a:gd name="T26" fmla="*/ 118 w 408"/>
                <a:gd name="T27" fmla="*/ 184 h 326"/>
                <a:gd name="T28" fmla="*/ 123 w 408"/>
                <a:gd name="T29" fmla="*/ 202 h 326"/>
                <a:gd name="T30" fmla="*/ 134 w 408"/>
                <a:gd name="T31" fmla="*/ 214 h 326"/>
                <a:gd name="T32" fmla="*/ 140 w 408"/>
                <a:gd name="T33" fmla="*/ 229 h 326"/>
                <a:gd name="T34" fmla="*/ 151 w 408"/>
                <a:gd name="T35" fmla="*/ 241 h 326"/>
                <a:gd name="T36" fmla="*/ 157 w 408"/>
                <a:gd name="T37" fmla="*/ 256 h 326"/>
                <a:gd name="T38" fmla="*/ 168 w 408"/>
                <a:gd name="T39" fmla="*/ 268 h 326"/>
                <a:gd name="T40" fmla="*/ 174 w 408"/>
                <a:gd name="T41" fmla="*/ 283 h 326"/>
                <a:gd name="T42" fmla="*/ 185 w 408"/>
                <a:gd name="T43" fmla="*/ 295 h 326"/>
                <a:gd name="T44" fmla="*/ 190 w 408"/>
                <a:gd name="T45" fmla="*/ 311 h 326"/>
                <a:gd name="T46" fmla="*/ 207 w 408"/>
                <a:gd name="T47" fmla="*/ 326 h 326"/>
                <a:gd name="T48" fmla="*/ 213 w 408"/>
                <a:gd name="T49" fmla="*/ 326 h 326"/>
                <a:gd name="T50" fmla="*/ 229 w 408"/>
                <a:gd name="T51" fmla="*/ 326 h 326"/>
                <a:gd name="T52" fmla="*/ 246 w 408"/>
                <a:gd name="T53" fmla="*/ 326 h 326"/>
                <a:gd name="T54" fmla="*/ 263 w 408"/>
                <a:gd name="T55" fmla="*/ 326 h 326"/>
                <a:gd name="T56" fmla="*/ 280 w 408"/>
                <a:gd name="T57" fmla="*/ 326 h 326"/>
                <a:gd name="T58" fmla="*/ 297 w 408"/>
                <a:gd name="T59" fmla="*/ 326 h 326"/>
                <a:gd name="T60" fmla="*/ 308 w 408"/>
                <a:gd name="T61" fmla="*/ 314 h 326"/>
                <a:gd name="T62" fmla="*/ 319 w 408"/>
                <a:gd name="T63" fmla="*/ 301 h 326"/>
                <a:gd name="T64" fmla="*/ 325 w 408"/>
                <a:gd name="T65" fmla="*/ 286 h 326"/>
                <a:gd name="T66" fmla="*/ 336 w 408"/>
                <a:gd name="T67" fmla="*/ 274 h 326"/>
                <a:gd name="T68" fmla="*/ 341 w 408"/>
                <a:gd name="T69" fmla="*/ 259 h 326"/>
                <a:gd name="T70" fmla="*/ 352 w 408"/>
                <a:gd name="T71" fmla="*/ 247 h 326"/>
                <a:gd name="T72" fmla="*/ 358 w 408"/>
                <a:gd name="T73" fmla="*/ 232 h 326"/>
                <a:gd name="T74" fmla="*/ 369 w 408"/>
                <a:gd name="T75" fmla="*/ 220 h 326"/>
                <a:gd name="T76" fmla="*/ 375 w 408"/>
                <a:gd name="T77" fmla="*/ 205 h 326"/>
                <a:gd name="T78" fmla="*/ 386 w 408"/>
                <a:gd name="T79" fmla="*/ 193 h 326"/>
                <a:gd name="T80" fmla="*/ 392 w 408"/>
                <a:gd name="T81" fmla="*/ 178 h 326"/>
                <a:gd name="T82" fmla="*/ 403 w 408"/>
                <a:gd name="T83" fmla="*/ 166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6">
                  <a:moveTo>
                    <a:pt x="6" y="0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11" y="12"/>
                  </a:lnTo>
                  <a:lnTo>
                    <a:pt x="11" y="18"/>
                  </a:lnTo>
                  <a:lnTo>
                    <a:pt x="17" y="21"/>
                  </a:lnTo>
                  <a:lnTo>
                    <a:pt x="17" y="27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28" y="39"/>
                  </a:lnTo>
                  <a:lnTo>
                    <a:pt x="28" y="45"/>
                  </a:lnTo>
                  <a:lnTo>
                    <a:pt x="34" y="48"/>
                  </a:lnTo>
                  <a:lnTo>
                    <a:pt x="34" y="54"/>
                  </a:lnTo>
                  <a:lnTo>
                    <a:pt x="39" y="57"/>
                  </a:lnTo>
                  <a:lnTo>
                    <a:pt x="39" y="63"/>
                  </a:lnTo>
                  <a:lnTo>
                    <a:pt x="45" y="66"/>
                  </a:lnTo>
                  <a:lnTo>
                    <a:pt x="45" y="72"/>
                  </a:lnTo>
                  <a:lnTo>
                    <a:pt x="51" y="75"/>
                  </a:lnTo>
                  <a:lnTo>
                    <a:pt x="51" y="81"/>
                  </a:lnTo>
                  <a:lnTo>
                    <a:pt x="56" y="84"/>
                  </a:lnTo>
                  <a:lnTo>
                    <a:pt x="56" y="90"/>
                  </a:lnTo>
                  <a:lnTo>
                    <a:pt x="62" y="93"/>
                  </a:lnTo>
                  <a:lnTo>
                    <a:pt x="62" y="99"/>
                  </a:lnTo>
                  <a:lnTo>
                    <a:pt x="67" y="102"/>
                  </a:lnTo>
                  <a:lnTo>
                    <a:pt x="67" y="108"/>
                  </a:lnTo>
                  <a:lnTo>
                    <a:pt x="73" y="111"/>
                  </a:lnTo>
                  <a:lnTo>
                    <a:pt x="73" y="117"/>
                  </a:lnTo>
                  <a:lnTo>
                    <a:pt x="79" y="120"/>
                  </a:lnTo>
                  <a:lnTo>
                    <a:pt x="79" y="126"/>
                  </a:lnTo>
                  <a:lnTo>
                    <a:pt x="84" y="130"/>
                  </a:lnTo>
                  <a:lnTo>
                    <a:pt x="84" y="139"/>
                  </a:lnTo>
                  <a:lnTo>
                    <a:pt x="90" y="142"/>
                  </a:lnTo>
                  <a:lnTo>
                    <a:pt x="90" y="145"/>
                  </a:lnTo>
                  <a:lnTo>
                    <a:pt x="95" y="148"/>
                  </a:lnTo>
                  <a:lnTo>
                    <a:pt x="95" y="157"/>
                  </a:lnTo>
                  <a:lnTo>
                    <a:pt x="101" y="160"/>
                  </a:lnTo>
                  <a:lnTo>
                    <a:pt x="101" y="163"/>
                  </a:lnTo>
                  <a:lnTo>
                    <a:pt x="106" y="166"/>
                  </a:lnTo>
                  <a:lnTo>
                    <a:pt x="106" y="175"/>
                  </a:lnTo>
                  <a:lnTo>
                    <a:pt x="112" y="178"/>
                  </a:lnTo>
                  <a:lnTo>
                    <a:pt x="112" y="181"/>
                  </a:lnTo>
                  <a:lnTo>
                    <a:pt x="118" y="184"/>
                  </a:lnTo>
                  <a:lnTo>
                    <a:pt x="118" y="193"/>
                  </a:lnTo>
                  <a:lnTo>
                    <a:pt x="123" y="196"/>
                  </a:lnTo>
                  <a:lnTo>
                    <a:pt x="123" y="202"/>
                  </a:lnTo>
                  <a:lnTo>
                    <a:pt x="129" y="205"/>
                  </a:lnTo>
                  <a:lnTo>
                    <a:pt x="129" y="211"/>
                  </a:lnTo>
                  <a:lnTo>
                    <a:pt x="134" y="214"/>
                  </a:lnTo>
                  <a:lnTo>
                    <a:pt x="134" y="220"/>
                  </a:lnTo>
                  <a:lnTo>
                    <a:pt x="140" y="223"/>
                  </a:lnTo>
                  <a:lnTo>
                    <a:pt x="140" y="229"/>
                  </a:lnTo>
                  <a:lnTo>
                    <a:pt x="146" y="232"/>
                  </a:lnTo>
                  <a:lnTo>
                    <a:pt x="146" y="238"/>
                  </a:lnTo>
                  <a:lnTo>
                    <a:pt x="151" y="241"/>
                  </a:lnTo>
                  <a:lnTo>
                    <a:pt x="151" y="247"/>
                  </a:lnTo>
                  <a:lnTo>
                    <a:pt x="157" y="250"/>
                  </a:lnTo>
                  <a:lnTo>
                    <a:pt x="157" y="256"/>
                  </a:lnTo>
                  <a:lnTo>
                    <a:pt x="162" y="259"/>
                  </a:lnTo>
                  <a:lnTo>
                    <a:pt x="162" y="265"/>
                  </a:lnTo>
                  <a:lnTo>
                    <a:pt x="168" y="268"/>
                  </a:lnTo>
                  <a:lnTo>
                    <a:pt x="168" y="274"/>
                  </a:lnTo>
                  <a:lnTo>
                    <a:pt x="174" y="277"/>
                  </a:lnTo>
                  <a:lnTo>
                    <a:pt x="174" y="283"/>
                  </a:lnTo>
                  <a:lnTo>
                    <a:pt x="179" y="286"/>
                  </a:lnTo>
                  <a:lnTo>
                    <a:pt x="179" y="292"/>
                  </a:lnTo>
                  <a:lnTo>
                    <a:pt x="185" y="295"/>
                  </a:lnTo>
                  <a:lnTo>
                    <a:pt x="185" y="301"/>
                  </a:lnTo>
                  <a:lnTo>
                    <a:pt x="190" y="305"/>
                  </a:lnTo>
                  <a:lnTo>
                    <a:pt x="190" y="311"/>
                  </a:lnTo>
                  <a:lnTo>
                    <a:pt x="196" y="314"/>
                  </a:lnTo>
                  <a:lnTo>
                    <a:pt x="196" y="320"/>
                  </a:lnTo>
                  <a:lnTo>
                    <a:pt x="207" y="326"/>
                  </a:lnTo>
                  <a:lnTo>
                    <a:pt x="202" y="326"/>
                  </a:lnTo>
                  <a:lnTo>
                    <a:pt x="207" y="326"/>
                  </a:lnTo>
                  <a:lnTo>
                    <a:pt x="213" y="326"/>
                  </a:lnTo>
                  <a:lnTo>
                    <a:pt x="218" y="326"/>
                  </a:lnTo>
                  <a:lnTo>
                    <a:pt x="224" y="326"/>
                  </a:lnTo>
                  <a:lnTo>
                    <a:pt x="229" y="326"/>
                  </a:lnTo>
                  <a:lnTo>
                    <a:pt x="235" y="326"/>
                  </a:lnTo>
                  <a:lnTo>
                    <a:pt x="241" y="326"/>
                  </a:lnTo>
                  <a:lnTo>
                    <a:pt x="246" y="326"/>
                  </a:lnTo>
                  <a:lnTo>
                    <a:pt x="252" y="326"/>
                  </a:lnTo>
                  <a:lnTo>
                    <a:pt x="257" y="326"/>
                  </a:lnTo>
                  <a:lnTo>
                    <a:pt x="263" y="326"/>
                  </a:lnTo>
                  <a:lnTo>
                    <a:pt x="269" y="326"/>
                  </a:lnTo>
                  <a:lnTo>
                    <a:pt x="274" y="326"/>
                  </a:lnTo>
                  <a:lnTo>
                    <a:pt x="280" y="326"/>
                  </a:lnTo>
                  <a:lnTo>
                    <a:pt x="285" y="326"/>
                  </a:lnTo>
                  <a:lnTo>
                    <a:pt x="291" y="326"/>
                  </a:lnTo>
                  <a:lnTo>
                    <a:pt x="297" y="326"/>
                  </a:lnTo>
                  <a:lnTo>
                    <a:pt x="302" y="323"/>
                  </a:lnTo>
                  <a:lnTo>
                    <a:pt x="308" y="320"/>
                  </a:lnTo>
                  <a:lnTo>
                    <a:pt x="308" y="314"/>
                  </a:lnTo>
                  <a:lnTo>
                    <a:pt x="313" y="311"/>
                  </a:lnTo>
                  <a:lnTo>
                    <a:pt x="313" y="305"/>
                  </a:lnTo>
                  <a:lnTo>
                    <a:pt x="319" y="301"/>
                  </a:lnTo>
                  <a:lnTo>
                    <a:pt x="319" y="295"/>
                  </a:lnTo>
                  <a:lnTo>
                    <a:pt x="325" y="292"/>
                  </a:lnTo>
                  <a:lnTo>
                    <a:pt x="325" y="286"/>
                  </a:lnTo>
                  <a:lnTo>
                    <a:pt x="330" y="283"/>
                  </a:lnTo>
                  <a:lnTo>
                    <a:pt x="330" y="277"/>
                  </a:lnTo>
                  <a:lnTo>
                    <a:pt x="336" y="274"/>
                  </a:lnTo>
                  <a:lnTo>
                    <a:pt x="336" y="268"/>
                  </a:lnTo>
                  <a:lnTo>
                    <a:pt x="341" y="265"/>
                  </a:lnTo>
                  <a:lnTo>
                    <a:pt x="341" y="259"/>
                  </a:lnTo>
                  <a:lnTo>
                    <a:pt x="347" y="256"/>
                  </a:lnTo>
                  <a:lnTo>
                    <a:pt x="347" y="250"/>
                  </a:lnTo>
                  <a:lnTo>
                    <a:pt x="352" y="247"/>
                  </a:lnTo>
                  <a:lnTo>
                    <a:pt x="352" y="241"/>
                  </a:lnTo>
                  <a:lnTo>
                    <a:pt x="358" y="238"/>
                  </a:lnTo>
                  <a:lnTo>
                    <a:pt x="358" y="232"/>
                  </a:lnTo>
                  <a:lnTo>
                    <a:pt x="364" y="229"/>
                  </a:lnTo>
                  <a:lnTo>
                    <a:pt x="364" y="223"/>
                  </a:lnTo>
                  <a:lnTo>
                    <a:pt x="369" y="220"/>
                  </a:lnTo>
                  <a:lnTo>
                    <a:pt x="369" y="214"/>
                  </a:lnTo>
                  <a:lnTo>
                    <a:pt x="375" y="211"/>
                  </a:lnTo>
                  <a:lnTo>
                    <a:pt x="375" y="205"/>
                  </a:lnTo>
                  <a:lnTo>
                    <a:pt x="380" y="202"/>
                  </a:lnTo>
                  <a:lnTo>
                    <a:pt x="380" y="196"/>
                  </a:lnTo>
                  <a:lnTo>
                    <a:pt x="386" y="193"/>
                  </a:lnTo>
                  <a:lnTo>
                    <a:pt x="386" y="187"/>
                  </a:lnTo>
                  <a:lnTo>
                    <a:pt x="392" y="184"/>
                  </a:lnTo>
                  <a:lnTo>
                    <a:pt x="392" y="178"/>
                  </a:lnTo>
                  <a:lnTo>
                    <a:pt x="397" y="175"/>
                  </a:lnTo>
                  <a:lnTo>
                    <a:pt x="397" y="169"/>
                  </a:lnTo>
                  <a:lnTo>
                    <a:pt x="403" y="166"/>
                  </a:lnTo>
                  <a:lnTo>
                    <a:pt x="403" y="160"/>
                  </a:lnTo>
                  <a:lnTo>
                    <a:pt x="408" y="157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9" name="Freeform 177">
              <a:extLst>
                <a:ext uri="{FF2B5EF4-FFF2-40B4-BE49-F238E27FC236}">
                  <a16:creationId xmlns:a16="http://schemas.microsoft.com/office/drawing/2014/main" id="{7A3913AF-921D-341C-8435-49DC0AF58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3" y="3533"/>
              <a:ext cx="403" cy="326"/>
            </a:xfrm>
            <a:custGeom>
              <a:avLst/>
              <a:gdLst>
                <a:gd name="T0" fmla="*/ 6 w 403"/>
                <a:gd name="T1" fmla="*/ 148 h 326"/>
                <a:gd name="T2" fmla="*/ 12 w 403"/>
                <a:gd name="T3" fmla="*/ 133 h 326"/>
                <a:gd name="T4" fmla="*/ 23 w 403"/>
                <a:gd name="T5" fmla="*/ 120 h 326"/>
                <a:gd name="T6" fmla="*/ 28 w 403"/>
                <a:gd name="T7" fmla="*/ 102 h 326"/>
                <a:gd name="T8" fmla="*/ 39 w 403"/>
                <a:gd name="T9" fmla="*/ 90 h 326"/>
                <a:gd name="T10" fmla="*/ 45 w 403"/>
                <a:gd name="T11" fmla="*/ 75 h 326"/>
                <a:gd name="T12" fmla="*/ 56 w 403"/>
                <a:gd name="T13" fmla="*/ 63 h 326"/>
                <a:gd name="T14" fmla="*/ 62 w 403"/>
                <a:gd name="T15" fmla="*/ 48 h 326"/>
                <a:gd name="T16" fmla="*/ 73 w 403"/>
                <a:gd name="T17" fmla="*/ 36 h 326"/>
                <a:gd name="T18" fmla="*/ 79 w 403"/>
                <a:gd name="T19" fmla="*/ 21 h 326"/>
                <a:gd name="T20" fmla="*/ 90 w 403"/>
                <a:gd name="T21" fmla="*/ 9 h 326"/>
                <a:gd name="T22" fmla="*/ 95 w 403"/>
                <a:gd name="T23" fmla="*/ 6 h 326"/>
                <a:gd name="T24" fmla="*/ 107 w 403"/>
                <a:gd name="T25" fmla="*/ 15 h 326"/>
                <a:gd name="T26" fmla="*/ 112 w 403"/>
                <a:gd name="T27" fmla="*/ 33 h 326"/>
                <a:gd name="T28" fmla="*/ 123 w 403"/>
                <a:gd name="T29" fmla="*/ 45 h 326"/>
                <a:gd name="T30" fmla="*/ 129 w 403"/>
                <a:gd name="T31" fmla="*/ 60 h 326"/>
                <a:gd name="T32" fmla="*/ 140 w 403"/>
                <a:gd name="T33" fmla="*/ 72 h 326"/>
                <a:gd name="T34" fmla="*/ 146 w 403"/>
                <a:gd name="T35" fmla="*/ 87 h 326"/>
                <a:gd name="T36" fmla="*/ 157 w 403"/>
                <a:gd name="T37" fmla="*/ 99 h 326"/>
                <a:gd name="T38" fmla="*/ 162 w 403"/>
                <a:gd name="T39" fmla="*/ 114 h 326"/>
                <a:gd name="T40" fmla="*/ 174 w 403"/>
                <a:gd name="T41" fmla="*/ 126 h 326"/>
                <a:gd name="T42" fmla="*/ 179 w 403"/>
                <a:gd name="T43" fmla="*/ 142 h 326"/>
                <a:gd name="T44" fmla="*/ 190 w 403"/>
                <a:gd name="T45" fmla="*/ 154 h 326"/>
                <a:gd name="T46" fmla="*/ 196 w 403"/>
                <a:gd name="T47" fmla="*/ 169 h 326"/>
                <a:gd name="T48" fmla="*/ 207 w 403"/>
                <a:gd name="T49" fmla="*/ 181 h 326"/>
                <a:gd name="T50" fmla="*/ 213 w 403"/>
                <a:gd name="T51" fmla="*/ 199 h 326"/>
                <a:gd name="T52" fmla="*/ 224 w 403"/>
                <a:gd name="T53" fmla="*/ 208 h 326"/>
                <a:gd name="T54" fmla="*/ 230 w 403"/>
                <a:gd name="T55" fmla="*/ 223 h 326"/>
                <a:gd name="T56" fmla="*/ 241 w 403"/>
                <a:gd name="T57" fmla="*/ 238 h 326"/>
                <a:gd name="T58" fmla="*/ 246 w 403"/>
                <a:gd name="T59" fmla="*/ 253 h 326"/>
                <a:gd name="T60" fmla="*/ 258 w 403"/>
                <a:gd name="T61" fmla="*/ 265 h 326"/>
                <a:gd name="T62" fmla="*/ 263 w 403"/>
                <a:gd name="T63" fmla="*/ 280 h 326"/>
                <a:gd name="T64" fmla="*/ 274 w 403"/>
                <a:gd name="T65" fmla="*/ 292 h 326"/>
                <a:gd name="T66" fmla="*/ 280 w 403"/>
                <a:gd name="T67" fmla="*/ 308 h 326"/>
                <a:gd name="T68" fmla="*/ 291 w 403"/>
                <a:gd name="T69" fmla="*/ 320 h 326"/>
                <a:gd name="T70" fmla="*/ 302 w 403"/>
                <a:gd name="T71" fmla="*/ 326 h 326"/>
                <a:gd name="T72" fmla="*/ 319 w 403"/>
                <a:gd name="T73" fmla="*/ 326 h 326"/>
                <a:gd name="T74" fmla="*/ 336 w 403"/>
                <a:gd name="T75" fmla="*/ 326 h 326"/>
                <a:gd name="T76" fmla="*/ 353 w 403"/>
                <a:gd name="T77" fmla="*/ 326 h 326"/>
                <a:gd name="T78" fmla="*/ 369 w 403"/>
                <a:gd name="T79" fmla="*/ 326 h 326"/>
                <a:gd name="T80" fmla="*/ 386 w 403"/>
                <a:gd name="T81" fmla="*/ 326 h 326"/>
                <a:gd name="T82" fmla="*/ 397 w 403"/>
                <a:gd name="T83" fmla="*/ 320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3" h="326">
                  <a:moveTo>
                    <a:pt x="0" y="157"/>
                  </a:moveTo>
                  <a:lnTo>
                    <a:pt x="0" y="151"/>
                  </a:lnTo>
                  <a:lnTo>
                    <a:pt x="6" y="148"/>
                  </a:lnTo>
                  <a:lnTo>
                    <a:pt x="6" y="142"/>
                  </a:lnTo>
                  <a:lnTo>
                    <a:pt x="12" y="139"/>
                  </a:lnTo>
                  <a:lnTo>
                    <a:pt x="12" y="133"/>
                  </a:lnTo>
                  <a:lnTo>
                    <a:pt x="17" y="130"/>
                  </a:lnTo>
                  <a:lnTo>
                    <a:pt x="17" y="123"/>
                  </a:lnTo>
                  <a:lnTo>
                    <a:pt x="23" y="120"/>
                  </a:lnTo>
                  <a:lnTo>
                    <a:pt x="23" y="111"/>
                  </a:lnTo>
                  <a:lnTo>
                    <a:pt x="28" y="108"/>
                  </a:lnTo>
                  <a:lnTo>
                    <a:pt x="28" y="102"/>
                  </a:lnTo>
                  <a:lnTo>
                    <a:pt x="34" y="99"/>
                  </a:lnTo>
                  <a:lnTo>
                    <a:pt x="34" y="93"/>
                  </a:lnTo>
                  <a:lnTo>
                    <a:pt x="39" y="90"/>
                  </a:lnTo>
                  <a:lnTo>
                    <a:pt x="39" y="84"/>
                  </a:lnTo>
                  <a:lnTo>
                    <a:pt x="45" y="81"/>
                  </a:lnTo>
                  <a:lnTo>
                    <a:pt x="45" y="75"/>
                  </a:lnTo>
                  <a:lnTo>
                    <a:pt x="51" y="72"/>
                  </a:lnTo>
                  <a:lnTo>
                    <a:pt x="51" y="66"/>
                  </a:lnTo>
                  <a:lnTo>
                    <a:pt x="56" y="63"/>
                  </a:lnTo>
                  <a:lnTo>
                    <a:pt x="56" y="57"/>
                  </a:lnTo>
                  <a:lnTo>
                    <a:pt x="62" y="54"/>
                  </a:lnTo>
                  <a:lnTo>
                    <a:pt x="62" y="48"/>
                  </a:lnTo>
                  <a:lnTo>
                    <a:pt x="67" y="45"/>
                  </a:lnTo>
                  <a:lnTo>
                    <a:pt x="67" y="39"/>
                  </a:lnTo>
                  <a:lnTo>
                    <a:pt x="73" y="36"/>
                  </a:lnTo>
                  <a:lnTo>
                    <a:pt x="73" y="30"/>
                  </a:lnTo>
                  <a:lnTo>
                    <a:pt x="79" y="27"/>
                  </a:lnTo>
                  <a:lnTo>
                    <a:pt x="79" y="21"/>
                  </a:lnTo>
                  <a:lnTo>
                    <a:pt x="84" y="18"/>
                  </a:lnTo>
                  <a:lnTo>
                    <a:pt x="84" y="12"/>
                  </a:lnTo>
                  <a:lnTo>
                    <a:pt x="90" y="9"/>
                  </a:lnTo>
                  <a:lnTo>
                    <a:pt x="90" y="3"/>
                  </a:lnTo>
                  <a:lnTo>
                    <a:pt x="95" y="0"/>
                  </a:lnTo>
                  <a:lnTo>
                    <a:pt x="95" y="6"/>
                  </a:lnTo>
                  <a:lnTo>
                    <a:pt x="101" y="9"/>
                  </a:lnTo>
                  <a:lnTo>
                    <a:pt x="101" y="12"/>
                  </a:lnTo>
                  <a:lnTo>
                    <a:pt x="107" y="15"/>
                  </a:lnTo>
                  <a:lnTo>
                    <a:pt x="107" y="24"/>
                  </a:lnTo>
                  <a:lnTo>
                    <a:pt x="112" y="27"/>
                  </a:lnTo>
                  <a:lnTo>
                    <a:pt x="112" y="33"/>
                  </a:lnTo>
                  <a:lnTo>
                    <a:pt x="118" y="36"/>
                  </a:lnTo>
                  <a:lnTo>
                    <a:pt x="118" y="42"/>
                  </a:lnTo>
                  <a:lnTo>
                    <a:pt x="123" y="45"/>
                  </a:lnTo>
                  <a:lnTo>
                    <a:pt x="123" y="51"/>
                  </a:lnTo>
                  <a:lnTo>
                    <a:pt x="129" y="54"/>
                  </a:lnTo>
                  <a:lnTo>
                    <a:pt x="129" y="60"/>
                  </a:lnTo>
                  <a:lnTo>
                    <a:pt x="135" y="63"/>
                  </a:lnTo>
                  <a:lnTo>
                    <a:pt x="135" y="69"/>
                  </a:lnTo>
                  <a:lnTo>
                    <a:pt x="140" y="72"/>
                  </a:lnTo>
                  <a:lnTo>
                    <a:pt x="140" y="78"/>
                  </a:lnTo>
                  <a:lnTo>
                    <a:pt x="146" y="81"/>
                  </a:lnTo>
                  <a:lnTo>
                    <a:pt x="146" y="87"/>
                  </a:lnTo>
                  <a:lnTo>
                    <a:pt x="151" y="90"/>
                  </a:lnTo>
                  <a:lnTo>
                    <a:pt x="151" y="96"/>
                  </a:lnTo>
                  <a:lnTo>
                    <a:pt x="157" y="99"/>
                  </a:lnTo>
                  <a:lnTo>
                    <a:pt x="157" y="105"/>
                  </a:lnTo>
                  <a:lnTo>
                    <a:pt x="162" y="108"/>
                  </a:lnTo>
                  <a:lnTo>
                    <a:pt x="162" y="114"/>
                  </a:lnTo>
                  <a:lnTo>
                    <a:pt x="168" y="117"/>
                  </a:lnTo>
                  <a:lnTo>
                    <a:pt x="168" y="123"/>
                  </a:lnTo>
                  <a:lnTo>
                    <a:pt x="174" y="126"/>
                  </a:lnTo>
                  <a:lnTo>
                    <a:pt x="174" y="133"/>
                  </a:lnTo>
                  <a:lnTo>
                    <a:pt x="179" y="136"/>
                  </a:lnTo>
                  <a:lnTo>
                    <a:pt x="179" y="142"/>
                  </a:lnTo>
                  <a:lnTo>
                    <a:pt x="185" y="145"/>
                  </a:lnTo>
                  <a:lnTo>
                    <a:pt x="185" y="151"/>
                  </a:lnTo>
                  <a:lnTo>
                    <a:pt x="190" y="154"/>
                  </a:lnTo>
                  <a:lnTo>
                    <a:pt x="190" y="160"/>
                  </a:lnTo>
                  <a:lnTo>
                    <a:pt x="196" y="163"/>
                  </a:lnTo>
                  <a:lnTo>
                    <a:pt x="196" y="169"/>
                  </a:lnTo>
                  <a:lnTo>
                    <a:pt x="202" y="172"/>
                  </a:lnTo>
                  <a:lnTo>
                    <a:pt x="202" y="178"/>
                  </a:lnTo>
                  <a:lnTo>
                    <a:pt x="207" y="181"/>
                  </a:lnTo>
                  <a:lnTo>
                    <a:pt x="207" y="187"/>
                  </a:lnTo>
                  <a:lnTo>
                    <a:pt x="213" y="190"/>
                  </a:lnTo>
                  <a:lnTo>
                    <a:pt x="213" y="199"/>
                  </a:lnTo>
                  <a:lnTo>
                    <a:pt x="218" y="202"/>
                  </a:lnTo>
                  <a:lnTo>
                    <a:pt x="218" y="205"/>
                  </a:lnTo>
                  <a:lnTo>
                    <a:pt x="224" y="208"/>
                  </a:lnTo>
                  <a:lnTo>
                    <a:pt x="224" y="217"/>
                  </a:lnTo>
                  <a:lnTo>
                    <a:pt x="230" y="220"/>
                  </a:lnTo>
                  <a:lnTo>
                    <a:pt x="230" y="223"/>
                  </a:lnTo>
                  <a:lnTo>
                    <a:pt x="235" y="226"/>
                  </a:lnTo>
                  <a:lnTo>
                    <a:pt x="235" y="235"/>
                  </a:lnTo>
                  <a:lnTo>
                    <a:pt x="241" y="238"/>
                  </a:lnTo>
                  <a:lnTo>
                    <a:pt x="241" y="241"/>
                  </a:lnTo>
                  <a:lnTo>
                    <a:pt x="246" y="244"/>
                  </a:lnTo>
                  <a:lnTo>
                    <a:pt x="246" y="253"/>
                  </a:lnTo>
                  <a:lnTo>
                    <a:pt x="252" y="256"/>
                  </a:lnTo>
                  <a:lnTo>
                    <a:pt x="252" y="262"/>
                  </a:lnTo>
                  <a:lnTo>
                    <a:pt x="258" y="265"/>
                  </a:lnTo>
                  <a:lnTo>
                    <a:pt x="258" y="271"/>
                  </a:lnTo>
                  <a:lnTo>
                    <a:pt x="263" y="274"/>
                  </a:lnTo>
                  <a:lnTo>
                    <a:pt x="263" y="280"/>
                  </a:lnTo>
                  <a:lnTo>
                    <a:pt x="269" y="283"/>
                  </a:lnTo>
                  <a:lnTo>
                    <a:pt x="269" y="289"/>
                  </a:lnTo>
                  <a:lnTo>
                    <a:pt x="274" y="292"/>
                  </a:lnTo>
                  <a:lnTo>
                    <a:pt x="274" y="298"/>
                  </a:lnTo>
                  <a:lnTo>
                    <a:pt x="280" y="301"/>
                  </a:lnTo>
                  <a:lnTo>
                    <a:pt x="280" y="308"/>
                  </a:lnTo>
                  <a:lnTo>
                    <a:pt x="285" y="311"/>
                  </a:lnTo>
                  <a:lnTo>
                    <a:pt x="285" y="317"/>
                  </a:lnTo>
                  <a:lnTo>
                    <a:pt x="291" y="320"/>
                  </a:lnTo>
                  <a:lnTo>
                    <a:pt x="291" y="326"/>
                  </a:lnTo>
                  <a:lnTo>
                    <a:pt x="297" y="326"/>
                  </a:lnTo>
                  <a:lnTo>
                    <a:pt x="302" y="326"/>
                  </a:lnTo>
                  <a:lnTo>
                    <a:pt x="308" y="326"/>
                  </a:lnTo>
                  <a:lnTo>
                    <a:pt x="313" y="326"/>
                  </a:lnTo>
                  <a:lnTo>
                    <a:pt x="319" y="326"/>
                  </a:lnTo>
                  <a:lnTo>
                    <a:pt x="325" y="326"/>
                  </a:lnTo>
                  <a:lnTo>
                    <a:pt x="330" y="326"/>
                  </a:lnTo>
                  <a:lnTo>
                    <a:pt x="336" y="326"/>
                  </a:lnTo>
                  <a:lnTo>
                    <a:pt x="341" y="326"/>
                  </a:lnTo>
                  <a:lnTo>
                    <a:pt x="347" y="326"/>
                  </a:lnTo>
                  <a:lnTo>
                    <a:pt x="353" y="326"/>
                  </a:lnTo>
                  <a:lnTo>
                    <a:pt x="358" y="326"/>
                  </a:lnTo>
                  <a:lnTo>
                    <a:pt x="364" y="326"/>
                  </a:lnTo>
                  <a:lnTo>
                    <a:pt x="369" y="326"/>
                  </a:lnTo>
                  <a:lnTo>
                    <a:pt x="375" y="326"/>
                  </a:lnTo>
                  <a:lnTo>
                    <a:pt x="381" y="326"/>
                  </a:lnTo>
                  <a:lnTo>
                    <a:pt x="386" y="326"/>
                  </a:lnTo>
                  <a:lnTo>
                    <a:pt x="392" y="326"/>
                  </a:lnTo>
                  <a:lnTo>
                    <a:pt x="397" y="323"/>
                  </a:lnTo>
                  <a:lnTo>
                    <a:pt x="397" y="320"/>
                  </a:lnTo>
                  <a:lnTo>
                    <a:pt x="403" y="317"/>
                  </a:lnTo>
                  <a:lnTo>
                    <a:pt x="403" y="311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0" name="Freeform 178">
              <a:extLst>
                <a:ext uri="{FF2B5EF4-FFF2-40B4-BE49-F238E27FC236}">
                  <a16:creationId xmlns:a16="http://schemas.microsoft.com/office/drawing/2014/main" id="{1204D902-AA2B-A9FD-F857-0419AD3FD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" y="3533"/>
              <a:ext cx="358" cy="311"/>
            </a:xfrm>
            <a:custGeom>
              <a:avLst/>
              <a:gdLst>
                <a:gd name="T0" fmla="*/ 5 w 358"/>
                <a:gd name="T1" fmla="*/ 301 h 311"/>
                <a:gd name="T2" fmla="*/ 17 w 358"/>
                <a:gd name="T3" fmla="*/ 289 h 311"/>
                <a:gd name="T4" fmla="*/ 22 w 358"/>
                <a:gd name="T5" fmla="*/ 274 h 311"/>
                <a:gd name="T6" fmla="*/ 33 w 358"/>
                <a:gd name="T7" fmla="*/ 259 h 311"/>
                <a:gd name="T8" fmla="*/ 39 w 358"/>
                <a:gd name="T9" fmla="*/ 244 h 311"/>
                <a:gd name="T10" fmla="*/ 50 w 358"/>
                <a:gd name="T11" fmla="*/ 235 h 311"/>
                <a:gd name="T12" fmla="*/ 56 w 358"/>
                <a:gd name="T13" fmla="*/ 220 h 311"/>
                <a:gd name="T14" fmla="*/ 67 w 358"/>
                <a:gd name="T15" fmla="*/ 205 h 311"/>
                <a:gd name="T16" fmla="*/ 73 w 358"/>
                <a:gd name="T17" fmla="*/ 190 h 311"/>
                <a:gd name="T18" fmla="*/ 84 w 358"/>
                <a:gd name="T19" fmla="*/ 178 h 311"/>
                <a:gd name="T20" fmla="*/ 89 w 358"/>
                <a:gd name="T21" fmla="*/ 163 h 311"/>
                <a:gd name="T22" fmla="*/ 101 w 358"/>
                <a:gd name="T23" fmla="*/ 151 h 311"/>
                <a:gd name="T24" fmla="*/ 106 w 358"/>
                <a:gd name="T25" fmla="*/ 136 h 311"/>
                <a:gd name="T26" fmla="*/ 117 w 358"/>
                <a:gd name="T27" fmla="*/ 123 h 311"/>
                <a:gd name="T28" fmla="*/ 123 w 358"/>
                <a:gd name="T29" fmla="*/ 108 h 311"/>
                <a:gd name="T30" fmla="*/ 134 w 358"/>
                <a:gd name="T31" fmla="*/ 96 h 311"/>
                <a:gd name="T32" fmla="*/ 140 w 358"/>
                <a:gd name="T33" fmla="*/ 81 h 311"/>
                <a:gd name="T34" fmla="*/ 151 w 358"/>
                <a:gd name="T35" fmla="*/ 69 h 311"/>
                <a:gd name="T36" fmla="*/ 156 w 358"/>
                <a:gd name="T37" fmla="*/ 51 h 311"/>
                <a:gd name="T38" fmla="*/ 168 w 358"/>
                <a:gd name="T39" fmla="*/ 42 h 311"/>
                <a:gd name="T40" fmla="*/ 173 w 358"/>
                <a:gd name="T41" fmla="*/ 27 h 311"/>
                <a:gd name="T42" fmla="*/ 184 w 358"/>
                <a:gd name="T43" fmla="*/ 12 h 311"/>
                <a:gd name="T44" fmla="*/ 190 w 358"/>
                <a:gd name="T45" fmla="*/ 0 h 311"/>
                <a:gd name="T46" fmla="*/ 201 w 358"/>
                <a:gd name="T47" fmla="*/ 12 h 311"/>
                <a:gd name="T48" fmla="*/ 207 w 358"/>
                <a:gd name="T49" fmla="*/ 27 h 311"/>
                <a:gd name="T50" fmla="*/ 218 w 358"/>
                <a:gd name="T51" fmla="*/ 39 h 311"/>
                <a:gd name="T52" fmla="*/ 223 w 358"/>
                <a:gd name="T53" fmla="*/ 54 h 311"/>
                <a:gd name="T54" fmla="*/ 235 w 358"/>
                <a:gd name="T55" fmla="*/ 66 h 311"/>
                <a:gd name="T56" fmla="*/ 240 w 358"/>
                <a:gd name="T57" fmla="*/ 81 h 311"/>
                <a:gd name="T58" fmla="*/ 251 w 358"/>
                <a:gd name="T59" fmla="*/ 96 h 311"/>
                <a:gd name="T60" fmla="*/ 257 w 358"/>
                <a:gd name="T61" fmla="*/ 111 h 311"/>
                <a:gd name="T62" fmla="*/ 268 w 358"/>
                <a:gd name="T63" fmla="*/ 120 h 311"/>
                <a:gd name="T64" fmla="*/ 274 w 358"/>
                <a:gd name="T65" fmla="*/ 136 h 311"/>
                <a:gd name="T66" fmla="*/ 285 w 358"/>
                <a:gd name="T67" fmla="*/ 151 h 311"/>
                <a:gd name="T68" fmla="*/ 291 w 358"/>
                <a:gd name="T69" fmla="*/ 166 h 311"/>
                <a:gd name="T70" fmla="*/ 302 w 358"/>
                <a:gd name="T71" fmla="*/ 178 h 311"/>
                <a:gd name="T72" fmla="*/ 307 w 358"/>
                <a:gd name="T73" fmla="*/ 193 h 311"/>
                <a:gd name="T74" fmla="*/ 319 w 358"/>
                <a:gd name="T75" fmla="*/ 205 h 311"/>
                <a:gd name="T76" fmla="*/ 324 w 358"/>
                <a:gd name="T77" fmla="*/ 220 h 311"/>
                <a:gd name="T78" fmla="*/ 335 w 358"/>
                <a:gd name="T79" fmla="*/ 232 h 311"/>
                <a:gd name="T80" fmla="*/ 341 w 358"/>
                <a:gd name="T81" fmla="*/ 247 h 311"/>
                <a:gd name="T82" fmla="*/ 352 w 358"/>
                <a:gd name="T83" fmla="*/ 259 h 3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58" h="311">
                  <a:moveTo>
                    <a:pt x="0" y="311"/>
                  </a:moveTo>
                  <a:lnTo>
                    <a:pt x="5" y="308"/>
                  </a:lnTo>
                  <a:lnTo>
                    <a:pt x="5" y="301"/>
                  </a:lnTo>
                  <a:lnTo>
                    <a:pt x="11" y="298"/>
                  </a:lnTo>
                  <a:lnTo>
                    <a:pt x="11" y="292"/>
                  </a:lnTo>
                  <a:lnTo>
                    <a:pt x="17" y="289"/>
                  </a:lnTo>
                  <a:lnTo>
                    <a:pt x="17" y="280"/>
                  </a:lnTo>
                  <a:lnTo>
                    <a:pt x="22" y="277"/>
                  </a:lnTo>
                  <a:lnTo>
                    <a:pt x="22" y="274"/>
                  </a:lnTo>
                  <a:lnTo>
                    <a:pt x="28" y="271"/>
                  </a:lnTo>
                  <a:lnTo>
                    <a:pt x="28" y="262"/>
                  </a:lnTo>
                  <a:lnTo>
                    <a:pt x="33" y="259"/>
                  </a:lnTo>
                  <a:lnTo>
                    <a:pt x="33" y="256"/>
                  </a:lnTo>
                  <a:lnTo>
                    <a:pt x="39" y="253"/>
                  </a:lnTo>
                  <a:lnTo>
                    <a:pt x="39" y="244"/>
                  </a:lnTo>
                  <a:lnTo>
                    <a:pt x="45" y="241"/>
                  </a:lnTo>
                  <a:lnTo>
                    <a:pt x="45" y="238"/>
                  </a:lnTo>
                  <a:lnTo>
                    <a:pt x="50" y="235"/>
                  </a:lnTo>
                  <a:lnTo>
                    <a:pt x="50" y="226"/>
                  </a:lnTo>
                  <a:lnTo>
                    <a:pt x="56" y="223"/>
                  </a:lnTo>
                  <a:lnTo>
                    <a:pt x="56" y="220"/>
                  </a:lnTo>
                  <a:lnTo>
                    <a:pt x="61" y="217"/>
                  </a:lnTo>
                  <a:lnTo>
                    <a:pt x="61" y="208"/>
                  </a:lnTo>
                  <a:lnTo>
                    <a:pt x="67" y="205"/>
                  </a:lnTo>
                  <a:lnTo>
                    <a:pt x="67" y="199"/>
                  </a:lnTo>
                  <a:lnTo>
                    <a:pt x="73" y="196"/>
                  </a:lnTo>
                  <a:lnTo>
                    <a:pt x="73" y="190"/>
                  </a:lnTo>
                  <a:lnTo>
                    <a:pt x="78" y="187"/>
                  </a:lnTo>
                  <a:lnTo>
                    <a:pt x="78" y="181"/>
                  </a:lnTo>
                  <a:lnTo>
                    <a:pt x="84" y="178"/>
                  </a:lnTo>
                  <a:lnTo>
                    <a:pt x="84" y="172"/>
                  </a:lnTo>
                  <a:lnTo>
                    <a:pt x="89" y="169"/>
                  </a:lnTo>
                  <a:lnTo>
                    <a:pt x="89" y="163"/>
                  </a:lnTo>
                  <a:lnTo>
                    <a:pt x="95" y="160"/>
                  </a:lnTo>
                  <a:lnTo>
                    <a:pt x="95" y="154"/>
                  </a:lnTo>
                  <a:lnTo>
                    <a:pt x="101" y="151"/>
                  </a:lnTo>
                  <a:lnTo>
                    <a:pt x="101" y="145"/>
                  </a:lnTo>
                  <a:lnTo>
                    <a:pt x="106" y="142"/>
                  </a:lnTo>
                  <a:lnTo>
                    <a:pt x="106" y="136"/>
                  </a:lnTo>
                  <a:lnTo>
                    <a:pt x="112" y="133"/>
                  </a:lnTo>
                  <a:lnTo>
                    <a:pt x="112" y="126"/>
                  </a:lnTo>
                  <a:lnTo>
                    <a:pt x="117" y="123"/>
                  </a:lnTo>
                  <a:lnTo>
                    <a:pt x="117" y="117"/>
                  </a:lnTo>
                  <a:lnTo>
                    <a:pt x="123" y="114"/>
                  </a:lnTo>
                  <a:lnTo>
                    <a:pt x="123" y="108"/>
                  </a:lnTo>
                  <a:lnTo>
                    <a:pt x="128" y="105"/>
                  </a:lnTo>
                  <a:lnTo>
                    <a:pt x="128" y="99"/>
                  </a:lnTo>
                  <a:lnTo>
                    <a:pt x="134" y="96"/>
                  </a:lnTo>
                  <a:lnTo>
                    <a:pt x="134" y="90"/>
                  </a:lnTo>
                  <a:lnTo>
                    <a:pt x="140" y="87"/>
                  </a:lnTo>
                  <a:lnTo>
                    <a:pt x="140" y="81"/>
                  </a:lnTo>
                  <a:lnTo>
                    <a:pt x="145" y="78"/>
                  </a:lnTo>
                  <a:lnTo>
                    <a:pt x="145" y="72"/>
                  </a:lnTo>
                  <a:lnTo>
                    <a:pt x="151" y="69"/>
                  </a:lnTo>
                  <a:lnTo>
                    <a:pt x="151" y="63"/>
                  </a:lnTo>
                  <a:lnTo>
                    <a:pt x="156" y="60"/>
                  </a:lnTo>
                  <a:lnTo>
                    <a:pt x="156" y="51"/>
                  </a:lnTo>
                  <a:lnTo>
                    <a:pt x="162" y="48"/>
                  </a:lnTo>
                  <a:lnTo>
                    <a:pt x="162" y="45"/>
                  </a:lnTo>
                  <a:lnTo>
                    <a:pt x="168" y="42"/>
                  </a:lnTo>
                  <a:lnTo>
                    <a:pt x="168" y="33"/>
                  </a:lnTo>
                  <a:lnTo>
                    <a:pt x="173" y="30"/>
                  </a:lnTo>
                  <a:lnTo>
                    <a:pt x="173" y="27"/>
                  </a:lnTo>
                  <a:lnTo>
                    <a:pt x="179" y="24"/>
                  </a:lnTo>
                  <a:lnTo>
                    <a:pt x="179" y="15"/>
                  </a:lnTo>
                  <a:lnTo>
                    <a:pt x="184" y="12"/>
                  </a:lnTo>
                  <a:lnTo>
                    <a:pt x="184" y="9"/>
                  </a:lnTo>
                  <a:lnTo>
                    <a:pt x="190" y="6"/>
                  </a:lnTo>
                  <a:lnTo>
                    <a:pt x="190" y="0"/>
                  </a:lnTo>
                  <a:lnTo>
                    <a:pt x="196" y="3"/>
                  </a:lnTo>
                  <a:lnTo>
                    <a:pt x="196" y="9"/>
                  </a:lnTo>
                  <a:lnTo>
                    <a:pt x="201" y="12"/>
                  </a:lnTo>
                  <a:lnTo>
                    <a:pt x="201" y="18"/>
                  </a:lnTo>
                  <a:lnTo>
                    <a:pt x="207" y="21"/>
                  </a:lnTo>
                  <a:lnTo>
                    <a:pt x="207" y="27"/>
                  </a:lnTo>
                  <a:lnTo>
                    <a:pt x="212" y="30"/>
                  </a:lnTo>
                  <a:lnTo>
                    <a:pt x="212" y="36"/>
                  </a:lnTo>
                  <a:lnTo>
                    <a:pt x="218" y="39"/>
                  </a:lnTo>
                  <a:lnTo>
                    <a:pt x="218" y="45"/>
                  </a:lnTo>
                  <a:lnTo>
                    <a:pt x="223" y="48"/>
                  </a:lnTo>
                  <a:lnTo>
                    <a:pt x="223" y="54"/>
                  </a:lnTo>
                  <a:lnTo>
                    <a:pt x="229" y="57"/>
                  </a:lnTo>
                  <a:lnTo>
                    <a:pt x="229" y="63"/>
                  </a:lnTo>
                  <a:lnTo>
                    <a:pt x="235" y="66"/>
                  </a:lnTo>
                  <a:lnTo>
                    <a:pt x="235" y="72"/>
                  </a:lnTo>
                  <a:lnTo>
                    <a:pt x="240" y="75"/>
                  </a:lnTo>
                  <a:lnTo>
                    <a:pt x="240" y="81"/>
                  </a:lnTo>
                  <a:lnTo>
                    <a:pt x="246" y="84"/>
                  </a:lnTo>
                  <a:lnTo>
                    <a:pt x="246" y="93"/>
                  </a:lnTo>
                  <a:lnTo>
                    <a:pt x="251" y="96"/>
                  </a:lnTo>
                  <a:lnTo>
                    <a:pt x="251" y="99"/>
                  </a:lnTo>
                  <a:lnTo>
                    <a:pt x="257" y="102"/>
                  </a:lnTo>
                  <a:lnTo>
                    <a:pt x="257" y="111"/>
                  </a:lnTo>
                  <a:lnTo>
                    <a:pt x="263" y="114"/>
                  </a:lnTo>
                  <a:lnTo>
                    <a:pt x="263" y="117"/>
                  </a:lnTo>
                  <a:lnTo>
                    <a:pt x="268" y="120"/>
                  </a:lnTo>
                  <a:lnTo>
                    <a:pt x="268" y="130"/>
                  </a:lnTo>
                  <a:lnTo>
                    <a:pt x="274" y="133"/>
                  </a:lnTo>
                  <a:lnTo>
                    <a:pt x="274" y="136"/>
                  </a:lnTo>
                  <a:lnTo>
                    <a:pt x="279" y="139"/>
                  </a:lnTo>
                  <a:lnTo>
                    <a:pt x="279" y="148"/>
                  </a:lnTo>
                  <a:lnTo>
                    <a:pt x="285" y="151"/>
                  </a:lnTo>
                  <a:lnTo>
                    <a:pt x="285" y="157"/>
                  </a:lnTo>
                  <a:lnTo>
                    <a:pt x="291" y="160"/>
                  </a:lnTo>
                  <a:lnTo>
                    <a:pt x="291" y="166"/>
                  </a:lnTo>
                  <a:lnTo>
                    <a:pt x="296" y="169"/>
                  </a:lnTo>
                  <a:lnTo>
                    <a:pt x="296" y="175"/>
                  </a:lnTo>
                  <a:lnTo>
                    <a:pt x="302" y="178"/>
                  </a:lnTo>
                  <a:lnTo>
                    <a:pt x="302" y="184"/>
                  </a:lnTo>
                  <a:lnTo>
                    <a:pt x="307" y="187"/>
                  </a:lnTo>
                  <a:lnTo>
                    <a:pt x="307" y="193"/>
                  </a:lnTo>
                  <a:lnTo>
                    <a:pt x="313" y="196"/>
                  </a:lnTo>
                  <a:lnTo>
                    <a:pt x="313" y="202"/>
                  </a:lnTo>
                  <a:lnTo>
                    <a:pt x="319" y="205"/>
                  </a:lnTo>
                  <a:lnTo>
                    <a:pt x="319" y="211"/>
                  </a:lnTo>
                  <a:lnTo>
                    <a:pt x="324" y="214"/>
                  </a:lnTo>
                  <a:lnTo>
                    <a:pt x="324" y="220"/>
                  </a:lnTo>
                  <a:lnTo>
                    <a:pt x="330" y="223"/>
                  </a:lnTo>
                  <a:lnTo>
                    <a:pt x="330" y="229"/>
                  </a:lnTo>
                  <a:lnTo>
                    <a:pt x="335" y="232"/>
                  </a:lnTo>
                  <a:lnTo>
                    <a:pt x="335" y="238"/>
                  </a:lnTo>
                  <a:lnTo>
                    <a:pt x="341" y="241"/>
                  </a:lnTo>
                  <a:lnTo>
                    <a:pt x="341" y="247"/>
                  </a:lnTo>
                  <a:lnTo>
                    <a:pt x="346" y="250"/>
                  </a:lnTo>
                  <a:lnTo>
                    <a:pt x="346" y="256"/>
                  </a:lnTo>
                  <a:lnTo>
                    <a:pt x="352" y="259"/>
                  </a:lnTo>
                  <a:lnTo>
                    <a:pt x="352" y="265"/>
                  </a:lnTo>
                  <a:lnTo>
                    <a:pt x="358" y="26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1" name="Freeform 179">
              <a:extLst>
                <a:ext uri="{FF2B5EF4-FFF2-40B4-BE49-F238E27FC236}">
                  <a16:creationId xmlns:a16="http://schemas.microsoft.com/office/drawing/2014/main" id="{A6BCF03B-4BD6-9E9E-854C-9779BEB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4" y="3533"/>
              <a:ext cx="408" cy="326"/>
            </a:xfrm>
            <a:custGeom>
              <a:avLst/>
              <a:gdLst>
                <a:gd name="T0" fmla="*/ 5 w 408"/>
                <a:gd name="T1" fmla="*/ 277 h 326"/>
                <a:gd name="T2" fmla="*/ 11 w 408"/>
                <a:gd name="T3" fmla="*/ 292 h 326"/>
                <a:gd name="T4" fmla="*/ 22 w 408"/>
                <a:gd name="T5" fmla="*/ 308 h 326"/>
                <a:gd name="T6" fmla="*/ 28 w 408"/>
                <a:gd name="T7" fmla="*/ 323 h 326"/>
                <a:gd name="T8" fmla="*/ 44 w 408"/>
                <a:gd name="T9" fmla="*/ 326 h 326"/>
                <a:gd name="T10" fmla="*/ 61 w 408"/>
                <a:gd name="T11" fmla="*/ 326 h 326"/>
                <a:gd name="T12" fmla="*/ 78 w 408"/>
                <a:gd name="T13" fmla="*/ 326 h 326"/>
                <a:gd name="T14" fmla="*/ 95 w 408"/>
                <a:gd name="T15" fmla="*/ 326 h 326"/>
                <a:gd name="T16" fmla="*/ 111 w 408"/>
                <a:gd name="T17" fmla="*/ 326 h 326"/>
                <a:gd name="T18" fmla="*/ 128 w 408"/>
                <a:gd name="T19" fmla="*/ 326 h 326"/>
                <a:gd name="T20" fmla="*/ 139 w 408"/>
                <a:gd name="T21" fmla="*/ 314 h 326"/>
                <a:gd name="T22" fmla="*/ 151 w 408"/>
                <a:gd name="T23" fmla="*/ 301 h 326"/>
                <a:gd name="T24" fmla="*/ 156 w 408"/>
                <a:gd name="T25" fmla="*/ 286 h 326"/>
                <a:gd name="T26" fmla="*/ 167 w 408"/>
                <a:gd name="T27" fmla="*/ 274 h 326"/>
                <a:gd name="T28" fmla="*/ 173 w 408"/>
                <a:gd name="T29" fmla="*/ 259 h 326"/>
                <a:gd name="T30" fmla="*/ 184 w 408"/>
                <a:gd name="T31" fmla="*/ 247 h 326"/>
                <a:gd name="T32" fmla="*/ 190 w 408"/>
                <a:gd name="T33" fmla="*/ 232 h 326"/>
                <a:gd name="T34" fmla="*/ 201 w 408"/>
                <a:gd name="T35" fmla="*/ 217 h 326"/>
                <a:gd name="T36" fmla="*/ 207 w 408"/>
                <a:gd name="T37" fmla="*/ 202 h 326"/>
                <a:gd name="T38" fmla="*/ 218 w 408"/>
                <a:gd name="T39" fmla="*/ 193 h 326"/>
                <a:gd name="T40" fmla="*/ 223 w 408"/>
                <a:gd name="T41" fmla="*/ 178 h 326"/>
                <a:gd name="T42" fmla="*/ 234 w 408"/>
                <a:gd name="T43" fmla="*/ 163 h 326"/>
                <a:gd name="T44" fmla="*/ 240 w 408"/>
                <a:gd name="T45" fmla="*/ 148 h 326"/>
                <a:gd name="T46" fmla="*/ 251 w 408"/>
                <a:gd name="T47" fmla="*/ 136 h 326"/>
                <a:gd name="T48" fmla="*/ 257 w 408"/>
                <a:gd name="T49" fmla="*/ 120 h 326"/>
                <a:gd name="T50" fmla="*/ 268 w 408"/>
                <a:gd name="T51" fmla="*/ 108 h 326"/>
                <a:gd name="T52" fmla="*/ 274 w 408"/>
                <a:gd name="T53" fmla="*/ 93 h 326"/>
                <a:gd name="T54" fmla="*/ 285 w 408"/>
                <a:gd name="T55" fmla="*/ 81 h 326"/>
                <a:gd name="T56" fmla="*/ 290 w 408"/>
                <a:gd name="T57" fmla="*/ 66 h 326"/>
                <a:gd name="T58" fmla="*/ 302 w 408"/>
                <a:gd name="T59" fmla="*/ 54 h 326"/>
                <a:gd name="T60" fmla="*/ 307 w 408"/>
                <a:gd name="T61" fmla="*/ 39 h 326"/>
                <a:gd name="T62" fmla="*/ 318 w 408"/>
                <a:gd name="T63" fmla="*/ 27 h 326"/>
                <a:gd name="T64" fmla="*/ 324 w 408"/>
                <a:gd name="T65" fmla="*/ 9 h 326"/>
                <a:gd name="T66" fmla="*/ 335 w 408"/>
                <a:gd name="T67" fmla="*/ 0 h 326"/>
                <a:gd name="T68" fmla="*/ 341 w 408"/>
                <a:gd name="T69" fmla="*/ 15 h 326"/>
                <a:gd name="T70" fmla="*/ 352 w 408"/>
                <a:gd name="T71" fmla="*/ 27 h 326"/>
                <a:gd name="T72" fmla="*/ 357 w 408"/>
                <a:gd name="T73" fmla="*/ 42 h 326"/>
                <a:gd name="T74" fmla="*/ 369 w 408"/>
                <a:gd name="T75" fmla="*/ 54 h 326"/>
                <a:gd name="T76" fmla="*/ 374 w 408"/>
                <a:gd name="T77" fmla="*/ 69 h 326"/>
                <a:gd name="T78" fmla="*/ 385 w 408"/>
                <a:gd name="T79" fmla="*/ 81 h 326"/>
                <a:gd name="T80" fmla="*/ 391 w 408"/>
                <a:gd name="T81" fmla="*/ 96 h 326"/>
                <a:gd name="T82" fmla="*/ 402 w 408"/>
                <a:gd name="T83" fmla="*/ 108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6">
                  <a:moveTo>
                    <a:pt x="0" y="268"/>
                  </a:moveTo>
                  <a:lnTo>
                    <a:pt x="0" y="274"/>
                  </a:lnTo>
                  <a:lnTo>
                    <a:pt x="5" y="277"/>
                  </a:lnTo>
                  <a:lnTo>
                    <a:pt x="5" y="283"/>
                  </a:lnTo>
                  <a:lnTo>
                    <a:pt x="11" y="286"/>
                  </a:lnTo>
                  <a:lnTo>
                    <a:pt x="11" y="292"/>
                  </a:lnTo>
                  <a:lnTo>
                    <a:pt x="16" y="295"/>
                  </a:lnTo>
                  <a:lnTo>
                    <a:pt x="16" y="305"/>
                  </a:lnTo>
                  <a:lnTo>
                    <a:pt x="22" y="308"/>
                  </a:lnTo>
                  <a:lnTo>
                    <a:pt x="22" y="311"/>
                  </a:lnTo>
                  <a:lnTo>
                    <a:pt x="28" y="314"/>
                  </a:lnTo>
                  <a:lnTo>
                    <a:pt x="28" y="323"/>
                  </a:lnTo>
                  <a:lnTo>
                    <a:pt x="33" y="326"/>
                  </a:lnTo>
                  <a:lnTo>
                    <a:pt x="39" y="326"/>
                  </a:lnTo>
                  <a:lnTo>
                    <a:pt x="44" y="326"/>
                  </a:lnTo>
                  <a:lnTo>
                    <a:pt x="50" y="326"/>
                  </a:lnTo>
                  <a:lnTo>
                    <a:pt x="56" y="326"/>
                  </a:lnTo>
                  <a:lnTo>
                    <a:pt x="61" y="326"/>
                  </a:lnTo>
                  <a:lnTo>
                    <a:pt x="67" y="326"/>
                  </a:lnTo>
                  <a:lnTo>
                    <a:pt x="72" y="326"/>
                  </a:lnTo>
                  <a:lnTo>
                    <a:pt x="78" y="326"/>
                  </a:lnTo>
                  <a:lnTo>
                    <a:pt x="84" y="326"/>
                  </a:lnTo>
                  <a:lnTo>
                    <a:pt x="89" y="326"/>
                  </a:lnTo>
                  <a:lnTo>
                    <a:pt x="95" y="326"/>
                  </a:lnTo>
                  <a:lnTo>
                    <a:pt x="100" y="326"/>
                  </a:lnTo>
                  <a:lnTo>
                    <a:pt x="106" y="326"/>
                  </a:lnTo>
                  <a:lnTo>
                    <a:pt x="111" y="326"/>
                  </a:lnTo>
                  <a:lnTo>
                    <a:pt x="117" y="326"/>
                  </a:lnTo>
                  <a:lnTo>
                    <a:pt x="123" y="326"/>
                  </a:lnTo>
                  <a:lnTo>
                    <a:pt x="128" y="326"/>
                  </a:lnTo>
                  <a:lnTo>
                    <a:pt x="134" y="323"/>
                  </a:lnTo>
                  <a:lnTo>
                    <a:pt x="139" y="320"/>
                  </a:lnTo>
                  <a:lnTo>
                    <a:pt x="139" y="314"/>
                  </a:lnTo>
                  <a:lnTo>
                    <a:pt x="145" y="311"/>
                  </a:lnTo>
                  <a:lnTo>
                    <a:pt x="145" y="305"/>
                  </a:lnTo>
                  <a:lnTo>
                    <a:pt x="151" y="301"/>
                  </a:lnTo>
                  <a:lnTo>
                    <a:pt x="151" y="295"/>
                  </a:lnTo>
                  <a:lnTo>
                    <a:pt x="156" y="292"/>
                  </a:lnTo>
                  <a:lnTo>
                    <a:pt x="156" y="286"/>
                  </a:lnTo>
                  <a:lnTo>
                    <a:pt x="162" y="283"/>
                  </a:lnTo>
                  <a:lnTo>
                    <a:pt x="162" y="277"/>
                  </a:lnTo>
                  <a:lnTo>
                    <a:pt x="167" y="274"/>
                  </a:lnTo>
                  <a:lnTo>
                    <a:pt x="167" y="268"/>
                  </a:lnTo>
                  <a:lnTo>
                    <a:pt x="173" y="265"/>
                  </a:lnTo>
                  <a:lnTo>
                    <a:pt x="173" y="259"/>
                  </a:lnTo>
                  <a:lnTo>
                    <a:pt x="179" y="256"/>
                  </a:lnTo>
                  <a:lnTo>
                    <a:pt x="179" y="250"/>
                  </a:lnTo>
                  <a:lnTo>
                    <a:pt x="184" y="247"/>
                  </a:lnTo>
                  <a:lnTo>
                    <a:pt x="184" y="241"/>
                  </a:lnTo>
                  <a:lnTo>
                    <a:pt x="190" y="238"/>
                  </a:lnTo>
                  <a:lnTo>
                    <a:pt x="190" y="232"/>
                  </a:lnTo>
                  <a:lnTo>
                    <a:pt x="195" y="229"/>
                  </a:lnTo>
                  <a:lnTo>
                    <a:pt x="195" y="220"/>
                  </a:lnTo>
                  <a:lnTo>
                    <a:pt x="201" y="217"/>
                  </a:lnTo>
                  <a:lnTo>
                    <a:pt x="201" y="214"/>
                  </a:lnTo>
                  <a:lnTo>
                    <a:pt x="207" y="211"/>
                  </a:lnTo>
                  <a:lnTo>
                    <a:pt x="207" y="202"/>
                  </a:lnTo>
                  <a:lnTo>
                    <a:pt x="212" y="199"/>
                  </a:lnTo>
                  <a:lnTo>
                    <a:pt x="212" y="196"/>
                  </a:lnTo>
                  <a:lnTo>
                    <a:pt x="218" y="193"/>
                  </a:lnTo>
                  <a:lnTo>
                    <a:pt x="218" y="184"/>
                  </a:lnTo>
                  <a:lnTo>
                    <a:pt x="223" y="181"/>
                  </a:lnTo>
                  <a:lnTo>
                    <a:pt x="223" y="178"/>
                  </a:lnTo>
                  <a:lnTo>
                    <a:pt x="229" y="175"/>
                  </a:lnTo>
                  <a:lnTo>
                    <a:pt x="229" y="166"/>
                  </a:lnTo>
                  <a:lnTo>
                    <a:pt x="234" y="163"/>
                  </a:lnTo>
                  <a:lnTo>
                    <a:pt x="234" y="157"/>
                  </a:lnTo>
                  <a:lnTo>
                    <a:pt x="240" y="154"/>
                  </a:lnTo>
                  <a:lnTo>
                    <a:pt x="240" y="148"/>
                  </a:lnTo>
                  <a:lnTo>
                    <a:pt x="246" y="145"/>
                  </a:lnTo>
                  <a:lnTo>
                    <a:pt x="246" y="139"/>
                  </a:lnTo>
                  <a:lnTo>
                    <a:pt x="251" y="136"/>
                  </a:lnTo>
                  <a:lnTo>
                    <a:pt x="251" y="130"/>
                  </a:lnTo>
                  <a:lnTo>
                    <a:pt x="257" y="126"/>
                  </a:lnTo>
                  <a:lnTo>
                    <a:pt x="257" y="120"/>
                  </a:lnTo>
                  <a:lnTo>
                    <a:pt x="262" y="117"/>
                  </a:lnTo>
                  <a:lnTo>
                    <a:pt x="262" y="111"/>
                  </a:lnTo>
                  <a:lnTo>
                    <a:pt x="268" y="108"/>
                  </a:lnTo>
                  <a:lnTo>
                    <a:pt x="268" y="102"/>
                  </a:lnTo>
                  <a:lnTo>
                    <a:pt x="274" y="99"/>
                  </a:lnTo>
                  <a:lnTo>
                    <a:pt x="274" y="93"/>
                  </a:lnTo>
                  <a:lnTo>
                    <a:pt x="279" y="90"/>
                  </a:lnTo>
                  <a:lnTo>
                    <a:pt x="279" y="84"/>
                  </a:lnTo>
                  <a:lnTo>
                    <a:pt x="285" y="81"/>
                  </a:lnTo>
                  <a:lnTo>
                    <a:pt x="285" y="75"/>
                  </a:lnTo>
                  <a:lnTo>
                    <a:pt x="290" y="72"/>
                  </a:lnTo>
                  <a:lnTo>
                    <a:pt x="290" y="66"/>
                  </a:lnTo>
                  <a:lnTo>
                    <a:pt x="296" y="63"/>
                  </a:lnTo>
                  <a:lnTo>
                    <a:pt x="296" y="57"/>
                  </a:lnTo>
                  <a:lnTo>
                    <a:pt x="302" y="54"/>
                  </a:lnTo>
                  <a:lnTo>
                    <a:pt x="302" y="48"/>
                  </a:lnTo>
                  <a:lnTo>
                    <a:pt x="307" y="45"/>
                  </a:lnTo>
                  <a:lnTo>
                    <a:pt x="307" y="39"/>
                  </a:lnTo>
                  <a:lnTo>
                    <a:pt x="313" y="36"/>
                  </a:lnTo>
                  <a:lnTo>
                    <a:pt x="313" y="30"/>
                  </a:lnTo>
                  <a:lnTo>
                    <a:pt x="318" y="27"/>
                  </a:lnTo>
                  <a:lnTo>
                    <a:pt x="318" y="21"/>
                  </a:lnTo>
                  <a:lnTo>
                    <a:pt x="324" y="18"/>
                  </a:lnTo>
                  <a:lnTo>
                    <a:pt x="324" y="9"/>
                  </a:lnTo>
                  <a:lnTo>
                    <a:pt x="330" y="6"/>
                  </a:lnTo>
                  <a:lnTo>
                    <a:pt x="330" y="3"/>
                  </a:lnTo>
                  <a:lnTo>
                    <a:pt x="335" y="0"/>
                  </a:lnTo>
                  <a:lnTo>
                    <a:pt x="335" y="6"/>
                  </a:lnTo>
                  <a:lnTo>
                    <a:pt x="341" y="9"/>
                  </a:lnTo>
                  <a:lnTo>
                    <a:pt x="341" y="15"/>
                  </a:lnTo>
                  <a:lnTo>
                    <a:pt x="346" y="18"/>
                  </a:lnTo>
                  <a:lnTo>
                    <a:pt x="346" y="24"/>
                  </a:lnTo>
                  <a:lnTo>
                    <a:pt x="352" y="27"/>
                  </a:lnTo>
                  <a:lnTo>
                    <a:pt x="352" y="33"/>
                  </a:lnTo>
                  <a:lnTo>
                    <a:pt x="357" y="36"/>
                  </a:lnTo>
                  <a:lnTo>
                    <a:pt x="357" y="42"/>
                  </a:lnTo>
                  <a:lnTo>
                    <a:pt x="363" y="45"/>
                  </a:lnTo>
                  <a:lnTo>
                    <a:pt x="363" y="51"/>
                  </a:lnTo>
                  <a:lnTo>
                    <a:pt x="369" y="54"/>
                  </a:lnTo>
                  <a:lnTo>
                    <a:pt x="369" y="60"/>
                  </a:lnTo>
                  <a:lnTo>
                    <a:pt x="374" y="63"/>
                  </a:lnTo>
                  <a:lnTo>
                    <a:pt x="374" y="69"/>
                  </a:lnTo>
                  <a:lnTo>
                    <a:pt x="380" y="72"/>
                  </a:lnTo>
                  <a:lnTo>
                    <a:pt x="380" y="78"/>
                  </a:lnTo>
                  <a:lnTo>
                    <a:pt x="385" y="81"/>
                  </a:lnTo>
                  <a:lnTo>
                    <a:pt x="385" y="87"/>
                  </a:lnTo>
                  <a:lnTo>
                    <a:pt x="391" y="90"/>
                  </a:lnTo>
                  <a:lnTo>
                    <a:pt x="391" y="96"/>
                  </a:lnTo>
                  <a:lnTo>
                    <a:pt x="397" y="99"/>
                  </a:lnTo>
                  <a:lnTo>
                    <a:pt x="397" y="105"/>
                  </a:lnTo>
                  <a:lnTo>
                    <a:pt x="402" y="108"/>
                  </a:lnTo>
                  <a:lnTo>
                    <a:pt x="402" y="114"/>
                  </a:lnTo>
                  <a:lnTo>
                    <a:pt x="408" y="117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2" name="Freeform 180">
              <a:extLst>
                <a:ext uri="{FF2B5EF4-FFF2-40B4-BE49-F238E27FC236}">
                  <a16:creationId xmlns:a16="http://schemas.microsoft.com/office/drawing/2014/main" id="{03503869-DABF-4503-62A1-993B428E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" y="3566"/>
              <a:ext cx="402" cy="293"/>
            </a:xfrm>
            <a:custGeom>
              <a:avLst/>
              <a:gdLst>
                <a:gd name="T0" fmla="*/ 5 w 402"/>
                <a:gd name="T1" fmla="*/ 93 h 293"/>
                <a:gd name="T2" fmla="*/ 11 w 402"/>
                <a:gd name="T3" fmla="*/ 109 h 293"/>
                <a:gd name="T4" fmla="*/ 22 w 402"/>
                <a:gd name="T5" fmla="*/ 124 h 293"/>
                <a:gd name="T6" fmla="*/ 28 w 402"/>
                <a:gd name="T7" fmla="*/ 139 h 293"/>
                <a:gd name="T8" fmla="*/ 39 w 402"/>
                <a:gd name="T9" fmla="*/ 148 h 293"/>
                <a:gd name="T10" fmla="*/ 44 w 402"/>
                <a:gd name="T11" fmla="*/ 166 h 293"/>
                <a:gd name="T12" fmla="*/ 56 w 402"/>
                <a:gd name="T13" fmla="*/ 178 h 293"/>
                <a:gd name="T14" fmla="*/ 61 w 402"/>
                <a:gd name="T15" fmla="*/ 193 h 293"/>
                <a:gd name="T16" fmla="*/ 72 w 402"/>
                <a:gd name="T17" fmla="*/ 205 h 293"/>
                <a:gd name="T18" fmla="*/ 78 w 402"/>
                <a:gd name="T19" fmla="*/ 220 h 293"/>
                <a:gd name="T20" fmla="*/ 89 w 402"/>
                <a:gd name="T21" fmla="*/ 232 h 293"/>
                <a:gd name="T22" fmla="*/ 95 w 402"/>
                <a:gd name="T23" fmla="*/ 247 h 293"/>
                <a:gd name="T24" fmla="*/ 106 w 402"/>
                <a:gd name="T25" fmla="*/ 259 h 293"/>
                <a:gd name="T26" fmla="*/ 112 w 402"/>
                <a:gd name="T27" fmla="*/ 275 h 293"/>
                <a:gd name="T28" fmla="*/ 123 w 402"/>
                <a:gd name="T29" fmla="*/ 287 h 293"/>
                <a:gd name="T30" fmla="*/ 134 w 402"/>
                <a:gd name="T31" fmla="*/ 293 h 293"/>
                <a:gd name="T32" fmla="*/ 151 w 402"/>
                <a:gd name="T33" fmla="*/ 293 h 293"/>
                <a:gd name="T34" fmla="*/ 167 w 402"/>
                <a:gd name="T35" fmla="*/ 293 h 293"/>
                <a:gd name="T36" fmla="*/ 184 w 402"/>
                <a:gd name="T37" fmla="*/ 293 h 293"/>
                <a:gd name="T38" fmla="*/ 201 w 402"/>
                <a:gd name="T39" fmla="*/ 293 h 293"/>
                <a:gd name="T40" fmla="*/ 218 w 402"/>
                <a:gd name="T41" fmla="*/ 293 h 293"/>
                <a:gd name="T42" fmla="*/ 229 w 402"/>
                <a:gd name="T43" fmla="*/ 284 h 293"/>
                <a:gd name="T44" fmla="*/ 240 w 402"/>
                <a:gd name="T45" fmla="*/ 272 h 293"/>
                <a:gd name="T46" fmla="*/ 246 w 402"/>
                <a:gd name="T47" fmla="*/ 256 h 293"/>
                <a:gd name="T48" fmla="*/ 257 w 402"/>
                <a:gd name="T49" fmla="*/ 244 h 293"/>
                <a:gd name="T50" fmla="*/ 263 w 402"/>
                <a:gd name="T51" fmla="*/ 229 h 293"/>
                <a:gd name="T52" fmla="*/ 274 w 402"/>
                <a:gd name="T53" fmla="*/ 217 h 293"/>
                <a:gd name="T54" fmla="*/ 279 w 402"/>
                <a:gd name="T55" fmla="*/ 202 h 293"/>
                <a:gd name="T56" fmla="*/ 290 w 402"/>
                <a:gd name="T57" fmla="*/ 190 h 293"/>
                <a:gd name="T58" fmla="*/ 296 w 402"/>
                <a:gd name="T59" fmla="*/ 175 h 293"/>
                <a:gd name="T60" fmla="*/ 307 w 402"/>
                <a:gd name="T61" fmla="*/ 163 h 293"/>
                <a:gd name="T62" fmla="*/ 313 w 402"/>
                <a:gd name="T63" fmla="*/ 148 h 293"/>
                <a:gd name="T64" fmla="*/ 324 w 402"/>
                <a:gd name="T65" fmla="*/ 136 h 293"/>
                <a:gd name="T66" fmla="*/ 330 w 402"/>
                <a:gd name="T67" fmla="*/ 121 h 293"/>
                <a:gd name="T68" fmla="*/ 341 w 402"/>
                <a:gd name="T69" fmla="*/ 109 h 293"/>
                <a:gd name="T70" fmla="*/ 346 w 402"/>
                <a:gd name="T71" fmla="*/ 93 h 293"/>
                <a:gd name="T72" fmla="*/ 358 w 402"/>
                <a:gd name="T73" fmla="*/ 81 h 293"/>
                <a:gd name="T74" fmla="*/ 363 w 402"/>
                <a:gd name="T75" fmla="*/ 63 h 293"/>
                <a:gd name="T76" fmla="*/ 374 w 402"/>
                <a:gd name="T77" fmla="*/ 54 h 293"/>
                <a:gd name="T78" fmla="*/ 380 w 402"/>
                <a:gd name="T79" fmla="*/ 36 h 293"/>
                <a:gd name="T80" fmla="*/ 391 w 402"/>
                <a:gd name="T81" fmla="*/ 24 h 293"/>
                <a:gd name="T82" fmla="*/ 397 w 402"/>
                <a:gd name="T83" fmla="*/ 9 h 29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2" h="293">
                  <a:moveTo>
                    <a:pt x="0" y="84"/>
                  </a:moveTo>
                  <a:lnTo>
                    <a:pt x="0" y="90"/>
                  </a:lnTo>
                  <a:lnTo>
                    <a:pt x="5" y="93"/>
                  </a:lnTo>
                  <a:lnTo>
                    <a:pt x="5" y="103"/>
                  </a:lnTo>
                  <a:lnTo>
                    <a:pt x="11" y="106"/>
                  </a:lnTo>
                  <a:lnTo>
                    <a:pt x="11" y="109"/>
                  </a:lnTo>
                  <a:lnTo>
                    <a:pt x="17" y="112"/>
                  </a:lnTo>
                  <a:lnTo>
                    <a:pt x="17" y="121"/>
                  </a:lnTo>
                  <a:lnTo>
                    <a:pt x="22" y="124"/>
                  </a:lnTo>
                  <a:lnTo>
                    <a:pt x="22" y="127"/>
                  </a:lnTo>
                  <a:lnTo>
                    <a:pt x="28" y="130"/>
                  </a:lnTo>
                  <a:lnTo>
                    <a:pt x="28" y="139"/>
                  </a:lnTo>
                  <a:lnTo>
                    <a:pt x="33" y="142"/>
                  </a:lnTo>
                  <a:lnTo>
                    <a:pt x="33" y="145"/>
                  </a:lnTo>
                  <a:lnTo>
                    <a:pt x="39" y="148"/>
                  </a:lnTo>
                  <a:lnTo>
                    <a:pt x="39" y="157"/>
                  </a:lnTo>
                  <a:lnTo>
                    <a:pt x="44" y="160"/>
                  </a:lnTo>
                  <a:lnTo>
                    <a:pt x="44" y="166"/>
                  </a:lnTo>
                  <a:lnTo>
                    <a:pt x="50" y="169"/>
                  </a:lnTo>
                  <a:lnTo>
                    <a:pt x="50" y="175"/>
                  </a:lnTo>
                  <a:lnTo>
                    <a:pt x="56" y="178"/>
                  </a:lnTo>
                  <a:lnTo>
                    <a:pt x="56" y="184"/>
                  </a:lnTo>
                  <a:lnTo>
                    <a:pt x="61" y="187"/>
                  </a:lnTo>
                  <a:lnTo>
                    <a:pt x="61" y="193"/>
                  </a:lnTo>
                  <a:lnTo>
                    <a:pt x="67" y="196"/>
                  </a:lnTo>
                  <a:lnTo>
                    <a:pt x="67" y="202"/>
                  </a:lnTo>
                  <a:lnTo>
                    <a:pt x="72" y="205"/>
                  </a:lnTo>
                  <a:lnTo>
                    <a:pt x="72" y="211"/>
                  </a:lnTo>
                  <a:lnTo>
                    <a:pt x="78" y="214"/>
                  </a:lnTo>
                  <a:lnTo>
                    <a:pt x="78" y="220"/>
                  </a:lnTo>
                  <a:lnTo>
                    <a:pt x="84" y="223"/>
                  </a:lnTo>
                  <a:lnTo>
                    <a:pt x="84" y="229"/>
                  </a:lnTo>
                  <a:lnTo>
                    <a:pt x="89" y="232"/>
                  </a:lnTo>
                  <a:lnTo>
                    <a:pt x="89" y="238"/>
                  </a:lnTo>
                  <a:lnTo>
                    <a:pt x="95" y="241"/>
                  </a:lnTo>
                  <a:lnTo>
                    <a:pt x="95" y="247"/>
                  </a:lnTo>
                  <a:lnTo>
                    <a:pt x="100" y="250"/>
                  </a:lnTo>
                  <a:lnTo>
                    <a:pt x="100" y="256"/>
                  </a:lnTo>
                  <a:lnTo>
                    <a:pt x="106" y="259"/>
                  </a:lnTo>
                  <a:lnTo>
                    <a:pt x="106" y="265"/>
                  </a:lnTo>
                  <a:lnTo>
                    <a:pt x="112" y="268"/>
                  </a:lnTo>
                  <a:lnTo>
                    <a:pt x="112" y="275"/>
                  </a:lnTo>
                  <a:lnTo>
                    <a:pt x="117" y="278"/>
                  </a:lnTo>
                  <a:lnTo>
                    <a:pt x="117" y="284"/>
                  </a:lnTo>
                  <a:lnTo>
                    <a:pt x="123" y="287"/>
                  </a:lnTo>
                  <a:lnTo>
                    <a:pt x="123" y="293"/>
                  </a:lnTo>
                  <a:lnTo>
                    <a:pt x="128" y="293"/>
                  </a:lnTo>
                  <a:lnTo>
                    <a:pt x="134" y="293"/>
                  </a:lnTo>
                  <a:lnTo>
                    <a:pt x="140" y="293"/>
                  </a:lnTo>
                  <a:lnTo>
                    <a:pt x="145" y="293"/>
                  </a:lnTo>
                  <a:lnTo>
                    <a:pt x="151" y="293"/>
                  </a:lnTo>
                  <a:lnTo>
                    <a:pt x="156" y="293"/>
                  </a:lnTo>
                  <a:lnTo>
                    <a:pt x="162" y="293"/>
                  </a:lnTo>
                  <a:lnTo>
                    <a:pt x="167" y="293"/>
                  </a:lnTo>
                  <a:lnTo>
                    <a:pt x="173" y="293"/>
                  </a:lnTo>
                  <a:lnTo>
                    <a:pt x="179" y="293"/>
                  </a:lnTo>
                  <a:lnTo>
                    <a:pt x="184" y="293"/>
                  </a:lnTo>
                  <a:lnTo>
                    <a:pt x="190" y="293"/>
                  </a:lnTo>
                  <a:lnTo>
                    <a:pt x="195" y="293"/>
                  </a:lnTo>
                  <a:lnTo>
                    <a:pt x="201" y="293"/>
                  </a:lnTo>
                  <a:lnTo>
                    <a:pt x="207" y="293"/>
                  </a:lnTo>
                  <a:lnTo>
                    <a:pt x="212" y="293"/>
                  </a:lnTo>
                  <a:lnTo>
                    <a:pt x="218" y="293"/>
                  </a:lnTo>
                  <a:lnTo>
                    <a:pt x="223" y="293"/>
                  </a:lnTo>
                  <a:lnTo>
                    <a:pt x="229" y="290"/>
                  </a:lnTo>
                  <a:lnTo>
                    <a:pt x="229" y="284"/>
                  </a:lnTo>
                  <a:lnTo>
                    <a:pt x="235" y="281"/>
                  </a:lnTo>
                  <a:lnTo>
                    <a:pt x="235" y="275"/>
                  </a:lnTo>
                  <a:lnTo>
                    <a:pt x="240" y="272"/>
                  </a:lnTo>
                  <a:lnTo>
                    <a:pt x="240" y="265"/>
                  </a:lnTo>
                  <a:lnTo>
                    <a:pt x="246" y="262"/>
                  </a:lnTo>
                  <a:lnTo>
                    <a:pt x="246" y="256"/>
                  </a:lnTo>
                  <a:lnTo>
                    <a:pt x="251" y="253"/>
                  </a:lnTo>
                  <a:lnTo>
                    <a:pt x="251" y="247"/>
                  </a:lnTo>
                  <a:lnTo>
                    <a:pt x="257" y="244"/>
                  </a:lnTo>
                  <a:lnTo>
                    <a:pt x="257" y="238"/>
                  </a:lnTo>
                  <a:lnTo>
                    <a:pt x="263" y="235"/>
                  </a:lnTo>
                  <a:lnTo>
                    <a:pt x="263" y="229"/>
                  </a:lnTo>
                  <a:lnTo>
                    <a:pt x="268" y="226"/>
                  </a:lnTo>
                  <a:lnTo>
                    <a:pt x="268" y="220"/>
                  </a:lnTo>
                  <a:lnTo>
                    <a:pt x="274" y="217"/>
                  </a:lnTo>
                  <a:lnTo>
                    <a:pt x="274" y="211"/>
                  </a:lnTo>
                  <a:lnTo>
                    <a:pt x="279" y="208"/>
                  </a:lnTo>
                  <a:lnTo>
                    <a:pt x="279" y="202"/>
                  </a:lnTo>
                  <a:lnTo>
                    <a:pt x="285" y="199"/>
                  </a:lnTo>
                  <a:lnTo>
                    <a:pt x="285" y="193"/>
                  </a:lnTo>
                  <a:lnTo>
                    <a:pt x="290" y="190"/>
                  </a:lnTo>
                  <a:lnTo>
                    <a:pt x="290" y="184"/>
                  </a:lnTo>
                  <a:lnTo>
                    <a:pt x="296" y="181"/>
                  </a:lnTo>
                  <a:lnTo>
                    <a:pt x="296" y="175"/>
                  </a:lnTo>
                  <a:lnTo>
                    <a:pt x="302" y="172"/>
                  </a:lnTo>
                  <a:lnTo>
                    <a:pt x="302" y="166"/>
                  </a:lnTo>
                  <a:lnTo>
                    <a:pt x="307" y="163"/>
                  </a:lnTo>
                  <a:lnTo>
                    <a:pt x="307" y="157"/>
                  </a:lnTo>
                  <a:lnTo>
                    <a:pt x="313" y="154"/>
                  </a:lnTo>
                  <a:lnTo>
                    <a:pt x="313" y="148"/>
                  </a:lnTo>
                  <a:lnTo>
                    <a:pt x="318" y="145"/>
                  </a:lnTo>
                  <a:lnTo>
                    <a:pt x="318" y="139"/>
                  </a:lnTo>
                  <a:lnTo>
                    <a:pt x="324" y="136"/>
                  </a:lnTo>
                  <a:lnTo>
                    <a:pt x="324" y="130"/>
                  </a:lnTo>
                  <a:lnTo>
                    <a:pt x="330" y="127"/>
                  </a:lnTo>
                  <a:lnTo>
                    <a:pt x="330" y="121"/>
                  </a:lnTo>
                  <a:lnTo>
                    <a:pt x="335" y="118"/>
                  </a:lnTo>
                  <a:lnTo>
                    <a:pt x="335" y="112"/>
                  </a:lnTo>
                  <a:lnTo>
                    <a:pt x="341" y="109"/>
                  </a:lnTo>
                  <a:lnTo>
                    <a:pt x="341" y="103"/>
                  </a:lnTo>
                  <a:lnTo>
                    <a:pt x="346" y="100"/>
                  </a:lnTo>
                  <a:lnTo>
                    <a:pt x="346" y="93"/>
                  </a:lnTo>
                  <a:lnTo>
                    <a:pt x="352" y="90"/>
                  </a:lnTo>
                  <a:lnTo>
                    <a:pt x="352" y="84"/>
                  </a:lnTo>
                  <a:lnTo>
                    <a:pt x="358" y="81"/>
                  </a:lnTo>
                  <a:lnTo>
                    <a:pt x="358" y="75"/>
                  </a:lnTo>
                  <a:lnTo>
                    <a:pt x="363" y="72"/>
                  </a:lnTo>
                  <a:lnTo>
                    <a:pt x="363" y="63"/>
                  </a:lnTo>
                  <a:lnTo>
                    <a:pt x="369" y="60"/>
                  </a:lnTo>
                  <a:lnTo>
                    <a:pt x="369" y="57"/>
                  </a:lnTo>
                  <a:lnTo>
                    <a:pt x="374" y="54"/>
                  </a:lnTo>
                  <a:lnTo>
                    <a:pt x="374" y="45"/>
                  </a:lnTo>
                  <a:lnTo>
                    <a:pt x="380" y="42"/>
                  </a:lnTo>
                  <a:lnTo>
                    <a:pt x="380" y="36"/>
                  </a:lnTo>
                  <a:lnTo>
                    <a:pt x="386" y="33"/>
                  </a:lnTo>
                  <a:lnTo>
                    <a:pt x="386" y="27"/>
                  </a:lnTo>
                  <a:lnTo>
                    <a:pt x="391" y="24"/>
                  </a:lnTo>
                  <a:lnTo>
                    <a:pt x="391" y="18"/>
                  </a:lnTo>
                  <a:lnTo>
                    <a:pt x="397" y="15"/>
                  </a:lnTo>
                  <a:lnTo>
                    <a:pt x="397" y="9"/>
                  </a:lnTo>
                  <a:lnTo>
                    <a:pt x="402" y="6"/>
                  </a:lnTo>
                  <a:lnTo>
                    <a:pt x="402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3" name="Freeform 181">
              <a:extLst>
                <a:ext uri="{FF2B5EF4-FFF2-40B4-BE49-F238E27FC236}">
                  <a16:creationId xmlns:a16="http://schemas.microsoft.com/office/drawing/2014/main" id="{68B07D14-8ABA-744D-A1DC-AB22349DC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4" y="3533"/>
              <a:ext cx="23" cy="33"/>
            </a:xfrm>
            <a:custGeom>
              <a:avLst/>
              <a:gdLst>
                <a:gd name="T0" fmla="*/ 0 w 23"/>
                <a:gd name="T1" fmla="*/ 33 h 33"/>
                <a:gd name="T2" fmla="*/ 6 w 23"/>
                <a:gd name="T3" fmla="*/ 30 h 33"/>
                <a:gd name="T4" fmla="*/ 6 w 23"/>
                <a:gd name="T5" fmla="*/ 24 h 33"/>
                <a:gd name="T6" fmla="*/ 11 w 23"/>
                <a:gd name="T7" fmla="*/ 21 h 33"/>
                <a:gd name="T8" fmla="*/ 11 w 23"/>
                <a:gd name="T9" fmla="*/ 15 h 33"/>
                <a:gd name="T10" fmla="*/ 17 w 23"/>
                <a:gd name="T11" fmla="*/ 12 h 33"/>
                <a:gd name="T12" fmla="*/ 17 w 23"/>
                <a:gd name="T13" fmla="*/ 6 h 33"/>
                <a:gd name="T14" fmla="*/ 23 w 23"/>
                <a:gd name="T15" fmla="*/ 3 h 33"/>
                <a:gd name="T16" fmla="*/ 23 w 23"/>
                <a:gd name="T17" fmla="*/ 0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" h="33">
                  <a:moveTo>
                    <a:pt x="0" y="33"/>
                  </a:moveTo>
                  <a:lnTo>
                    <a:pt x="6" y="30"/>
                  </a:lnTo>
                  <a:lnTo>
                    <a:pt x="6" y="24"/>
                  </a:lnTo>
                  <a:lnTo>
                    <a:pt x="11" y="21"/>
                  </a:lnTo>
                  <a:lnTo>
                    <a:pt x="11" y="15"/>
                  </a:lnTo>
                  <a:lnTo>
                    <a:pt x="17" y="12"/>
                  </a:lnTo>
                  <a:lnTo>
                    <a:pt x="17" y="6"/>
                  </a:lnTo>
                  <a:lnTo>
                    <a:pt x="23" y="3"/>
                  </a:lnTo>
                  <a:lnTo>
                    <a:pt x="23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4" name="Freeform 182">
              <a:extLst>
                <a:ext uri="{FF2B5EF4-FFF2-40B4-BE49-F238E27FC236}">
                  <a16:creationId xmlns:a16="http://schemas.microsoft.com/office/drawing/2014/main" id="{9C061D02-6F61-9EF8-DF47-923AE9CB4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" y="3533"/>
              <a:ext cx="381" cy="326"/>
            </a:xfrm>
            <a:custGeom>
              <a:avLst/>
              <a:gdLst>
                <a:gd name="T0" fmla="*/ 12 w 381"/>
                <a:gd name="T1" fmla="*/ 326 h 326"/>
                <a:gd name="T2" fmla="*/ 28 w 381"/>
                <a:gd name="T3" fmla="*/ 326 h 326"/>
                <a:gd name="T4" fmla="*/ 45 w 381"/>
                <a:gd name="T5" fmla="*/ 326 h 326"/>
                <a:gd name="T6" fmla="*/ 56 w 381"/>
                <a:gd name="T7" fmla="*/ 317 h 326"/>
                <a:gd name="T8" fmla="*/ 62 w 381"/>
                <a:gd name="T9" fmla="*/ 301 h 326"/>
                <a:gd name="T10" fmla="*/ 73 w 381"/>
                <a:gd name="T11" fmla="*/ 289 h 326"/>
                <a:gd name="T12" fmla="*/ 79 w 381"/>
                <a:gd name="T13" fmla="*/ 274 h 326"/>
                <a:gd name="T14" fmla="*/ 90 w 381"/>
                <a:gd name="T15" fmla="*/ 259 h 326"/>
                <a:gd name="T16" fmla="*/ 96 w 381"/>
                <a:gd name="T17" fmla="*/ 244 h 326"/>
                <a:gd name="T18" fmla="*/ 107 w 381"/>
                <a:gd name="T19" fmla="*/ 232 h 326"/>
                <a:gd name="T20" fmla="*/ 112 w 381"/>
                <a:gd name="T21" fmla="*/ 217 h 326"/>
                <a:gd name="T22" fmla="*/ 123 w 381"/>
                <a:gd name="T23" fmla="*/ 205 h 326"/>
                <a:gd name="T24" fmla="*/ 129 w 381"/>
                <a:gd name="T25" fmla="*/ 190 h 326"/>
                <a:gd name="T26" fmla="*/ 140 w 381"/>
                <a:gd name="T27" fmla="*/ 178 h 326"/>
                <a:gd name="T28" fmla="*/ 146 w 381"/>
                <a:gd name="T29" fmla="*/ 163 h 326"/>
                <a:gd name="T30" fmla="*/ 157 w 381"/>
                <a:gd name="T31" fmla="*/ 151 h 326"/>
                <a:gd name="T32" fmla="*/ 163 w 381"/>
                <a:gd name="T33" fmla="*/ 136 h 326"/>
                <a:gd name="T34" fmla="*/ 174 w 381"/>
                <a:gd name="T35" fmla="*/ 123 h 326"/>
                <a:gd name="T36" fmla="*/ 179 w 381"/>
                <a:gd name="T37" fmla="*/ 108 h 326"/>
                <a:gd name="T38" fmla="*/ 191 w 381"/>
                <a:gd name="T39" fmla="*/ 96 h 326"/>
                <a:gd name="T40" fmla="*/ 196 w 381"/>
                <a:gd name="T41" fmla="*/ 81 h 326"/>
                <a:gd name="T42" fmla="*/ 207 w 381"/>
                <a:gd name="T43" fmla="*/ 69 h 326"/>
                <a:gd name="T44" fmla="*/ 213 w 381"/>
                <a:gd name="T45" fmla="*/ 54 h 326"/>
                <a:gd name="T46" fmla="*/ 224 w 381"/>
                <a:gd name="T47" fmla="*/ 42 h 326"/>
                <a:gd name="T48" fmla="*/ 230 w 381"/>
                <a:gd name="T49" fmla="*/ 27 h 326"/>
                <a:gd name="T50" fmla="*/ 241 w 381"/>
                <a:gd name="T51" fmla="*/ 12 h 326"/>
                <a:gd name="T52" fmla="*/ 246 w 381"/>
                <a:gd name="T53" fmla="*/ 0 h 326"/>
                <a:gd name="T54" fmla="*/ 258 w 381"/>
                <a:gd name="T55" fmla="*/ 12 h 326"/>
                <a:gd name="T56" fmla="*/ 263 w 381"/>
                <a:gd name="T57" fmla="*/ 27 h 326"/>
                <a:gd name="T58" fmla="*/ 274 w 381"/>
                <a:gd name="T59" fmla="*/ 39 h 326"/>
                <a:gd name="T60" fmla="*/ 280 w 381"/>
                <a:gd name="T61" fmla="*/ 54 h 326"/>
                <a:gd name="T62" fmla="*/ 291 w 381"/>
                <a:gd name="T63" fmla="*/ 69 h 326"/>
                <a:gd name="T64" fmla="*/ 297 w 381"/>
                <a:gd name="T65" fmla="*/ 84 h 326"/>
                <a:gd name="T66" fmla="*/ 308 w 381"/>
                <a:gd name="T67" fmla="*/ 93 h 326"/>
                <a:gd name="T68" fmla="*/ 314 w 381"/>
                <a:gd name="T69" fmla="*/ 111 h 326"/>
                <a:gd name="T70" fmla="*/ 325 w 381"/>
                <a:gd name="T71" fmla="*/ 123 h 326"/>
                <a:gd name="T72" fmla="*/ 330 w 381"/>
                <a:gd name="T73" fmla="*/ 139 h 326"/>
                <a:gd name="T74" fmla="*/ 341 w 381"/>
                <a:gd name="T75" fmla="*/ 151 h 326"/>
                <a:gd name="T76" fmla="*/ 347 w 381"/>
                <a:gd name="T77" fmla="*/ 166 h 326"/>
                <a:gd name="T78" fmla="*/ 358 w 381"/>
                <a:gd name="T79" fmla="*/ 178 h 326"/>
                <a:gd name="T80" fmla="*/ 364 w 381"/>
                <a:gd name="T81" fmla="*/ 193 h 326"/>
                <a:gd name="T82" fmla="*/ 375 w 381"/>
                <a:gd name="T83" fmla="*/ 205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81" h="326">
                  <a:moveTo>
                    <a:pt x="0" y="326"/>
                  </a:moveTo>
                  <a:lnTo>
                    <a:pt x="6" y="326"/>
                  </a:lnTo>
                  <a:lnTo>
                    <a:pt x="12" y="326"/>
                  </a:lnTo>
                  <a:lnTo>
                    <a:pt x="17" y="326"/>
                  </a:lnTo>
                  <a:lnTo>
                    <a:pt x="23" y="326"/>
                  </a:lnTo>
                  <a:lnTo>
                    <a:pt x="28" y="326"/>
                  </a:lnTo>
                  <a:lnTo>
                    <a:pt x="34" y="326"/>
                  </a:lnTo>
                  <a:lnTo>
                    <a:pt x="40" y="326"/>
                  </a:lnTo>
                  <a:lnTo>
                    <a:pt x="45" y="326"/>
                  </a:lnTo>
                  <a:lnTo>
                    <a:pt x="51" y="323"/>
                  </a:lnTo>
                  <a:lnTo>
                    <a:pt x="51" y="320"/>
                  </a:lnTo>
                  <a:lnTo>
                    <a:pt x="56" y="317"/>
                  </a:lnTo>
                  <a:lnTo>
                    <a:pt x="56" y="311"/>
                  </a:lnTo>
                  <a:lnTo>
                    <a:pt x="62" y="308"/>
                  </a:lnTo>
                  <a:lnTo>
                    <a:pt x="62" y="301"/>
                  </a:lnTo>
                  <a:lnTo>
                    <a:pt x="68" y="298"/>
                  </a:lnTo>
                  <a:lnTo>
                    <a:pt x="68" y="292"/>
                  </a:lnTo>
                  <a:lnTo>
                    <a:pt x="73" y="289"/>
                  </a:lnTo>
                  <a:lnTo>
                    <a:pt x="73" y="283"/>
                  </a:lnTo>
                  <a:lnTo>
                    <a:pt x="79" y="280"/>
                  </a:lnTo>
                  <a:lnTo>
                    <a:pt x="79" y="274"/>
                  </a:lnTo>
                  <a:lnTo>
                    <a:pt x="84" y="271"/>
                  </a:lnTo>
                  <a:lnTo>
                    <a:pt x="84" y="262"/>
                  </a:lnTo>
                  <a:lnTo>
                    <a:pt x="90" y="259"/>
                  </a:lnTo>
                  <a:lnTo>
                    <a:pt x="90" y="253"/>
                  </a:lnTo>
                  <a:lnTo>
                    <a:pt x="96" y="250"/>
                  </a:lnTo>
                  <a:lnTo>
                    <a:pt x="96" y="244"/>
                  </a:lnTo>
                  <a:lnTo>
                    <a:pt x="101" y="241"/>
                  </a:lnTo>
                  <a:lnTo>
                    <a:pt x="101" y="235"/>
                  </a:lnTo>
                  <a:lnTo>
                    <a:pt x="107" y="232"/>
                  </a:lnTo>
                  <a:lnTo>
                    <a:pt x="107" y="226"/>
                  </a:lnTo>
                  <a:lnTo>
                    <a:pt x="112" y="223"/>
                  </a:lnTo>
                  <a:lnTo>
                    <a:pt x="112" y="217"/>
                  </a:lnTo>
                  <a:lnTo>
                    <a:pt x="118" y="214"/>
                  </a:lnTo>
                  <a:lnTo>
                    <a:pt x="118" y="208"/>
                  </a:lnTo>
                  <a:lnTo>
                    <a:pt x="123" y="205"/>
                  </a:lnTo>
                  <a:lnTo>
                    <a:pt x="123" y="199"/>
                  </a:lnTo>
                  <a:lnTo>
                    <a:pt x="129" y="196"/>
                  </a:lnTo>
                  <a:lnTo>
                    <a:pt x="129" y="190"/>
                  </a:lnTo>
                  <a:lnTo>
                    <a:pt x="135" y="187"/>
                  </a:lnTo>
                  <a:lnTo>
                    <a:pt x="135" y="181"/>
                  </a:lnTo>
                  <a:lnTo>
                    <a:pt x="140" y="178"/>
                  </a:lnTo>
                  <a:lnTo>
                    <a:pt x="140" y="172"/>
                  </a:lnTo>
                  <a:lnTo>
                    <a:pt x="146" y="169"/>
                  </a:lnTo>
                  <a:lnTo>
                    <a:pt x="146" y="163"/>
                  </a:lnTo>
                  <a:lnTo>
                    <a:pt x="151" y="160"/>
                  </a:lnTo>
                  <a:lnTo>
                    <a:pt x="151" y="154"/>
                  </a:lnTo>
                  <a:lnTo>
                    <a:pt x="157" y="151"/>
                  </a:lnTo>
                  <a:lnTo>
                    <a:pt x="157" y="145"/>
                  </a:lnTo>
                  <a:lnTo>
                    <a:pt x="163" y="142"/>
                  </a:lnTo>
                  <a:lnTo>
                    <a:pt x="163" y="136"/>
                  </a:lnTo>
                  <a:lnTo>
                    <a:pt x="168" y="133"/>
                  </a:lnTo>
                  <a:lnTo>
                    <a:pt x="168" y="126"/>
                  </a:lnTo>
                  <a:lnTo>
                    <a:pt x="174" y="123"/>
                  </a:lnTo>
                  <a:lnTo>
                    <a:pt x="174" y="117"/>
                  </a:lnTo>
                  <a:lnTo>
                    <a:pt x="179" y="114"/>
                  </a:lnTo>
                  <a:lnTo>
                    <a:pt x="179" y="108"/>
                  </a:lnTo>
                  <a:lnTo>
                    <a:pt x="185" y="105"/>
                  </a:lnTo>
                  <a:lnTo>
                    <a:pt x="185" y="99"/>
                  </a:lnTo>
                  <a:lnTo>
                    <a:pt x="191" y="96"/>
                  </a:lnTo>
                  <a:lnTo>
                    <a:pt x="191" y="90"/>
                  </a:lnTo>
                  <a:lnTo>
                    <a:pt x="196" y="87"/>
                  </a:lnTo>
                  <a:lnTo>
                    <a:pt x="196" y="81"/>
                  </a:lnTo>
                  <a:lnTo>
                    <a:pt x="202" y="78"/>
                  </a:lnTo>
                  <a:lnTo>
                    <a:pt x="202" y="72"/>
                  </a:lnTo>
                  <a:lnTo>
                    <a:pt x="207" y="69"/>
                  </a:lnTo>
                  <a:lnTo>
                    <a:pt x="207" y="63"/>
                  </a:lnTo>
                  <a:lnTo>
                    <a:pt x="213" y="60"/>
                  </a:lnTo>
                  <a:lnTo>
                    <a:pt x="213" y="54"/>
                  </a:lnTo>
                  <a:lnTo>
                    <a:pt x="219" y="51"/>
                  </a:lnTo>
                  <a:lnTo>
                    <a:pt x="219" y="45"/>
                  </a:lnTo>
                  <a:lnTo>
                    <a:pt x="224" y="42"/>
                  </a:lnTo>
                  <a:lnTo>
                    <a:pt x="224" y="33"/>
                  </a:lnTo>
                  <a:lnTo>
                    <a:pt x="230" y="30"/>
                  </a:lnTo>
                  <a:lnTo>
                    <a:pt x="230" y="27"/>
                  </a:lnTo>
                  <a:lnTo>
                    <a:pt x="235" y="24"/>
                  </a:lnTo>
                  <a:lnTo>
                    <a:pt x="235" y="15"/>
                  </a:lnTo>
                  <a:lnTo>
                    <a:pt x="241" y="12"/>
                  </a:lnTo>
                  <a:lnTo>
                    <a:pt x="241" y="9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52" y="3"/>
                  </a:lnTo>
                  <a:lnTo>
                    <a:pt x="252" y="9"/>
                  </a:lnTo>
                  <a:lnTo>
                    <a:pt x="258" y="12"/>
                  </a:lnTo>
                  <a:lnTo>
                    <a:pt x="258" y="18"/>
                  </a:lnTo>
                  <a:lnTo>
                    <a:pt x="263" y="21"/>
                  </a:lnTo>
                  <a:lnTo>
                    <a:pt x="263" y="27"/>
                  </a:lnTo>
                  <a:lnTo>
                    <a:pt x="269" y="30"/>
                  </a:lnTo>
                  <a:lnTo>
                    <a:pt x="269" y="36"/>
                  </a:lnTo>
                  <a:lnTo>
                    <a:pt x="274" y="39"/>
                  </a:lnTo>
                  <a:lnTo>
                    <a:pt x="274" y="48"/>
                  </a:lnTo>
                  <a:lnTo>
                    <a:pt x="280" y="51"/>
                  </a:lnTo>
                  <a:lnTo>
                    <a:pt x="280" y="54"/>
                  </a:lnTo>
                  <a:lnTo>
                    <a:pt x="286" y="57"/>
                  </a:lnTo>
                  <a:lnTo>
                    <a:pt x="286" y="66"/>
                  </a:lnTo>
                  <a:lnTo>
                    <a:pt x="291" y="69"/>
                  </a:lnTo>
                  <a:lnTo>
                    <a:pt x="291" y="72"/>
                  </a:lnTo>
                  <a:lnTo>
                    <a:pt x="297" y="75"/>
                  </a:lnTo>
                  <a:lnTo>
                    <a:pt x="297" y="84"/>
                  </a:lnTo>
                  <a:lnTo>
                    <a:pt x="302" y="87"/>
                  </a:lnTo>
                  <a:lnTo>
                    <a:pt x="302" y="90"/>
                  </a:lnTo>
                  <a:lnTo>
                    <a:pt x="308" y="93"/>
                  </a:lnTo>
                  <a:lnTo>
                    <a:pt x="308" y="102"/>
                  </a:lnTo>
                  <a:lnTo>
                    <a:pt x="314" y="105"/>
                  </a:lnTo>
                  <a:lnTo>
                    <a:pt x="314" y="111"/>
                  </a:lnTo>
                  <a:lnTo>
                    <a:pt x="319" y="114"/>
                  </a:lnTo>
                  <a:lnTo>
                    <a:pt x="319" y="120"/>
                  </a:lnTo>
                  <a:lnTo>
                    <a:pt x="325" y="123"/>
                  </a:lnTo>
                  <a:lnTo>
                    <a:pt x="325" y="130"/>
                  </a:lnTo>
                  <a:lnTo>
                    <a:pt x="330" y="133"/>
                  </a:lnTo>
                  <a:lnTo>
                    <a:pt x="330" y="139"/>
                  </a:lnTo>
                  <a:lnTo>
                    <a:pt x="336" y="142"/>
                  </a:lnTo>
                  <a:lnTo>
                    <a:pt x="336" y="148"/>
                  </a:lnTo>
                  <a:lnTo>
                    <a:pt x="341" y="151"/>
                  </a:lnTo>
                  <a:lnTo>
                    <a:pt x="341" y="157"/>
                  </a:lnTo>
                  <a:lnTo>
                    <a:pt x="347" y="160"/>
                  </a:lnTo>
                  <a:lnTo>
                    <a:pt x="347" y="166"/>
                  </a:lnTo>
                  <a:lnTo>
                    <a:pt x="353" y="169"/>
                  </a:lnTo>
                  <a:lnTo>
                    <a:pt x="353" y="175"/>
                  </a:lnTo>
                  <a:lnTo>
                    <a:pt x="358" y="178"/>
                  </a:lnTo>
                  <a:lnTo>
                    <a:pt x="358" y="184"/>
                  </a:lnTo>
                  <a:lnTo>
                    <a:pt x="364" y="187"/>
                  </a:lnTo>
                  <a:lnTo>
                    <a:pt x="364" y="193"/>
                  </a:lnTo>
                  <a:lnTo>
                    <a:pt x="369" y="196"/>
                  </a:lnTo>
                  <a:lnTo>
                    <a:pt x="369" y="202"/>
                  </a:lnTo>
                  <a:lnTo>
                    <a:pt x="375" y="205"/>
                  </a:lnTo>
                  <a:lnTo>
                    <a:pt x="375" y="211"/>
                  </a:lnTo>
                  <a:lnTo>
                    <a:pt x="381" y="21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5" name="Freeform 183">
              <a:extLst>
                <a:ext uri="{FF2B5EF4-FFF2-40B4-BE49-F238E27FC236}">
                  <a16:creationId xmlns:a16="http://schemas.microsoft.com/office/drawing/2014/main" id="{FB00C88B-5125-E3AB-FFBA-16AB8A4E7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0" y="3533"/>
              <a:ext cx="408" cy="326"/>
            </a:xfrm>
            <a:custGeom>
              <a:avLst/>
              <a:gdLst>
                <a:gd name="T0" fmla="*/ 5 w 408"/>
                <a:gd name="T1" fmla="*/ 223 h 326"/>
                <a:gd name="T2" fmla="*/ 11 w 408"/>
                <a:gd name="T3" fmla="*/ 238 h 326"/>
                <a:gd name="T4" fmla="*/ 22 w 408"/>
                <a:gd name="T5" fmla="*/ 250 h 326"/>
                <a:gd name="T6" fmla="*/ 28 w 408"/>
                <a:gd name="T7" fmla="*/ 265 h 326"/>
                <a:gd name="T8" fmla="*/ 39 w 408"/>
                <a:gd name="T9" fmla="*/ 277 h 326"/>
                <a:gd name="T10" fmla="*/ 44 w 408"/>
                <a:gd name="T11" fmla="*/ 292 h 326"/>
                <a:gd name="T12" fmla="*/ 56 w 408"/>
                <a:gd name="T13" fmla="*/ 305 h 326"/>
                <a:gd name="T14" fmla="*/ 61 w 408"/>
                <a:gd name="T15" fmla="*/ 323 h 326"/>
                <a:gd name="T16" fmla="*/ 78 w 408"/>
                <a:gd name="T17" fmla="*/ 326 h 326"/>
                <a:gd name="T18" fmla="*/ 95 w 408"/>
                <a:gd name="T19" fmla="*/ 326 h 326"/>
                <a:gd name="T20" fmla="*/ 111 w 408"/>
                <a:gd name="T21" fmla="*/ 326 h 326"/>
                <a:gd name="T22" fmla="*/ 128 w 408"/>
                <a:gd name="T23" fmla="*/ 326 h 326"/>
                <a:gd name="T24" fmla="*/ 145 w 408"/>
                <a:gd name="T25" fmla="*/ 326 h 326"/>
                <a:gd name="T26" fmla="*/ 162 w 408"/>
                <a:gd name="T27" fmla="*/ 326 h 326"/>
                <a:gd name="T28" fmla="*/ 173 w 408"/>
                <a:gd name="T29" fmla="*/ 314 h 326"/>
                <a:gd name="T30" fmla="*/ 184 w 408"/>
                <a:gd name="T31" fmla="*/ 301 h 326"/>
                <a:gd name="T32" fmla="*/ 190 w 408"/>
                <a:gd name="T33" fmla="*/ 286 h 326"/>
                <a:gd name="T34" fmla="*/ 201 w 408"/>
                <a:gd name="T35" fmla="*/ 274 h 326"/>
                <a:gd name="T36" fmla="*/ 206 w 408"/>
                <a:gd name="T37" fmla="*/ 259 h 326"/>
                <a:gd name="T38" fmla="*/ 218 w 408"/>
                <a:gd name="T39" fmla="*/ 247 h 326"/>
                <a:gd name="T40" fmla="*/ 223 w 408"/>
                <a:gd name="T41" fmla="*/ 232 h 326"/>
                <a:gd name="T42" fmla="*/ 234 w 408"/>
                <a:gd name="T43" fmla="*/ 220 h 326"/>
                <a:gd name="T44" fmla="*/ 240 w 408"/>
                <a:gd name="T45" fmla="*/ 202 h 326"/>
                <a:gd name="T46" fmla="*/ 251 w 408"/>
                <a:gd name="T47" fmla="*/ 193 h 326"/>
                <a:gd name="T48" fmla="*/ 257 w 408"/>
                <a:gd name="T49" fmla="*/ 178 h 326"/>
                <a:gd name="T50" fmla="*/ 268 w 408"/>
                <a:gd name="T51" fmla="*/ 163 h 326"/>
                <a:gd name="T52" fmla="*/ 274 w 408"/>
                <a:gd name="T53" fmla="*/ 148 h 326"/>
                <a:gd name="T54" fmla="*/ 285 w 408"/>
                <a:gd name="T55" fmla="*/ 136 h 326"/>
                <a:gd name="T56" fmla="*/ 290 w 408"/>
                <a:gd name="T57" fmla="*/ 120 h 326"/>
                <a:gd name="T58" fmla="*/ 302 w 408"/>
                <a:gd name="T59" fmla="*/ 108 h 326"/>
                <a:gd name="T60" fmla="*/ 307 w 408"/>
                <a:gd name="T61" fmla="*/ 93 h 326"/>
                <a:gd name="T62" fmla="*/ 318 w 408"/>
                <a:gd name="T63" fmla="*/ 81 h 326"/>
                <a:gd name="T64" fmla="*/ 324 w 408"/>
                <a:gd name="T65" fmla="*/ 66 h 326"/>
                <a:gd name="T66" fmla="*/ 335 w 408"/>
                <a:gd name="T67" fmla="*/ 54 h 326"/>
                <a:gd name="T68" fmla="*/ 341 w 408"/>
                <a:gd name="T69" fmla="*/ 39 h 326"/>
                <a:gd name="T70" fmla="*/ 352 w 408"/>
                <a:gd name="T71" fmla="*/ 27 h 326"/>
                <a:gd name="T72" fmla="*/ 357 w 408"/>
                <a:gd name="T73" fmla="*/ 12 h 326"/>
                <a:gd name="T74" fmla="*/ 369 w 408"/>
                <a:gd name="T75" fmla="*/ 0 h 326"/>
                <a:gd name="T76" fmla="*/ 374 w 408"/>
                <a:gd name="T77" fmla="*/ 15 h 326"/>
                <a:gd name="T78" fmla="*/ 385 w 408"/>
                <a:gd name="T79" fmla="*/ 27 h 326"/>
                <a:gd name="T80" fmla="*/ 391 w 408"/>
                <a:gd name="T81" fmla="*/ 42 h 326"/>
                <a:gd name="T82" fmla="*/ 402 w 408"/>
                <a:gd name="T83" fmla="*/ 54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6">
                  <a:moveTo>
                    <a:pt x="0" y="214"/>
                  </a:moveTo>
                  <a:lnTo>
                    <a:pt x="0" y="220"/>
                  </a:lnTo>
                  <a:lnTo>
                    <a:pt x="5" y="223"/>
                  </a:lnTo>
                  <a:lnTo>
                    <a:pt x="5" y="229"/>
                  </a:lnTo>
                  <a:lnTo>
                    <a:pt x="11" y="232"/>
                  </a:lnTo>
                  <a:lnTo>
                    <a:pt x="11" y="238"/>
                  </a:lnTo>
                  <a:lnTo>
                    <a:pt x="16" y="241"/>
                  </a:lnTo>
                  <a:lnTo>
                    <a:pt x="16" y="247"/>
                  </a:lnTo>
                  <a:lnTo>
                    <a:pt x="22" y="250"/>
                  </a:lnTo>
                  <a:lnTo>
                    <a:pt x="22" y="256"/>
                  </a:lnTo>
                  <a:lnTo>
                    <a:pt x="28" y="259"/>
                  </a:lnTo>
                  <a:lnTo>
                    <a:pt x="28" y="265"/>
                  </a:lnTo>
                  <a:lnTo>
                    <a:pt x="33" y="268"/>
                  </a:lnTo>
                  <a:lnTo>
                    <a:pt x="33" y="274"/>
                  </a:lnTo>
                  <a:lnTo>
                    <a:pt x="39" y="277"/>
                  </a:lnTo>
                  <a:lnTo>
                    <a:pt x="39" y="283"/>
                  </a:lnTo>
                  <a:lnTo>
                    <a:pt x="44" y="286"/>
                  </a:lnTo>
                  <a:lnTo>
                    <a:pt x="44" y="292"/>
                  </a:lnTo>
                  <a:lnTo>
                    <a:pt x="50" y="295"/>
                  </a:lnTo>
                  <a:lnTo>
                    <a:pt x="50" y="301"/>
                  </a:lnTo>
                  <a:lnTo>
                    <a:pt x="56" y="305"/>
                  </a:lnTo>
                  <a:lnTo>
                    <a:pt x="56" y="311"/>
                  </a:lnTo>
                  <a:lnTo>
                    <a:pt x="61" y="314"/>
                  </a:lnTo>
                  <a:lnTo>
                    <a:pt x="61" y="323"/>
                  </a:lnTo>
                  <a:lnTo>
                    <a:pt x="67" y="326"/>
                  </a:lnTo>
                  <a:lnTo>
                    <a:pt x="72" y="326"/>
                  </a:lnTo>
                  <a:lnTo>
                    <a:pt x="78" y="326"/>
                  </a:lnTo>
                  <a:lnTo>
                    <a:pt x="83" y="326"/>
                  </a:lnTo>
                  <a:lnTo>
                    <a:pt x="89" y="326"/>
                  </a:lnTo>
                  <a:lnTo>
                    <a:pt x="95" y="326"/>
                  </a:lnTo>
                  <a:lnTo>
                    <a:pt x="100" y="326"/>
                  </a:lnTo>
                  <a:lnTo>
                    <a:pt x="106" y="326"/>
                  </a:lnTo>
                  <a:lnTo>
                    <a:pt x="111" y="326"/>
                  </a:lnTo>
                  <a:lnTo>
                    <a:pt x="117" y="326"/>
                  </a:lnTo>
                  <a:lnTo>
                    <a:pt x="123" y="326"/>
                  </a:lnTo>
                  <a:lnTo>
                    <a:pt x="128" y="326"/>
                  </a:lnTo>
                  <a:lnTo>
                    <a:pt x="134" y="326"/>
                  </a:lnTo>
                  <a:lnTo>
                    <a:pt x="139" y="326"/>
                  </a:lnTo>
                  <a:lnTo>
                    <a:pt x="145" y="326"/>
                  </a:lnTo>
                  <a:lnTo>
                    <a:pt x="151" y="326"/>
                  </a:lnTo>
                  <a:lnTo>
                    <a:pt x="156" y="326"/>
                  </a:lnTo>
                  <a:lnTo>
                    <a:pt x="162" y="326"/>
                  </a:lnTo>
                  <a:lnTo>
                    <a:pt x="167" y="323"/>
                  </a:lnTo>
                  <a:lnTo>
                    <a:pt x="173" y="320"/>
                  </a:lnTo>
                  <a:lnTo>
                    <a:pt x="173" y="314"/>
                  </a:lnTo>
                  <a:lnTo>
                    <a:pt x="179" y="311"/>
                  </a:lnTo>
                  <a:lnTo>
                    <a:pt x="179" y="305"/>
                  </a:lnTo>
                  <a:lnTo>
                    <a:pt x="184" y="301"/>
                  </a:lnTo>
                  <a:lnTo>
                    <a:pt x="184" y="295"/>
                  </a:lnTo>
                  <a:lnTo>
                    <a:pt x="190" y="292"/>
                  </a:lnTo>
                  <a:lnTo>
                    <a:pt x="190" y="286"/>
                  </a:lnTo>
                  <a:lnTo>
                    <a:pt x="195" y="283"/>
                  </a:lnTo>
                  <a:lnTo>
                    <a:pt x="195" y="277"/>
                  </a:lnTo>
                  <a:lnTo>
                    <a:pt x="201" y="274"/>
                  </a:lnTo>
                  <a:lnTo>
                    <a:pt x="201" y="268"/>
                  </a:lnTo>
                  <a:lnTo>
                    <a:pt x="206" y="265"/>
                  </a:lnTo>
                  <a:lnTo>
                    <a:pt x="206" y="259"/>
                  </a:lnTo>
                  <a:lnTo>
                    <a:pt x="212" y="256"/>
                  </a:lnTo>
                  <a:lnTo>
                    <a:pt x="212" y="250"/>
                  </a:lnTo>
                  <a:lnTo>
                    <a:pt x="218" y="247"/>
                  </a:lnTo>
                  <a:lnTo>
                    <a:pt x="218" y="241"/>
                  </a:lnTo>
                  <a:lnTo>
                    <a:pt x="223" y="238"/>
                  </a:lnTo>
                  <a:lnTo>
                    <a:pt x="223" y="232"/>
                  </a:lnTo>
                  <a:lnTo>
                    <a:pt x="229" y="229"/>
                  </a:lnTo>
                  <a:lnTo>
                    <a:pt x="229" y="223"/>
                  </a:lnTo>
                  <a:lnTo>
                    <a:pt x="234" y="220"/>
                  </a:lnTo>
                  <a:lnTo>
                    <a:pt x="234" y="214"/>
                  </a:lnTo>
                  <a:lnTo>
                    <a:pt x="240" y="211"/>
                  </a:lnTo>
                  <a:lnTo>
                    <a:pt x="240" y="202"/>
                  </a:lnTo>
                  <a:lnTo>
                    <a:pt x="246" y="199"/>
                  </a:lnTo>
                  <a:lnTo>
                    <a:pt x="246" y="196"/>
                  </a:lnTo>
                  <a:lnTo>
                    <a:pt x="251" y="193"/>
                  </a:lnTo>
                  <a:lnTo>
                    <a:pt x="251" y="184"/>
                  </a:lnTo>
                  <a:lnTo>
                    <a:pt x="257" y="181"/>
                  </a:lnTo>
                  <a:lnTo>
                    <a:pt x="257" y="178"/>
                  </a:lnTo>
                  <a:lnTo>
                    <a:pt x="262" y="175"/>
                  </a:lnTo>
                  <a:lnTo>
                    <a:pt x="262" y="166"/>
                  </a:lnTo>
                  <a:lnTo>
                    <a:pt x="268" y="163"/>
                  </a:lnTo>
                  <a:lnTo>
                    <a:pt x="268" y="160"/>
                  </a:lnTo>
                  <a:lnTo>
                    <a:pt x="274" y="157"/>
                  </a:lnTo>
                  <a:lnTo>
                    <a:pt x="274" y="148"/>
                  </a:lnTo>
                  <a:lnTo>
                    <a:pt x="279" y="145"/>
                  </a:lnTo>
                  <a:lnTo>
                    <a:pt x="279" y="139"/>
                  </a:lnTo>
                  <a:lnTo>
                    <a:pt x="285" y="136"/>
                  </a:lnTo>
                  <a:lnTo>
                    <a:pt x="285" y="130"/>
                  </a:lnTo>
                  <a:lnTo>
                    <a:pt x="290" y="126"/>
                  </a:lnTo>
                  <a:lnTo>
                    <a:pt x="290" y="120"/>
                  </a:lnTo>
                  <a:lnTo>
                    <a:pt x="296" y="117"/>
                  </a:lnTo>
                  <a:lnTo>
                    <a:pt x="296" y="111"/>
                  </a:lnTo>
                  <a:lnTo>
                    <a:pt x="302" y="108"/>
                  </a:lnTo>
                  <a:lnTo>
                    <a:pt x="302" y="102"/>
                  </a:lnTo>
                  <a:lnTo>
                    <a:pt x="307" y="99"/>
                  </a:lnTo>
                  <a:lnTo>
                    <a:pt x="307" y="93"/>
                  </a:lnTo>
                  <a:lnTo>
                    <a:pt x="313" y="90"/>
                  </a:lnTo>
                  <a:lnTo>
                    <a:pt x="313" y="84"/>
                  </a:lnTo>
                  <a:lnTo>
                    <a:pt x="318" y="81"/>
                  </a:lnTo>
                  <a:lnTo>
                    <a:pt x="318" y="75"/>
                  </a:lnTo>
                  <a:lnTo>
                    <a:pt x="324" y="72"/>
                  </a:lnTo>
                  <a:lnTo>
                    <a:pt x="324" y="66"/>
                  </a:lnTo>
                  <a:lnTo>
                    <a:pt x="329" y="63"/>
                  </a:lnTo>
                  <a:lnTo>
                    <a:pt x="329" y="57"/>
                  </a:lnTo>
                  <a:lnTo>
                    <a:pt x="335" y="54"/>
                  </a:lnTo>
                  <a:lnTo>
                    <a:pt x="335" y="48"/>
                  </a:lnTo>
                  <a:lnTo>
                    <a:pt x="341" y="45"/>
                  </a:lnTo>
                  <a:lnTo>
                    <a:pt x="341" y="39"/>
                  </a:lnTo>
                  <a:lnTo>
                    <a:pt x="346" y="36"/>
                  </a:lnTo>
                  <a:lnTo>
                    <a:pt x="346" y="30"/>
                  </a:lnTo>
                  <a:lnTo>
                    <a:pt x="352" y="27"/>
                  </a:lnTo>
                  <a:lnTo>
                    <a:pt x="352" y="21"/>
                  </a:lnTo>
                  <a:lnTo>
                    <a:pt x="357" y="18"/>
                  </a:lnTo>
                  <a:lnTo>
                    <a:pt x="357" y="12"/>
                  </a:lnTo>
                  <a:lnTo>
                    <a:pt x="363" y="9"/>
                  </a:lnTo>
                  <a:lnTo>
                    <a:pt x="363" y="3"/>
                  </a:lnTo>
                  <a:lnTo>
                    <a:pt x="369" y="0"/>
                  </a:lnTo>
                  <a:lnTo>
                    <a:pt x="369" y="6"/>
                  </a:lnTo>
                  <a:lnTo>
                    <a:pt x="374" y="9"/>
                  </a:lnTo>
                  <a:lnTo>
                    <a:pt x="374" y="15"/>
                  </a:lnTo>
                  <a:lnTo>
                    <a:pt x="380" y="18"/>
                  </a:lnTo>
                  <a:lnTo>
                    <a:pt x="380" y="24"/>
                  </a:lnTo>
                  <a:lnTo>
                    <a:pt x="385" y="27"/>
                  </a:lnTo>
                  <a:lnTo>
                    <a:pt x="385" y="33"/>
                  </a:lnTo>
                  <a:lnTo>
                    <a:pt x="391" y="36"/>
                  </a:lnTo>
                  <a:lnTo>
                    <a:pt x="391" y="42"/>
                  </a:lnTo>
                  <a:lnTo>
                    <a:pt x="397" y="45"/>
                  </a:lnTo>
                  <a:lnTo>
                    <a:pt x="397" y="51"/>
                  </a:lnTo>
                  <a:lnTo>
                    <a:pt x="402" y="54"/>
                  </a:lnTo>
                  <a:lnTo>
                    <a:pt x="402" y="60"/>
                  </a:lnTo>
                  <a:lnTo>
                    <a:pt x="408" y="63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6" name="Freeform 184">
              <a:extLst>
                <a:ext uri="{FF2B5EF4-FFF2-40B4-BE49-F238E27FC236}">
                  <a16:creationId xmlns:a16="http://schemas.microsoft.com/office/drawing/2014/main" id="{5AEB55C1-47F5-9E54-EA3E-FA5BFA9A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8" y="3596"/>
              <a:ext cx="402" cy="263"/>
            </a:xfrm>
            <a:custGeom>
              <a:avLst/>
              <a:gdLst>
                <a:gd name="T0" fmla="*/ 5 w 402"/>
                <a:gd name="T1" fmla="*/ 9 h 263"/>
                <a:gd name="T2" fmla="*/ 11 w 402"/>
                <a:gd name="T3" fmla="*/ 24 h 263"/>
                <a:gd name="T4" fmla="*/ 22 w 402"/>
                <a:gd name="T5" fmla="*/ 36 h 263"/>
                <a:gd name="T6" fmla="*/ 28 w 402"/>
                <a:gd name="T7" fmla="*/ 51 h 263"/>
                <a:gd name="T8" fmla="*/ 39 w 402"/>
                <a:gd name="T9" fmla="*/ 63 h 263"/>
                <a:gd name="T10" fmla="*/ 44 w 402"/>
                <a:gd name="T11" fmla="*/ 79 h 263"/>
                <a:gd name="T12" fmla="*/ 56 w 402"/>
                <a:gd name="T13" fmla="*/ 94 h 263"/>
                <a:gd name="T14" fmla="*/ 61 w 402"/>
                <a:gd name="T15" fmla="*/ 109 h 263"/>
                <a:gd name="T16" fmla="*/ 72 w 402"/>
                <a:gd name="T17" fmla="*/ 118 h 263"/>
                <a:gd name="T18" fmla="*/ 78 w 402"/>
                <a:gd name="T19" fmla="*/ 133 h 263"/>
                <a:gd name="T20" fmla="*/ 89 w 402"/>
                <a:gd name="T21" fmla="*/ 148 h 263"/>
                <a:gd name="T22" fmla="*/ 95 w 402"/>
                <a:gd name="T23" fmla="*/ 163 h 263"/>
                <a:gd name="T24" fmla="*/ 106 w 402"/>
                <a:gd name="T25" fmla="*/ 175 h 263"/>
                <a:gd name="T26" fmla="*/ 112 w 402"/>
                <a:gd name="T27" fmla="*/ 190 h 263"/>
                <a:gd name="T28" fmla="*/ 123 w 402"/>
                <a:gd name="T29" fmla="*/ 202 h 263"/>
                <a:gd name="T30" fmla="*/ 128 w 402"/>
                <a:gd name="T31" fmla="*/ 217 h 263"/>
                <a:gd name="T32" fmla="*/ 139 w 402"/>
                <a:gd name="T33" fmla="*/ 229 h 263"/>
                <a:gd name="T34" fmla="*/ 145 w 402"/>
                <a:gd name="T35" fmla="*/ 245 h 263"/>
                <a:gd name="T36" fmla="*/ 156 w 402"/>
                <a:gd name="T37" fmla="*/ 257 h 263"/>
                <a:gd name="T38" fmla="*/ 167 w 402"/>
                <a:gd name="T39" fmla="*/ 263 h 263"/>
                <a:gd name="T40" fmla="*/ 184 w 402"/>
                <a:gd name="T41" fmla="*/ 263 h 263"/>
                <a:gd name="T42" fmla="*/ 201 w 402"/>
                <a:gd name="T43" fmla="*/ 263 h 263"/>
                <a:gd name="T44" fmla="*/ 218 w 402"/>
                <a:gd name="T45" fmla="*/ 263 h 263"/>
                <a:gd name="T46" fmla="*/ 235 w 402"/>
                <a:gd name="T47" fmla="*/ 263 h 263"/>
                <a:gd name="T48" fmla="*/ 251 w 402"/>
                <a:gd name="T49" fmla="*/ 263 h 263"/>
                <a:gd name="T50" fmla="*/ 262 w 402"/>
                <a:gd name="T51" fmla="*/ 254 h 263"/>
                <a:gd name="T52" fmla="*/ 274 w 402"/>
                <a:gd name="T53" fmla="*/ 242 h 263"/>
                <a:gd name="T54" fmla="*/ 279 w 402"/>
                <a:gd name="T55" fmla="*/ 226 h 263"/>
                <a:gd name="T56" fmla="*/ 290 w 402"/>
                <a:gd name="T57" fmla="*/ 214 h 263"/>
                <a:gd name="T58" fmla="*/ 296 w 402"/>
                <a:gd name="T59" fmla="*/ 199 h 263"/>
                <a:gd name="T60" fmla="*/ 307 w 402"/>
                <a:gd name="T61" fmla="*/ 187 h 263"/>
                <a:gd name="T62" fmla="*/ 313 w 402"/>
                <a:gd name="T63" fmla="*/ 172 h 263"/>
                <a:gd name="T64" fmla="*/ 324 w 402"/>
                <a:gd name="T65" fmla="*/ 160 h 263"/>
                <a:gd name="T66" fmla="*/ 330 w 402"/>
                <a:gd name="T67" fmla="*/ 145 h 263"/>
                <a:gd name="T68" fmla="*/ 341 w 402"/>
                <a:gd name="T69" fmla="*/ 133 h 263"/>
                <a:gd name="T70" fmla="*/ 346 w 402"/>
                <a:gd name="T71" fmla="*/ 118 h 263"/>
                <a:gd name="T72" fmla="*/ 358 w 402"/>
                <a:gd name="T73" fmla="*/ 106 h 263"/>
                <a:gd name="T74" fmla="*/ 363 w 402"/>
                <a:gd name="T75" fmla="*/ 91 h 263"/>
                <a:gd name="T76" fmla="*/ 374 w 402"/>
                <a:gd name="T77" fmla="*/ 76 h 263"/>
                <a:gd name="T78" fmla="*/ 380 w 402"/>
                <a:gd name="T79" fmla="*/ 60 h 263"/>
                <a:gd name="T80" fmla="*/ 391 w 402"/>
                <a:gd name="T81" fmla="*/ 51 h 263"/>
                <a:gd name="T82" fmla="*/ 397 w 402"/>
                <a:gd name="T83" fmla="*/ 36 h 26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2" h="263">
                  <a:moveTo>
                    <a:pt x="0" y="0"/>
                  </a:moveTo>
                  <a:lnTo>
                    <a:pt x="0" y="6"/>
                  </a:lnTo>
                  <a:lnTo>
                    <a:pt x="5" y="9"/>
                  </a:lnTo>
                  <a:lnTo>
                    <a:pt x="5" y="15"/>
                  </a:lnTo>
                  <a:lnTo>
                    <a:pt x="11" y="18"/>
                  </a:lnTo>
                  <a:lnTo>
                    <a:pt x="11" y="24"/>
                  </a:lnTo>
                  <a:lnTo>
                    <a:pt x="16" y="27"/>
                  </a:lnTo>
                  <a:lnTo>
                    <a:pt x="16" y="33"/>
                  </a:lnTo>
                  <a:lnTo>
                    <a:pt x="22" y="36"/>
                  </a:lnTo>
                  <a:lnTo>
                    <a:pt x="22" y="42"/>
                  </a:lnTo>
                  <a:lnTo>
                    <a:pt x="28" y="45"/>
                  </a:lnTo>
                  <a:lnTo>
                    <a:pt x="28" y="51"/>
                  </a:lnTo>
                  <a:lnTo>
                    <a:pt x="33" y="54"/>
                  </a:lnTo>
                  <a:lnTo>
                    <a:pt x="33" y="60"/>
                  </a:lnTo>
                  <a:lnTo>
                    <a:pt x="39" y="63"/>
                  </a:lnTo>
                  <a:lnTo>
                    <a:pt x="39" y="70"/>
                  </a:lnTo>
                  <a:lnTo>
                    <a:pt x="44" y="73"/>
                  </a:lnTo>
                  <a:lnTo>
                    <a:pt x="44" y="79"/>
                  </a:lnTo>
                  <a:lnTo>
                    <a:pt x="50" y="82"/>
                  </a:lnTo>
                  <a:lnTo>
                    <a:pt x="50" y="91"/>
                  </a:lnTo>
                  <a:lnTo>
                    <a:pt x="56" y="94"/>
                  </a:lnTo>
                  <a:lnTo>
                    <a:pt x="56" y="97"/>
                  </a:lnTo>
                  <a:lnTo>
                    <a:pt x="61" y="100"/>
                  </a:lnTo>
                  <a:lnTo>
                    <a:pt x="61" y="109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72" y="118"/>
                  </a:lnTo>
                  <a:lnTo>
                    <a:pt x="72" y="127"/>
                  </a:lnTo>
                  <a:lnTo>
                    <a:pt x="78" y="130"/>
                  </a:lnTo>
                  <a:lnTo>
                    <a:pt x="78" y="133"/>
                  </a:lnTo>
                  <a:lnTo>
                    <a:pt x="84" y="136"/>
                  </a:lnTo>
                  <a:lnTo>
                    <a:pt x="84" y="145"/>
                  </a:lnTo>
                  <a:lnTo>
                    <a:pt x="89" y="148"/>
                  </a:lnTo>
                  <a:lnTo>
                    <a:pt x="89" y="151"/>
                  </a:lnTo>
                  <a:lnTo>
                    <a:pt x="95" y="154"/>
                  </a:lnTo>
                  <a:lnTo>
                    <a:pt x="95" y="163"/>
                  </a:lnTo>
                  <a:lnTo>
                    <a:pt x="100" y="166"/>
                  </a:lnTo>
                  <a:lnTo>
                    <a:pt x="100" y="172"/>
                  </a:lnTo>
                  <a:lnTo>
                    <a:pt x="106" y="175"/>
                  </a:lnTo>
                  <a:lnTo>
                    <a:pt x="106" y="181"/>
                  </a:lnTo>
                  <a:lnTo>
                    <a:pt x="112" y="184"/>
                  </a:lnTo>
                  <a:lnTo>
                    <a:pt x="112" y="190"/>
                  </a:lnTo>
                  <a:lnTo>
                    <a:pt x="117" y="193"/>
                  </a:lnTo>
                  <a:lnTo>
                    <a:pt x="117" y="199"/>
                  </a:lnTo>
                  <a:lnTo>
                    <a:pt x="123" y="202"/>
                  </a:lnTo>
                  <a:lnTo>
                    <a:pt x="123" y="208"/>
                  </a:lnTo>
                  <a:lnTo>
                    <a:pt x="128" y="211"/>
                  </a:lnTo>
                  <a:lnTo>
                    <a:pt x="128" y="217"/>
                  </a:lnTo>
                  <a:lnTo>
                    <a:pt x="134" y="220"/>
                  </a:lnTo>
                  <a:lnTo>
                    <a:pt x="134" y="226"/>
                  </a:lnTo>
                  <a:lnTo>
                    <a:pt x="139" y="229"/>
                  </a:lnTo>
                  <a:lnTo>
                    <a:pt x="139" y="235"/>
                  </a:lnTo>
                  <a:lnTo>
                    <a:pt x="145" y="238"/>
                  </a:lnTo>
                  <a:lnTo>
                    <a:pt x="145" y="245"/>
                  </a:lnTo>
                  <a:lnTo>
                    <a:pt x="151" y="248"/>
                  </a:lnTo>
                  <a:lnTo>
                    <a:pt x="151" y="254"/>
                  </a:lnTo>
                  <a:lnTo>
                    <a:pt x="156" y="257"/>
                  </a:lnTo>
                  <a:lnTo>
                    <a:pt x="156" y="263"/>
                  </a:lnTo>
                  <a:lnTo>
                    <a:pt x="162" y="263"/>
                  </a:lnTo>
                  <a:lnTo>
                    <a:pt x="167" y="263"/>
                  </a:lnTo>
                  <a:lnTo>
                    <a:pt x="173" y="263"/>
                  </a:lnTo>
                  <a:lnTo>
                    <a:pt x="179" y="263"/>
                  </a:lnTo>
                  <a:lnTo>
                    <a:pt x="184" y="263"/>
                  </a:lnTo>
                  <a:lnTo>
                    <a:pt x="190" y="263"/>
                  </a:lnTo>
                  <a:lnTo>
                    <a:pt x="195" y="263"/>
                  </a:lnTo>
                  <a:lnTo>
                    <a:pt x="201" y="263"/>
                  </a:lnTo>
                  <a:lnTo>
                    <a:pt x="207" y="263"/>
                  </a:lnTo>
                  <a:lnTo>
                    <a:pt x="212" y="263"/>
                  </a:lnTo>
                  <a:lnTo>
                    <a:pt x="218" y="263"/>
                  </a:lnTo>
                  <a:lnTo>
                    <a:pt x="223" y="263"/>
                  </a:lnTo>
                  <a:lnTo>
                    <a:pt x="229" y="263"/>
                  </a:lnTo>
                  <a:lnTo>
                    <a:pt x="235" y="263"/>
                  </a:lnTo>
                  <a:lnTo>
                    <a:pt x="240" y="263"/>
                  </a:lnTo>
                  <a:lnTo>
                    <a:pt x="246" y="263"/>
                  </a:lnTo>
                  <a:lnTo>
                    <a:pt x="251" y="263"/>
                  </a:lnTo>
                  <a:lnTo>
                    <a:pt x="257" y="263"/>
                  </a:lnTo>
                  <a:lnTo>
                    <a:pt x="262" y="260"/>
                  </a:lnTo>
                  <a:lnTo>
                    <a:pt x="262" y="254"/>
                  </a:lnTo>
                  <a:lnTo>
                    <a:pt x="268" y="251"/>
                  </a:lnTo>
                  <a:lnTo>
                    <a:pt x="268" y="245"/>
                  </a:lnTo>
                  <a:lnTo>
                    <a:pt x="274" y="242"/>
                  </a:lnTo>
                  <a:lnTo>
                    <a:pt x="274" y="235"/>
                  </a:lnTo>
                  <a:lnTo>
                    <a:pt x="279" y="232"/>
                  </a:lnTo>
                  <a:lnTo>
                    <a:pt x="279" y="226"/>
                  </a:lnTo>
                  <a:lnTo>
                    <a:pt x="285" y="223"/>
                  </a:lnTo>
                  <a:lnTo>
                    <a:pt x="285" y="217"/>
                  </a:lnTo>
                  <a:lnTo>
                    <a:pt x="290" y="214"/>
                  </a:lnTo>
                  <a:lnTo>
                    <a:pt x="290" y="208"/>
                  </a:lnTo>
                  <a:lnTo>
                    <a:pt x="296" y="205"/>
                  </a:lnTo>
                  <a:lnTo>
                    <a:pt x="296" y="199"/>
                  </a:lnTo>
                  <a:lnTo>
                    <a:pt x="302" y="196"/>
                  </a:lnTo>
                  <a:lnTo>
                    <a:pt x="302" y="190"/>
                  </a:lnTo>
                  <a:lnTo>
                    <a:pt x="307" y="187"/>
                  </a:lnTo>
                  <a:lnTo>
                    <a:pt x="307" y="181"/>
                  </a:lnTo>
                  <a:lnTo>
                    <a:pt x="313" y="178"/>
                  </a:lnTo>
                  <a:lnTo>
                    <a:pt x="313" y="172"/>
                  </a:lnTo>
                  <a:lnTo>
                    <a:pt x="318" y="169"/>
                  </a:lnTo>
                  <a:lnTo>
                    <a:pt x="318" y="163"/>
                  </a:lnTo>
                  <a:lnTo>
                    <a:pt x="324" y="160"/>
                  </a:lnTo>
                  <a:lnTo>
                    <a:pt x="324" y="154"/>
                  </a:lnTo>
                  <a:lnTo>
                    <a:pt x="330" y="151"/>
                  </a:lnTo>
                  <a:lnTo>
                    <a:pt x="330" y="145"/>
                  </a:lnTo>
                  <a:lnTo>
                    <a:pt x="335" y="142"/>
                  </a:lnTo>
                  <a:lnTo>
                    <a:pt x="335" y="136"/>
                  </a:lnTo>
                  <a:lnTo>
                    <a:pt x="341" y="133"/>
                  </a:lnTo>
                  <a:lnTo>
                    <a:pt x="341" y="127"/>
                  </a:lnTo>
                  <a:lnTo>
                    <a:pt x="346" y="124"/>
                  </a:lnTo>
                  <a:lnTo>
                    <a:pt x="346" y="118"/>
                  </a:lnTo>
                  <a:lnTo>
                    <a:pt x="352" y="115"/>
                  </a:lnTo>
                  <a:lnTo>
                    <a:pt x="352" y="109"/>
                  </a:lnTo>
                  <a:lnTo>
                    <a:pt x="358" y="106"/>
                  </a:lnTo>
                  <a:lnTo>
                    <a:pt x="358" y="97"/>
                  </a:lnTo>
                  <a:lnTo>
                    <a:pt x="363" y="94"/>
                  </a:lnTo>
                  <a:lnTo>
                    <a:pt x="363" y="91"/>
                  </a:lnTo>
                  <a:lnTo>
                    <a:pt x="369" y="88"/>
                  </a:lnTo>
                  <a:lnTo>
                    <a:pt x="369" y="79"/>
                  </a:lnTo>
                  <a:lnTo>
                    <a:pt x="374" y="76"/>
                  </a:lnTo>
                  <a:lnTo>
                    <a:pt x="374" y="73"/>
                  </a:lnTo>
                  <a:lnTo>
                    <a:pt x="380" y="70"/>
                  </a:lnTo>
                  <a:lnTo>
                    <a:pt x="380" y="60"/>
                  </a:lnTo>
                  <a:lnTo>
                    <a:pt x="385" y="57"/>
                  </a:lnTo>
                  <a:lnTo>
                    <a:pt x="385" y="54"/>
                  </a:lnTo>
                  <a:lnTo>
                    <a:pt x="391" y="51"/>
                  </a:lnTo>
                  <a:lnTo>
                    <a:pt x="391" y="42"/>
                  </a:lnTo>
                  <a:lnTo>
                    <a:pt x="397" y="39"/>
                  </a:lnTo>
                  <a:lnTo>
                    <a:pt x="397" y="36"/>
                  </a:lnTo>
                  <a:lnTo>
                    <a:pt x="402" y="33"/>
                  </a:lnTo>
                  <a:lnTo>
                    <a:pt x="402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7" name="Freeform 185">
              <a:extLst>
                <a:ext uri="{FF2B5EF4-FFF2-40B4-BE49-F238E27FC236}">
                  <a16:creationId xmlns:a16="http://schemas.microsoft.com/office/drawing/2014/main" id="{FEDFAA6A-BCAB-31C3-F38A-4F10CDAFA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3533"/>
              <a:ext cx="408" cy="326"/>
            </a:xfrm>
            <a:custGeom>
              <a:avLst/>
              <a:gdLst>
                <a:gd name="T0" fmla="*/ 6 w 408"/>
                <a:gd name="T1" fmla="*/ 78 h 326"/>
                <a:gd name="T2" fmla="*/ 17 w 408"/>
                <a:gd name="T3" fmla="*/ 66 h 326"/>
                <a:gd name="T4" fmla="*/ 23 w 408"/>
                <a:gd name="T5" fmla="*/ 51 h 326"/>
                <a:gd name="T6" fmla="*/ 34 w 408"/>
                <a:gd name="T7" fmla="*/ 39 h 326"/>
                <a:gd name="T8" fmla="*/ 39 w 408"/>
                <a:gd name="T9" fmla="*/ 24 h 326"/>
                <a:gd name="T10" fmla="*/ 51 w 408"/>
                <a:gd name="T11" fmla="*/ 12 h 326"/>
                <a:gd name="T12" fmla="*/ 56 w 408"/>
                <a:gd name="T13" fmla="*/ 0 h 326"/>
                <a:gd name="T14" fmla="*/ 62 w 408"/>
                <a:gd name="T15" fmla="*/ 9 h 326"/>
                <a:gd name="T16" fmla="*/ 73 w 408"/>
                <a:gd name="T17" fmla="*/ 24 h 326"/>
                <a:gd name="T18" fmla="*/ 79 w 408"/>
                <a:gd name="T19" fmla="*/ 39 h 326"/>
                <a:gd name="T20" fmla="*/ 90 w 408"/>
                <a:gd name="T21" fmla="*/ 48 h 326"/>
                <a:gd name="T22" fmla="*/ 95 w 408"/>
                <a:gd name="T23" fmla="*/ 66 h 326"/>
                <a:gd name="T24" fmla="*/ 106 w 408"/>
                <a:gd name="T25" fmla="*/ 78 h 326"/>
                <a:gd name="T26" fmla="*/ 112 w 408"/>
                <a:gd name="T27" fmla="*/ 93 h 326"/>
                <a:gd name="T28" fmla="*/ 123 w 408"/>
                <a:gd name="T29" fmla="*/ 105 h 326"/>
                <a:gd name="T30" fmla="*/ 129 w 408"/>
                <a:gd name="T31" fmla="*/ 120 h 326"/>
                <a:gd name="T32" fmla="*/ 140 w 408"/>
                <a:gd name="T33" fmla="*/ 133 h 326"/>
                <a:gd name="T34" fmla="*/ 146 w 408"/>
                <a:gd name="T35" fmla="*/ 148 h 326"/>
                <a:gd name="T36" fmla="*/ 157 w 408"/>
                <a:gd name="T37" fmla="*/ 160 h 326"/>
                <a:gd name="T38" fmla="*/ 162 w 408"/>
                <a:gd name="T39" fmla="*/ 175 h 326"/>
                <a:gd name="T40" fmla="*/ 174 w 408"/>
                <a:gd name="T41" fmla="*/ 187 h 326"/>
                <a:gd name="T42" fmla="*/ 179 w 408"/>
                <a:gd name="T43" fmla="*/ 202 h 326"/>
                <a:gd name="T44" fmla="*/ 190 w 408"/>
                <a:gd name="T45" fmla="*/ 217 h 326"/>
                <a:gd name="T46" fmla="*/ 196 w 408"/>
                <a:gd name="T47" fmla="*/ 232 h 326"/>
                <a:gd name="T48" fmla="*/ 207 w 408"/>
                <a:gd name="T49" fmla="*/ 241 h 326"/>
                <a:gd name="T50" fmla="*/ 213 w 408"/>
                <a:gd name="T51" fmla="*/ 256 h 326"/>
                <a:gd name="T52" fmla="*/ 224 w 408"/>
                <a:gd name="T53" fmla="*/ 271 h 326"/>
                <a:gd name="T54" fmla="*/ 229 w 408"/>
                <a:gd name="T55" fmla="*/ 286 h 326"/>
                <a:gd name="T56" fmla="*/ 241 w 408"/>
                <a:gd name="T57" fmla="*/ 298 h 326"/>
                <a:gd name="T58" fmla="*/ 246 w 408"/>
                <a:gd name="T59" fmla="*/ 314 h 326"/>
                <a:gd name="T60" fmla="*/ 257 w 408"/>
                <a:gd name="T61" fmla="*/ 326 h 326"/>
                <a:gd name="T62" fmla="*/ 274 w 408"/>
                <a:gd name="T63" fmla="*/ 326 h 326"/>
                <a:gd name="T64" fmla="*/ 291 w 408"/>
                <a:gd name="T65" fmla="*/ 326 h 326"/>
                <a:gd name="T66" fmla="*/ 308 w 408"/>
                <a:gd name="T67" fmla="*/ 326 h 326"/>
                <a:gd name="T68" fmla="*/ 324 w 408"/>
                <a:gd name="T69" fmla="*/ 326 h 326"/>
                <a:gd name="T70" fmla="*/ 341 w 408"/>
                <a:gd name="T71" fmla="*/ 326 h 326"/>
                <a:gd name="T72" fmla="*/ 358 w 408"/>
                <a:gd name="T73" fmla="*/ 323 h 326"/>
                <a:gd name="T74" fmla="*/ 369 w 408"/>
                <a:gd name="T75" fmla="*/ 311 h 326"/>
                <a:gd name="T76" fmla="*/ 375 w 408"/>
                <a:gd name="T77" fmla="*/ 295 h 326"/>
                <a:gd name="T78" fmla="*/ 386 w 408"/>
                <a:gd name="T79" fmla="*/ 283 h 326"/>
                <a:gd name="T80" fmla="*/ 392 w 408"/>
                <a:gd name="T81" fmla="*/ 268 h 326"/>
                <a:gd name="T82" fmla="*/ 403 w 408"/>
                <a:gd name="T83" fmla="*/ 256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6">
                  <a:moveTo>
                    <a:pt x="0" y="87"/>
                  </a:moveTo>
                  <a:lnTo>
                    <a:pt x="6" y="84"/>
                  </a:lnTo>
                  <a:lnTo>
                    <a:pt x="6" y="78"/>
                  </a:lnTo>
                  <a:lnTo>
                    <a:pt x="11" y="75"/>
                  </a:lnTo>
                  <a:lnTo>
                    <a:pt x="11" y="69"/>
                  </a:lnTo>
                  <a:lnTo>
                    <a:pt x="17" y="66"/>
                  </a:lnTo>
                  <a:lnTo>
                    <a:pt x="17" y="60"/>
                  </a:lnTo>
                  <a:lnTo>
                    <a:pt x="23" y="57"/>
                  </a:lnTo>
                  <a:lnTo>
                    <a:pt x="23" y="51"/>
                  </a:lnTo>
                  <a:lnTo>
                    <a:pt x="28" y="48"/>
                  </a:lnTo>
                  <a:lnTo>
                    <a:pt x="28" y="42"/>
                  </a:lnTo>
                  <a:lnTo>
                    <a:pt x="34" y="39"/>
                  </a:lnTo>
                  <a:lnTo>
                    <a:pt x="34" y="33"/>
                  </a:lnTo>
                  <a:lnTo>
                    <a:pt x="39" y="30"/>
                  </a:lnTo>
                  <a:lnTo>
                    <a:pt x="39" y="24"/>
                  </a:lnTo>
                  <a:lnTo>
                    <a:pt x="45" y="21"/>
                  </a:lnTo>
                  <a:lnTo>
                    <a:pt x="45" y="15"/>
                  </a:lnTo>
                  <a:lnTo>
                    <a:pt x="51" y="12"/>
                  </a:lnTo>
                  <a:lnTo>
                    <a:pt x="51" y="6"/>
                  </a:lnTo>
                  <a:lnTo>
                    <a:pt x="56" y="3"/>
                  </a:lnTo>
                  <a:lnTo>
                    <a:pt x="56" y="0"/>
                  </a:lnTo>
                  <a:lnTo>
                    <a:pt x="56" y="3"/>
                  </a:lnTo>
                  <a:lnTo>
                    <a:pt x="62" y="6"/>
                  </a:lnTo>
                  <a:lnTo>
                    <a:pt x="62" y="9"/>
                  </a:lnTo>
                  <a:lnTo>
                    <a:pt x="67" y="12"/>
                  </a:lnTo>
                  <a:lnTo>
                    <a:pt x="67" y="21"/>
                  </a:lnTo>
                  <a:lnTo>
                    <a:pt x="73" y="24"/>
                  </a:lnTo>
                  <a:lnTo>
                    <a:pt x="73" y="27"/>
                  </a:lnTo>
                  <a:lnTo>
                    <a:pt x="79" y="30"/>
                  </a:lnTo>
                  <a:lnTo>
                    <a:pt x="79" y="39"/>
                  </a:lnTo>
                  <a:lnTo>
                    <a:pt x="84" y="42"/>
                  </a:lnTo>
                  <a:lnTo>
                    <a:pt x="84" y="45"/>
                  </a:lnTo>
                  <a:lnTo>
                    <a:pt x="90" y="48"/>
                  </a:lnTo>
                  <a:lnTo>
                    <a:pt x="90" y="57"/>
                  </a:lnTo>
                  <a:lnTo>
                    <a:pt x="95" y="60"/>
                  </a:lnTo>
                  <a:lnTo>
                    <a:pt x="95" y="66"/>
                  </a:lnTo>
                  <a:lnTo>
                    <a:pt x="101" y="69"/>
                  </a:lnTo>
                  <a:lnTo>
                    <a:pt x="101" y="75"/>
                  </a:lnTo>
                  <a:lnTo>
                    <a:pt x="106" y="78"/>
                  </a:lnTo>
                  <a:lnTo>
                    <a:pt x="106" y="84"/>
                  </a:lnTo>
                  <a:lnTo>
                    <a:pt x="112" y="87"/>
                  </a:lnTo>
                  <a:lnTo>
                    <a:pt x="112" y="93"/>
                  </a:lnTo>
                  <a:lnTo>
                    <a:pt x="118" y="96"/>
                  </a:lnTo>
                  <a:lnTo>
                    <a:pt x="118" y="102"/>
                  </a:lnTo>
                  <a:lnTo>
                    <a:pt x="123" y="105"/>
                  </a:lnTo>
                  <a:lnTo>
                    <a:pt x="123" y="111"/>
                  </a:lnTo>
                  <a:lnTo>
                    <a:pt x="129" y="114"/>
                  </a:lnTo>
                  <a:lnTo>
                    <a:pt x="129" y="120"/>
                  </a:lnTo>
                  <a:lnTo>
                    <a:pt x="134" y="123"/>
                  </a:lnTo>
                  <a:lnTo>
                    <a:pt x="134" y="130"/>
                  </a:lnTo>
                  <a:lnTo>
                    <a:pt x="140" y="133"/>
                  </a:lnTo>
                  <a:lnTo>
                    <a:pt x="140" y="139"/>
                  </a:lnTo>
                  <a:lnTo>
                    <a:pt x="146" y="142"/>
                  </a:lnTo>
                  <a:lnTo>
                    <a:pt x="146" y="148"/>
                  </a:lnTo>
                  <a:lnTo>
                    <a:pt x="151" y="151"/>
                  </a:lnTo>
                  <a:lnTo>
                    <a:pt x="151" y="157"/>
                  </a:lnTo>
                  <a:lnTo>
                    <a:pt x="157" y="160"/>
                  </a:lnTo>
                  <a:lnTo>
                    <a:pt x="157" y="166"/>
                  </a:lnTo>
                  <a:lnTo>
                    <a:pt x="162" y="169"/>
                  </a:lnTo>
                  <a:lnTo>
                    <a:pt x="162" y="175"/>
                  </a:lnTo>
                  <a:lnTo>
                    <a:pt x="168" y="178"/>
                  </a:lnTo>
                  <a:lnTo>
                    <a:pt x="168" y="184"/>
                  </a:lnTo>
                  <a:lnTo>
                    <a:pt x="174" y="187"/>
                  </a:lnTo>
                  <a:lnTo>
                    <a:pt x="174" y="196"/>
                  </a:lnTo>
                  <a:lnTo>
                    <a:pt x="179" y="199"/>
                  </a:lnTo>
                  <a:lnTo>
                    <a:pt x="179" y="202"/>
                  </a:lnTo>
                  <a:lnTo>
                    <a:pt x="185" y="205"/>
                  </a:lnTo>
                  <a:lnTo>
                    <a:pt x="185" y="214"/>
                  </a:lnTo>
                  <a:lnTo>
                    <a:pt x="190" y="217"/>
                  </a:lnTo>
                  <a:lnTo>
                    <a:pt x="190" y="220"/>
                  </a:lnTo>
                  <a:lnTo>
                    <a:pt x="196" y="223"/>
                  </a:lnTo>
                  <a:lnTo>
                    <a:pt x="196" y="232"/>
                  </a:lnTo>
                  <a:lnTo>
                    <a:pt x="201" y="235"/>
                  </a:lnTo>
                  <a:lnTo>
                    <a:pt x="201" y="238"/>
                  </a:lnTo>
                  <a:lnTo>
                    <a:pt x="207" y="241"/>
                  </a:lnTo>
                  <a:lnTo>
                    <a:pt x="207" y="250"/>
                  </a:lnTo>
                  <a:lnTo>
                    <a:pt x="213" y="253"/>
                  </a:lnTo>
                  <a:lnTo>
                    <a:pt x="213" y="256"/>
                  </a:lnTo>
                  <a:lnTo>
                    <a:pt x="218" y="259"/>
                  </a:lnTo>
                  <a:lnTo>
                    <a:pt x="218" y="268"/>
                  </a:lnTo>
                  <a:lnTo>
                    <a:pt x="224" y="271"/>
                  </a:lnTo>
                  <a:lnTo>
                    <a:pt x="224" y="277"/>
                  </a:lnTo>
                  <a:lnTo>
                    <a:pt x="229" y="280"/>
                  </a:lnTo>
                  <a:lnTo>
                    <a:pt x="229" y="286"/>
                  </a:lnTo>
                  <a:lnTo>
                    <a:pt x="235" y="289"/>
                  </a:lnTo>
                  <a:lnTo>
                    <a:pt x="235" y="295"/>
                  </a:lnTo>
                  <a:lnTo>
                    <a:pt x="241" y="298"/>
                  </a:lnTo>
                  <a:lnTo>
                    <a:pt x="241" y="305"/>
                  </a:lnTo>
                  <a:lnTo>
                    <a:pt x="246" y="308"/>
                  </a:lnTo>
                  <a:lnTo>
                    <a:pt x="246" y="314"/>
                  </a:lnTo>
                  <a:lnTo>
                    <a:pt x="252" y="317"/>
                  </a:lnTo>
                  <a:lnTo>
                    <a:pt x="252" y="323"/>
                  </a:lnTo>
                  <a:lnTo>
                    <a:pt x="257" y="326"/>
                  </a:lnTo>
                  <a:lnTo>
                    <a:pt x="263" y="326"/>
                  </a:lnTo>
                  <a:lnTo>
                    <a:pt x="269" y="326"/>
                  </a:lnTo>
                  <a:lnTo>
                    <a:pt x="274" y="326"/>
                  </a:lnTo>
                  <a:lnTo>
                    <a:pt x="280" y="326"/>
                  </a:lnTo>
                  <a:lnTo>
                    <a:pt x="285" y="326"/>
                  </a:lnTo>
                  <a:lnTo>
                    <a:pt x="291" y="326"/>
                  </a:lnTo>
                  <a:lnTo>
                    <a:pt x="297" y="326"/>
                  </a:lnTo>
                  <a:lnTo>
                    <a:pt x="302" y="326"/>
                  </a:lnTo>
                  <a:lnTo>
                    <a:pt x="308" y="326"/>
                  </a:lnTo>
                  <a:lnTo>
                    <a:pt x="313" y="326"/>
                  </a:lnTo>
                  <a:lnTo>
                    <a:pt x="319" y="326"/>
                  </a:lnTo>
                  <a:lnTo>
                    <a:pt x="324" y="326"/>
                  </a:lnTo>
                  <a:lnTo>
                    <a:pt x="330" y="326"/>
                  </a:lnTo>
                  <a:lnTo>
                    <a:pt x="336" y="326"/>
                  </a:lnTo>
                  <a:lnTo>
                    <a:pt x="341" y="326"/>
                  </a:lnTo>
                  <a:lnTo>
                    <a:pt x="347" y="326"/>
                  </a:lnTo>
                  <a:lnTo>
                    <a:pt x="352" y="326"/>
                  </a:lnTo>
                  <a:lnTo>
                    <a:pt x="358" y="323"/>
                  </a:lnTo>
                  <a:lnTo>
                    <a:pt x="364" y="320"/>
                  </a:lnTo>
                  <a:lnTo>
                    <a:pt x="364" y="314"/>
                  </a:lnTo>
                  <a:lnTo>
                    <a:pt x="369" y="311"/>
                  </a:lnTo>
                  <a:lnTo>
                    <a:pt x="369" y="305"/>
                  </a:lnTo>
                  <a:lnTo>
                    <a:pt x="375" y="301"/>
                  </a:lnTo>
                  <a:lnTo>
                    <a:pt x="375" y="295"/>
                  </a:lnTo>
                  <a:lnTo>
                    <a:pt x="380" y="292"/>
                  </a:lnTo>
                  <a:lnTo>
                    <a:pt x="380" y="286"/>
                  </a:lnTo>
                  <a:lnTo>
                    <a:pt x="386" y="283"/>
                  </a:lnTo>
                  <a:lnTo>
                    <a:pt x="386" y="277"/>
                  </a:lnTo>
                  <a:lnTo>
                    <a:pt x="392" y="274"/>
                  </a:lnTo>
                  <a:lnTo>
                    <a:pt x="392" y="268"/>
                  </a:lnTo>
                  <a:lnTo>
                    <a:pt x="397" y="265"/>
                  </a:lnTo>
                  <a:lnTo>
                    <a:pt x="397" y="259"/>
                  </a:lnTo>
                  <a:lnTo>
                    <a:pt x="403" y="256"/>
                  </a:lnTo>
                  <a:lnTo>
                    <a:pt x="403" y="247"/>
                  </a:lnTo>
                  <a:lnTo>
                    <a:pt x="408" y="24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8" name="Freeform 186">
              <a:extLst>
                <a:ext uri="{FF2B5EF4-FFF2-40B4-BE49-F238E27FC236}">
                  <a16:creationId xmlns:a16="http://schemas.microsoft.com/office/drawing/2014/main" id="{0134CADE-CFAA-5EBA-7B46-95E1B9235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" y="3533"/>
              <a:ext cx="369" cy="326"/>
            </a:xfrm>
            <a:custGeom>
              <a:avLst/>
              <a:gdLst>
                <a:gd name="T0" fmla="*/ 6 w 369"/>
                <a:gd name="T1" fmla="*/ 238 h 326"/>
                <a:gd name="T2" fmla="*/ 12 w 369"/>
                <a:gd name="T3" fmla="*/ 220 h 326"/>
                <a:gd name="T4" fmla="*/ 23 w 369"/>
                <a:gd name="T5" fmla="*/ 208 h 326"/>
                <a:gd name="T6" fmla="*/ 28 w 369"/>
                <a:gd name="T7" fmla="*/ 193 h 326"/>
                <a:gd name="T8" fmla="*/ 39 w 369"/>
                <a:gd name="T9" fmla="*/ 181 h 326"/>
                <a:gd name="T10" fmla="*/ 45 w 369"/>
                <a:gd name="T11" fmla="*/ 166 h 326"/>
                <a:gd name="T12" fmla="*/ 56 w 369"/>
                <a:gd name="T13" fmla="*/ 154 h 326"/>
                <a:gd name="T14" fmla="*/ 62 w 369"/>
                <a:gd name="T15" fmla="*/ 139 h 326"/>
                <a:gd name="T16" fmla="*/ 73 w 369"/>
                <a:gd name="T17" fmla="*/ 126 h 326"/>
                <a:gd name="T18" fmla="*/ 79 w 369"/>
                <a:gd name="T19" fmla="*/ 111 h 326"/>
                <a:gd name="T20" fmla="*/ 90 w 369"/>
                <a:gd name="T21" fmla="*/ 99 h 326"/>
                <a:gd name="T22" fmla="*/ 95 w 369"/>
                <a:gd name="T23" fmla="*/ 84 h 326"/>
                <a:gd name="T24" fmla="*/ 107 w 369"/>
                <a:gd name="T25" fmla="*/ 72 h 326"/>
                <a:gd name="T26" fmla="*/ 112 w 369"/>
                <a:gd name="T27" fmla="*/ 57 h 326"/>
                <a:gd name="T28" fmla="*/ 123 w 369"/>
                <a:gd name="T29" fmla="*/ 45 h 326"/>
                <a:gd name="T30" fmla="*/ 129 w 369"/>
                <a:gd name="T31" fmla="*/ 30 h 326"/>
                <a:gd name="T32" fmla="*/ 140 w 369"/>
                <a:gd name="T33" fmla="*/ 15 h 326"/>
                <a:gd name="T34" fmla="*/ 146 w 369"/>
                <a:gd name="T35" fmla="*/ 0 h 326"/>
                <a:gd name="T36" fmla="*/ 162 w 369"/>
                <a:gd name="T37" fmla="*/ 18 h 326"/>
                <a:gd name="T38" fmla="*/ 168 w 369"/>
                <a:gd name="T39" fmla="*/ 33 h 326"/>
                <a:gd name="T40" fmla="*/ 179 w 369"/>
                <a:gd name="T41" fmla="*/ 45 h 326"/>
                <a:gd name="T42" fmla="*/ 185 w 369"/>
                <a:gd name="T43" fmla="*/ 60 h 326"/>
                <a:gd name="T44" fmla="*/ 196 w 369"/>
                <a:gd name="T45" fmla="*/ 72 h 326"/>
                <a:gd name="T46" fmla="*/ 202 w 369"/>
                <a:gd name="T47" fmla="*/ 87 h 326"/>
                <a:gd name="T48" fmla="*/ 213 w 369"/>
                <a:gd name="T49" fmla="*/ 102 h 326"/>
                <a:gd name="T50" fmla="*/ 218 w 369"/>
                <a:gd name="T51" fmla="*/ 117 h 326"/>
                <a:gd name="T52" fmla="*/ 230 w 369"/>
                <a:gd name="T53" fmla="*/ 130 h 326"/>
                <a:gd name="T54" fmla="*/ 235 w 369"/>
                <a:gd name="T55" fmla="*/ 145 h 326"/>
                <a:gd name="T56" fmla="*/ 246 w 369"/>
                <a:gd name="T57" fmla="*/ 157 h 326"/>
                <a:gd name="T58" fmla="*/ 252 w 369"/>
                <a:gd name="T59" fmla="*/ 172 h 326"/>
                <a:gd name="T60" fmla="*/ 263 w 369"/>
                <a:gd name="T61" fmla="*/ 184 h 326"/>
                <a:gd name="T62" fmla="*/ 269 w 369"/>
                <a:gd name="T63" fmla="*/ 199 h 326"/>
                <a:gd name="T64" fmla="*/ 280 w 369"/>
                <a:gd name="T65" fmla="*/ 211 h 326"/>
                <a:gd name="T66" fmla="*/ 285 w 369"/>
                <a:gd name="T67" fmla="*/ 226 h 326"/>
                <a:gd name="T68" fmla="*/ 297 w 369"/>
                <a:gd name="T69" fmla="*/ 238 h 326"/>
                <a:gd name="T70" fmla="*/ 302 w 369"/>
                <a:gd name="T71" fmla="*/ 253 h 326"/>
                <a:gd name="T72" fmla="*/ 313 w 369"/>
                <a:gd name="T73" fmla="*/ 265 h 326"/>
                <a:gd name="T74" fmla="*/ 319 w 369"/>
                <a:gd name="T75" fmla="*/ 280 h 326"/>
                <a:gd name="T76" fmla="*/ 330 w 369"/>
                <a:gd name="T77" fmla="*/ 292 h 326"/>
                <a:gd name="T78" fmla="*/ 336 w 369"/>
                <a:gd name="T79" fmla="*/ 308 h 326"/>
                <a:gd name="T80" fmla="*/ 353 w 369"/>
                <a:gd name="T81" fmla="*/ 326 h 326"/>
                <a:gd name="T82" fmla="*/ 358 w 369"/>
                <a:gd name="T83" fmla="*/ 326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69" h="326">
                  <a:moveTo>
                    <a:pt x="0" y="244"/>
                  </a:moveTo>
                  <a:lnTo>
                    <a:pt x="0" y="241"/>
                  </a:lnTo>
                  <a:lnTo>
                    <a:pt x="6" y="238"/>
                  </a:lnTo>
                  <a:lnTo>
                    <a:pt x="6" y="229"/>
                  </a:lnTo>
                  <a:lnTo>
                    <a:pt x="12" y="226"/>
                  </a:lnTo>
                  <a:lnTo>
                    <a:pt x="12" y="220"/>
                  </a:lnTo>
                  <a:lnTo>
                    <a:pt x="17" y="217"/>
                  </a:lnTo>
                  <a:lnTo>
                    <a:pt x="17" y="211"/>
                  </a:lnTo>
                  <a:lnTo>
                    <a:pt x="23" y="208"/>
                  </a:lnTo>
                  <a:lnTo>
                    <a:pt x="23" y="202"/>
                  </a:lnTo>
                  <a:lnTo>
                    <a:pt x="28" y="199"/>
                  </a:lnTo>
                  <a:lnTo>
                    <a:pt x="28" y="193"/>
                  </a:lnTo>
                  <a:lnTo>
                    <a:pt x="34" y="190"/>
                  </a:lnTo>
                  <a:lnTo>
                    <a:pt x="34" y="184"/>
                  </a:lnTo>
                  <a:lnTo>
                    <a:pt x="39" y="181"/>
                  </a:lnTo>
                  <a:lnTo>
                    <a:pt x="39" y="175"/>
                  </a:lnTo>
                  <a:lnTo>
                    <a:pt x="45" y="172"/>
                  </a:lnTo>
                  <a:lnTo>
                    <a:pt x="45" y="166"/>
                  </a:lnTo>
                  <a:lnTo>
                    <a:pt x="51" y="163"/>
                  </a:lnTo>
                  <a:lnTo>
                    <a:pt x="51" y="157"/>
                  </a:lnTo>
                  <a:lnTo>
                    <a:pt x="56" y="154"/>
                  </a:lnTo>
                  <a:lnTo>
                    <a:pt x="56" y="148"/>
                  </a:lnTo>
                  <a:lnTo>
                    <a:pt x="62" y="145"/>
                  </a:lnTo>
                  <a:lnTo>
                    <a:pt x="62" y="139"/>
                  </a:lnTo>
                  <a:lnTo>
                    <a:pt x="67" y="136"/>
                  </a:lnTo>
                  <a:lnTo>
                    <a:pt x="67" y="130"/>
                  </a:lnTo>
                  <a:lnTo>
                    <a:pt x="73" y="126"/>
                  </a:lnTo>
                  <a:lnTo>
                    <a:pt x="73" y="120"/>
                  </a:lnTo>
                  <a:lnTo>
                    <a:pt x="79" y="117"/>
                  </a:lnTo>
                  <a:lnTo>
                    <a:pt x="79" y="111"/>
                  </a:lnTo>
                  <a:lnTo>
                    <a:pt x="84" y="108"/>
                  </a:lnTo>
                  <a:lnTo>
                    <a:pt x="84" y="102"/>
                  </a:lnTo>
                  <a:lnTo>
                    <a:pt x="90" y="99"/>
                  </a:lnTo>
                  <a:lnTo>
                    <a:pt x="90" y="93"/>
                  </a:lnTo>
                  <a:lnTo>
                    <a:pt x="95" y="90"/>
                  </a:lnTo>
                  <a:lnTo>
                    <a:pt x="95" y="84"/>
                  </a:lnTo>
                  <a:lnTo>
                    <a:pt x="101" y="81"/>
                  </a:lnTo>
                  <a:lnTo>
                    <a:pt x="101" y="75"/>
                  </a:lnTo>
                  <a:lnTo>
                    <a:pt x="107" y="72"/>
                  </a:lnTo>
                  <a:lnTo>
                    <a:pt x="107" y="66"/>
                  </a:lnTo>
                  <a:lnTo>
                    <a:pt x="112" y="63"/>
                  </a:lnTo>
                  <a:lnTo>
                    <a:pt x="112" y="57"/>
                  </a:lnTo>
                  <a:lnTo>
                    <a:pt x="118" y="54"/>
                  </a:lnTo>
                  <a:lnTo>
                    <a:pt x="118" y="48"/>
                  </a:lnTo>
                  <a:lnTo>
                    <a:pt x="123" y="45"/>
                  </a:lnTo>
                  <a:lnTo>
                    <a:pt x="123" y="36"/>
                  </a:lnTo>
                  <a:lnTo>
                    <a:pt x="129" y="33"/>
                  </a:lnTo>
                  <a:lnTo>
                    <a:pt x="129" y="30"/>
                  </a:lnTo>
                  <a:lnTo>
                    <a:pt x="135" y="27"/>
                  </a:lnTo>
                  <a:lnTo>
                    <a:pt x="135" y="18"/>
                  </a:lnTo>
                  <a:lnTo>
                    <a:pt x="140" y="15"/>
                  </a:lnTo>
                  <a:lnTo>
                    <a:pt x="140" y="12"/>
                  </a:lnTo>
                  <a:lnTo>
                    <a:pt x="146" y="9"/>
                  </a:lnTo>
                  <a:lnTo>
                    <a:pt x="146" y="0"/>
                  </a:lnTo>
                  <a:lnTo>
                    <a:pt x="157" y="6"/>
                  </a:lnTo>
                  <a:lnTo>
                    <a:pt x="157" y="15"/>
                  </a:lnTo>
                  <a:lnTo>
                    <a:pt x="162" y="18"/>
                  </a:lnTo>
                  <a:lnTo>
                    <a:pt x="162" y="24"/>
                  </a:lnTo>
                  <a:lnTo>
                    <a:pt x="168" y="27"/>
                  </a:lnTo>
                  <a:lnTo>
                    <a:pt x="168" y="33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79" y="45"/>
                  </a:lnTo>
                  <a:lnTo>
                    <a:pt x="179" y="51"/>
                  </a:lnTo>
                  <a:lnTo>
                    <a:pt x="185" y="54"/>
                  </a:lnTo>
                  <a:lnTo>
                    <a:pt x="185" y="60"/>
                  </a:lnTo>
                  <a:lnTo>
                    <a:pt x="190" y="63"/>
                  </a:lnTo>
                  <a:lnTo>
                    <a:pt x="190" y="69"/>
                  </a:lnTo>
                  <a:lnTo>
                    <a:pt x="196" y="72"/>
                  </a:lnTo>
                  <a:lnTo>
                    <a:pt x="196" y="81"/>
                  </a:lnTo>
                  <a:lnTo>
                    <a:pt x="202" y="84"/>
                  </a:lnTo>
                  <a:lnTo>
                    <a:pt x="202" y="87"/>
                  </a:lnTo>
                  <a:lnTo>
                    <a:pt x="207" y="90"/>
                  </a:lnTo>
                  <a:lnTo>
                    <a:pt x="207" y="99"/>
                  </a:lnTo>
                  <a:lnTo>
                    <a:pt x="213" y="102"/>
                  </a:lnTo>
                  <a:lnTo>
                    <a:pt x="213" y="108"/>
                  </a:lnTo>
                  <a:lnTo>
                    <a:pt x="218" y="111"/>
                  </a:lnTo>
                  <a:lnTo>
                    <a:pt x="218" y="117"/>
                  </a:lnTo>
                  <a:lnTo>
                    <a:pt x="224" y="120"/>
                  </a:lnTo>
                  <a:lnTo>
                    <a:pt x="224" y="126"/>
                  </a:lnTo>
                  <a:lnTo>
                    <a:pt x="230" y="130"/>
                  </a:lnTo>
                  <a:lnTo>
                    <a:pt x="230" y="136"/>
                  </a:lnTo>
                  <a:lnTo>
                    <a:pt x="235" y="139"/>
                  </a:lnTo>
                  <a:lnTo>
                    <a:pt x="235" y="145"/>
                  </a:lnTo>
                  <a:lnTo>
                    <a:pt x="241" y="148"/>
                  </a:lnTo>
                  <a:lnTo>
                    <a:pt x="241" y="154"/>
                  </a:lnTo>
                  <a:lnTo>
                    <a:pt x="246" y="157"/>
                  </a:lnTo>
                  <a:lnTo>
                    <a:pt x="246" y="163"/>
                  </a:lnTo>
                  <a:lnTo>
                    <a:pt x="252" y="166"/>
                  </a:lnTo>
                  <a:lnTo>
                    <a:pt x="252" y="172"/>
                  </a:lnTo>
                  <a:lnTo>
                    <a:pt x="258" y="175"/>
                  </a:lnTo>
                  <a:lnTo>
                    <a:pt x="258" y="181"/>
                  </a:lnTo>
                  <a:lnTo>
                    <a:pt x="263" y="184"/>
                  </a:lnTo>
                  <a:lnTo>
                    <a:pt x="263" y="190"/>
                  </a:lnTo>
                  <a:lnTo>
                    <a:pt x="269" y="193"/>
                  </a:lnTo>
                  <a:lnTo>
                    <a:pt x="269" y="199"/>
                  </a:lnTo>
                  <a:lnTo>
                    <a:pt x="274" y="202"/>
                  </a:lnTo>
                  <a:lnTo>
                    <a:pt x="274" y="208"/>
                  </a:lnTo>
                  <a:lnTo>
                    <a:pt x="280" y="211"/>
                  </a:lnTo>
                  <a:lnTo>
                    <a:pt x="280" y="217"/>
                  </a:lnTo>
                  <a:lnTo>
                    <a:pt x="285" y="220"/>
                  </a:lnTo>
                  <a:lnTo>
                    <a:pt x="285" y="226"/>
                  </a:lnTo>
                  <a:lnTo>
                    <a:pt x="291" y="229"/>
                  </a:lnTo>
                  <a:lnTo>
                    <a:pt x="291" y="235"/>
                  </a:lnTo>
                  <a:lnTo>
                    <a:pt x="297" y="238"/>
                  </a:lnTo>
                  <a:lnTo>
                    <a:pt x="297" y="244"/>
                  </a:lnTo>
                  <a:lnTo>
                    <a:pt x="302" y="247"/>
                  </a:lnTo>
                  <a:lnTo>
                    <a:pt x="302" y="253"/>
                  </a:lnTo>
                  <a:lnTo>
                    <a:pt x="308" y="256"/>
                  </a:lnTo>
                  <a:lnTo>
                    <a:pt x="308" y="262"/>
                  </a:lnTo>
                  <a:lnTo>
                    <a:pt x="313" y="265"/>
                  </a:lnTo>
                  <a:lnTo>
                    <a:pt x="313" y="271"/>
                  </a:lnTo>
                  <a:lnTo>
                    <a:pt x="319" y="274"/>
                  </a:lnTo>
                  <a:lnTo>
                    <a:pt x="319" y="280"/>
                  </a:lnTo>
                  <a:lnTo>
                    <a:pt x="325" y="283"/>
                  </a:lnTo>
                  <a:lnTo>
                    <a:pt x="325" y="289"/>
                  </a:lnTo>
                  <a:lnTo>
                    <a:pt x="330" y="292"/>
                  </a:lnTo>
                  <a:lnTo>
                    <a:pt x="330" y="298"/>
                  </a:lnTo>
                  <a:lnTo>
                    <a:pt x="336" y="301"/>
                  </a:lnTo>
                  <a:lnTo>
                    <a:pt x="336" y="308"/>
                  </a:lnTo>
                  <a:lnTo>
                    <a:pt x="341" y="311"/>
                  </a:lnTo>
                  <a:lnTo>
                    <a:pt x="341" y="320"/>
                  </a:lnTo>
                  <a:lnTo>
                    <a:pt x="353" y="326"/>
                  </a:lnTo>
                  <a:lnTo>
                    <a:pt x="347" y="326"/>
                  </a:lnTo>
                  <a:lnTo>
                    <a:pt x="353" y="326"/>
                  </a:lnTo>
                  <a:lnTo>
                    <a:pt x="358" y="326"/>
                  </a:lnTo>
                  <a:lnTo>
                    <a:pt x="364" y="326"/>
                  </a:lnTo>
                  <a:lnTo>
                    <a:pt x="369" y="32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9" name="Freeform 187">
              <a:extLst>
                <a:ext uri="{FF2B5EF4-FFF2-40B4-BE49-F238E27FC236}">
                  <a16:creationId xmlns:a16="http://schemas.microsoft.com/office/drawing/2014/main" id="{E105FDBD-10CB-4422-27F5-44A5AC939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7" y="3533"/>
              <a:ext cx="392" cy="326"/>
            </a:xfrm>
            <a:custGeom>
              <a:avLst/>
              <a:gdLst>
                <a:gd name="T0" fmla="*/ 11 w 392"/>
                <a:gd name="T1" fmla="*/ 326 h 326"/>
                <a:gd name="T2" fmla="*/ 28 w 392"/>
                <a:gd name="T3" fmla="*/ 326 h 326"/>
                <a:gd name="T4" fmla="*/ 45 w 392"/>
                <a:gd name="T5" fmla="*/ 326 h 326"/>
                <a:gd name="T6" fmla="*/ 62 w 392"/>
                <a:gd name="T7" fmla="*/ 326 h 326"/>
                <a:gd name="T8" fmla="*/ 79 w 392"/>
                <a:gd name="T9" fmla="*/ 326 h 326"/>
                <a:gd name="T10" fmla="*/ 90 w 392"/>
                <a:gd name="T11" fmla="*/ 314 h 326"/>
                <a:gd name="T12" fmla="*/ 95 w 392"/>
                <a:gd name="T13" fmla="*/ 298 h 326"/>
                <a:gd name="T14" fmla="*/ 107 w 392"/>
                <a:gd name="T15" fmla="*/ 286 h 326"/>
                <a:gd name="T16" fmla="*/ 112 w 392"/>
                <a:gd name="T17" fmla="*/ 271 h 326"/>
                <a:gd name="T18" fmla="*/ 123 w 392"/>
                <a:gd name="T19" fmla="*/ 259 h 326"/>
                <a:gd name="T20" fmla="*/ 129 w 392"/>
                <a:gd name="T21" fmla="*/ 244 h 326"/>
                <a:gd name="T22" fmla="*/ 140 w 392"/>
                <a:gd name="T23" fmla="*/ 232 h 326"/>
                <a:gd name="T24" fmla="*/ 146 w 392"/>
                <a:gd name="T25" fmla="*/ 217 h 326"/>
                <a:gd name="T26" fmla="*/ 157 w 392"/>
                <a:gd name="T27" fmla="*/ 202 h 326"/>
                <a:gd name="T28" fmla="*/ 162 w 392"/>
                <a:gd name="T29" fmla="*/ 187 h 326"/>
                <a:gd name="T30" fmla="*/ 174 w 392"/>
                <a:gd name="T31" fmla="*/ 178 h 326"/>
                <a:gd name="T32" fmla="*/ 179 w 392"/>
                <a:gd name="T33" fmla="*/ 163 h 326"/>
                <a:gd name="T34" fmla="*/ 190 w 392"/>
                <a:gd name="T35" fmla="*/ 148 h 326"/>
                <a:gd name="T36" fmla="*/ 196 w 392"/>
                <a:gd name="T37" fmla="*/ 133 h 326"/>
                <a:gd name="T38" fmla="*/ 207 w 392"/>
                <a:gd name="T39" fmla="*/ 120 h 326"/>
                <a:gd name="T40" fmla="*/ 213 w 392"/>
                <a:gd name="T41" fmla="*/ 105 h 326"/>
                <a:gd name="T42" fmla="*/ 224 w 392"/>
                <a:gd name="T43" fmla="*/ 93 h 326"/>
                <a:gd name="T44" fmla="*/ 230 w 392"/>
                <a:gd name="T45" fmla="*/ 78 h 326"/>
                <a:gd name="T46" fmla="*/ 241 w 392"/>
                <a:gd name="T47" fmla="*/ 66 h 326"/>
                <a:gd name="T48" fmla="*/ 246 w 392"/>
                <a:gd name="T49" fmla="*/ 51 h 326"/>
                <a:gd name="T50" fmla="*/ 257 w 392"/>
                <a:gd name="T51" fmla="*/ 39 h 326"/>
                <a:gd name="T52" fmla="*/ 263 w 392"/>
                <a:gd name="T53" fmla="*/ 24 h 326"/>
                <a:gd name="T54" fmla="*/ 274 w 392"/>
                <a:gd name="T55" fmla="*/ 12 h 326"/>
                <a:gd name="T56" fmla="*/ 280 w 392"/>
                <a:gd name="T57" fmla="*/ 0 h 326"/>
                <a:gd name="T58" fmla="*/ 285 w 392"/>
                <a:gd name="T59" fmla="*/ 12 h 326"/>
                <a:gd name="T60" fmla="*/ 297 w 392"/>
                <a:gd name="T61" fmla="*/ 24 h 326"/>
                <a:gd name="T62" fmla="*/ 302 w 392"/>
                <a:gd name="T63" fmla="*/ 39 h 326"/>
                <a:gd name="T64" fmla="*/ 313 w 392"/>
                <a:gd name="T65" fmla="*/ 51 h 326"/>
                <a:gd name="T66" fmla="*/ 319 w 392"/>
                <a:gd name="T67" fmla="*/ 66 h 326"/>
                <a:gd name="T68" fmla="*/ 330 w 392"/>
                <a:gd name="T69" fmla="*/ 78 h 326"/>
                <a:gd name="T70" fmla="*/ 336 w 392"/>
                <a:gd name="T71" fmla="*/ 93 h 326"/>
                <a:gd name="T72" fmla="*/ 347 w 392"/>
                <a:gd name="T73" fmla="*/ 105 h 326"/>
                <a:gd name="T74" fmla="*/ 353 w 392"/>
                <a:gd name="T75" fmla="*/ 120 h 326"/>
                <a:gd name="T76" fmla="*/ 364 w 392"/>
                <a:gd name="T77" fmla="*/ 133 h 326"/>
                <a:gd name="T78" fmla="*/ 369 w 392"/>
                <a:gd name="T79" fmla="*/ 151 h 326"/>
                <a:gd name="T80" fmla="*/ 380 w 392"/>
                <a:gd name="T81" fmla="*/ 160 h 326"/>
                <a:gd name="T82" fmla="*/ 386 w 392"/>
                <a:gd name="T83" fmla="*/ 175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92" h="326">
                  <a:moveTo>
                    <a:pt x="0" y="326"/>
                  </a:moveTo>
                  <a:lnTo>
                    <a:pt x="6" y="326"/>
                  </a:lnTo>
                  <a:lnTo>
                    <a:pt x="11" y="326"/>
                  </a:lnTo>
                  <a:lnTo>
                    <a:pt x="17" y="326"/>
                  </a:lnTo>
                  <a:lnTo>
                    <a:pt x="23" y="326"/>
                  </a:lnTo>
                  <a:lnTo>
                    <a:pt x="28" y="326"/>
                  </a:lnTo>
                  <a:lnTo>
                    <a:pt x="34" y="326"/>
                  </a:lnTo>
                  <a:lnTo>
                    <a:pt x="39" y="326"/>
                  </a:lnTo>
                  <a:lnTo>
                    <a:pt x="45" y="326"/>
                  </a:lnTo>
                  <a:lnTo>
                    <a:pt x="51" y="326"/>
                  </a:lnTo>
                  <a:lnTo>
                    <a:pt x="56" y="326"/>
                  </a:lnTo>
                  <a:lnTo>
                    <a:pt x="62" y="326"/>
                  </a:lnTo>
                  <a:lnTo>
                    <a:pt x="67" y="326"/>
                  </a:lnTo>
                  <a:lnTo>
                    <a:pt x="73" y="326"/>
                  </a:lnTo>
                  <a:lnTo>
                    <a:pt x="79" y="326"/>
                  </a:lnTo>
                  <a:lnTo>
                    <a:pt x="84" y="323"/>
                  </a:lnTo>
                  <a:lnTo>
                    <a:pt x="84" y="317"/>
                  </a:lnTo>
                  <a:lnTo>
                    <a:pt x="90" y="314"/>
                  </a:lnTo>
                  <a:lnTo>
                    <a:pt x="90" y="308"/>
                  </a:lnTo>
                  <a:lnTo>
                    <a:pt x="95" y="305"/>
                  </a:lnTo>
                  <a:lnTo>
                    <a:pt x="95" y="298"/>
                  </a:lnTo>
                  <a:lnTo>
                    <a:pt x="101" y="295"/>
                  </a:lnTo>
                  <a:lnTo>
                    <a:pt x="101" y="289"/>
                  </a:lnTo>
                  <a:lnTo>
                    <a:pt x="107" y="286"/>
                  </a:lnTo>
                  <a:lnTo>
                    <a:pt x="107" y="280"/>
                  </a:lnTo>
                  <a:lnTo>
                    <a:pt x="112" y="277"/>
                  </a:lnTo>
                  <a:lnTo>
                    <a:pt x="112" y="271"/>
                  </a:lnTo>
                  <a:lnTo>
                    <a:pt x="118" y="268"/>
                  </a:lnTo>
                  <a:lnTo>
                    <a:pt x="118" y="262"/>
                  </a:lnTo>
                  <a:lnTo>
                    <a:pt x="123" y="259"/>
                  </a:lnTo>
                  <a:lnTo>
                    <a:pt x="123" y="253"/>
                  </a:lnTo>
                  <a:lnTo>
                    <a:pt x="129" y="250"/>
                  </a:lnTo>
                  <a:lnTo>
                    <a:pt x="129" y="244"/>
                  </a:lnTo>
                  <a:lnTo>
                    <a:pt x="134" y="241"/>
                  </a:lnTo>
                  <a:lnTo>
                    <a:pt x="134" y="235"/>
                  </a:lnTo>
                  <a:lnTo>
                    <a:pt x="140" y="232"/>
                  </a:lnTo>
                  <a:lnTo>
                    <a:pt x="140" y="226"/>
                  </a:lnTo>
                  <a:lnTo>
                    <a:pt x="146" y="223"/>
                  </a:lnTo>
                  <a:lnTo>
                    <a:pt x="146" y="217"/>
                  </a:lnTo>
                  <a:lnTo>
                    <a:pt x="151" y="214"/>
                  </a:lnTo>
                  <a:lnTo>
                    <a:pt x="151" y="205"/>
                  </a:lnTo>
                  <a:lnTo>
                    <a:pt x="157" y="202"/>
                  </a:lnTo>
                  <a:lnTo>
                    <a:pt x="157" y="199"/>
                  </a:lnTo>
                  <a:lnTo>
                    <a:pt x="162" y="196"/>
                  </a:lnTo>
                  <a:lnTo>
                    <a:pt x="162" y="187"/>
                  </a:lnTo>
                  <a:lnTo>
                    <a:pt x="168" y="184"/>
                  </a:lnTo>
                  <a:lnTo>
                    <a:pt x="168" y="181"/>
                  </a:lnTo>
                  <a:lnTo>
                    <a:pt x="174" y="178"/>
                  </a:lnTo>
                  <a:lnTo>
                    <a:pt x="174" y="169"/>
                  </a:lnTo>
                  <a:lnTo>
                    <a:pt x="179" y="166"/>
                  </a:lnTo>
                  <a:lnTo>
                    <a:pt x="179" y="163"/>
                  </a:lnTo>
                  <a:lnTo>
                    <a:pt x="185" y="160"/>
                  </a:lnTo>
                  <a:lnTo>
                    <a:pt x="185" y="151"/>
                  </a:lnTo>
                  <a:lnTo>
                    <a:pt x="190" y="148"/>
                  </a:lnTo>
                  <a:lnTo>
                    <a:pt x="190" y="145"/>
                  </a:lnTo>
                  <a:lnTo>
                    <a:pt x="196" y="142"/>
                  </a:lnTo>
                  <a:lnTo>
                    <a:pt x="196" y="133"/>
                  </a:lnTo>
                  <a:lnTo>
                    <a:pt x="202" y="130"/>
                  </a:lnTo>
                  <a:lnTo>
                    <a:pt x="202" y="123"/>
                  </a:lnTo>
                  <a:lnTo>
                    <a:pt x="207" y="120"/>
                  </a:lnTo>
                  <a:lnTo>
                    <a:pt x="207" y="114"/>
                  </a:lnTo>
                  <a:lnTo>
                    <a:pt x="213" y="111"/>
                  </a:lnTo>
                  <a:lnTo>
                    <a:pt x="213" y="105"/>
                  </a:lnTo>
                  <a:lnTo>
                    <a:pt x="218" y="102"/>
                  </a:lnTo>
                  <a:lnTo>
                    <a:pt x="218" y="96"/>
                  </a:lnTo>
                  <a:lnTo>
                    <a:pt x="224" y="93"/>
                  </a:lnTo>
                  <a:lnTo>
                    <a:pt x="224" y="87"/>
                  </a:lnTo>
                  <a:lnTo>
                    <a:pt x="230" y="84"/>
                  </a:lnTo>
                  <a:lnTo>
                    <a:pt x="230" y="78"/>
                  </a:lnTo>
                  <a:lnTo>
                    <a:pt x="235" y="75"/>
                  </a:lnTo>
                  <a:lnTo>
                    <a:pt x="235" y="69"/>
                  </a:lnTo>
                  <a:lnTo>
                    <a:pt x="241" y="66"/>
                  </a:lnTo>
                  <a:lnTo>
                    <a:pt x="241" y="60"/>
                  </a:lnTo>
                  <a:lnTo>
                    <a:pt x="246" y="57"/>
                  </a:lnTo>
                  <a:lnTo>
                    <a:pt x="246" y="51"/>
                  </a:lnTo>
                  <a:lnTo>
                    <a:pt x="252" y="48"/>
                  </a:lnTo>
                  <a:lnTo>
                    <a:pt x="252" y="42"/>
                  </a:lnTo>
                  <a:lnTo>
                    <a:pt x="257" y="39"/>
                  </a:lnTo>
                  <a:lnTo>
                    <a:pt x="257" y="33"/>
                  </a:lnTo>
                  <a:lnTo>
                    <a:pt x="263" y="30"/>
                  </a:lnTo>
                  <a:lnTo>
                    <a:pt x="263" y="24"/>
                  </a:lnTo>
                  <a:lnTo>
                    <a:pt x="269" y="21"/>
                  </a:lnTo>
                  <a:lnTo>
                    <a:pt x="269" y="15"/>
                  </a:lnTo>
                  <a:lnTo>
                    <a:pt x="274" y="12"/>
                  </a:lnTo>
                  <a:lnTo>
                    <a:pt x="274" y="6"/>
                  </a:lnTo>
                  <a:lnTo>
                    <a:pt x="280" y="3"/>
                  </a:lnTo>
                  <a:lnTo>
                    <a:pt x="280" y="0"/>
                  </a:lnTo>
                  <a:lnTo>
                    <a:pt x="280" y="3"/>
                  </a:lnTo>
                  <a:lnTo>
                    <a:pt x="285" y="6"/>
                  </a:lnTo>
                  <a:lnTo>
                    <a:pt x="285" y="12"/>
                  </a:lnTo>
                  <a:lnTo>
                    <a:pt x="291" y="15"/>
                  </a:lnTo>
                  <a:lnTo>
                    <a:pt x="291" y="21"/>
                  </a:lnTo>
                  <a:lnTo>
                    <a:pt x="297" y="24"/>
                  </a:lnTo>
                  <a:lnTo>
                    <a:pt x="297" y="30"/>
                  </a:lnTo>
                  <a:lnTo>
                    <a:pt x="302" y="33"/>
                  </a:lnTo>
                  <a:lnTo>
                    <a:pt x="302" y="39"/>
                  </a:lnTo>
                  <a:lnTo>
                    <a:pt x="308" y="42"/>
                  </a:lnTo>
                  <a:lnTo>
                    <a:pt x="308" y="48"/>
                  </a:lnTo>
                  <a:lnTo>
                    <a:pt x="313" y="51"/>
                  </a:lnTo>
                  <a:lnTo>
                    <a:pt x="313" y="57"/>
                  </a:lnTo>
                  <a:lnTo>
                    <a:pt x="319" y="60"/>
                  </a:lnTo>
                  <a:lnTo>
                    <a:pt x="319" y="66"/>
                  </a:lnTo>
                  <a:lnTo>
                    <a:pt x="325" y="69"/>
                  </a:lnTo>
                  <a:lnTo>
                    <a:pt x="325" y="75"/>
                  </a:lnTo>
                  <a:lnTo>
                    <a:pt x="330" y="78"/>
                  </a:lnTo>
                  <a:lnTo>
                    <a:pt x="330" y="84"/>
                  </a:lnTo>
                  <a:lnTo>
                    <a:pt x="336" y="87"/>
                  </a:lnTo>
                  <a:lnTo>
                    <a:pt x="336" y="93"/>
                  </a:lnTo>
                  <a:lnTo>
                    <a:pt x="341" y="96"/>
                  </a:lnTo>
                  <a:lnTo>
                    <a:pt x="341" y="102"/>
                  </a:lnTo>
                  <a:lnTo>
                    <a:pt x="347" y="105"/>
                  </a:lnTo>
                  <a:lnTo>
                    <a:pt x="347" y="111"/>
                  </a:lnTo>
                  <a:lnTo>
                    <a:pt x="353" y="114"/>
                  </a:lnTo>
                  <a:lnTo>
                    <a:pt x="353" y="120"/>
                  </a:lnTo>
                  <a:lnTo>
                    <a:pt x="358" y="123"/>
                  </a:lnTo>
                  <a:lnTo>
                    <a:pt x="358" y="130"/>
                  </a:lnTo>
                  <a:lnTo>
                    <a:pt x="364" y="133"/>
                  </a:lnTo>
                  <a:lnTo>
                    <a:pt x="364" y="139"/>
                  </a:lnTo>
                  <a:lnTo>
                    <a:pt x="369" y="142"/>
                  </a:lnTo>
                  <a:lnTo>
                    <a:pt x="369" y="151"/>
                  </a:lnTo>
                  <a:lnTo>
                    <a:pt x="375" y="154"/>
                  </a:lnTo>
                  <a:lnTo>
                    <a:pt x="375" y="157"/>
                  </a:lnTo>
                  <a:lnTo>
                    <a:pt x="380" y="160"/>
                  </a:lnTo>
                  <a:lnTo>
                    <a:pt x="380" y="169"/>
                  </a:lnTo>
                  <a:lnTo>
                    <a:pt x="386" y="172"/>
                  </a:lnTo>
                  <a:lnTo>
                    <a:pt x="386" y="175"/>
                  </a:lnTo>
                  <a:lnTo>
                    <a:pt x="392" y="178"/>
                  </a:lnTo>
                  <a:lnTo>
                    <a:pt x="392" y="187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0" name="Freeform 188">
              <a:extLst>
                <a:ext uri="{FF2B5EF4-FFF2-40B4-BE49-F238E27FC236}">
                  <a16:creationId xmlns:a16="http://schemas.microsoft.com/office/drawing/2014/main" id="{615C7C55-007D-0467-A2BC-ED895135C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3533"/>
              <a:ext cx="413" cy="326"/>
            </a:xfrm>
            <a:custGeom>
              <a:avLst/>
              <a:gdLst>
                <a:gd name="T0" fmla="*/ 5 w 413"/>
                <a:gd name="T1" fmla="*/ 193 h 326"/>
                <a:gd name="T2" fmla="*/ 16 w 413"/>
                <a:gd name="T3" fmla="*/ 208 h 326"/>
                <a:gd name="T4" fmla="*/ 22 w 413"/>
                <a:gd name="T5" fmla="*/ 223 h 326"/>
                <a:gd name="T6" fmla="*/ 33 w 413"/>
                <a:gd name="T7" fmla="*/ 235 h 326"/>
                <a:gd name="T8" fmla="*/ 39 w 413"/>
                <a:gd name="T9" fmla="*/ 250 h 326"/>
                <a:gd name="T10" fmla="*/ 50 w 413"/>
                <a:gd name="T11" fmla="*/ 262 h 326"/>
                <a:gd name="T12" fmla="*/ 56 w 413"/>
                <a:gd name="T13" fmla="*/ 277 h 326"/>
                <a:gd name="T14" fmla="*/ 67 w 413"/>
                <a:gd name="T15" fmla="*/ 289 h 326"/>
                <a:gd name="T16" fmla="*/ 72 w 413"/>
                <a:gd name="T17" fmla="*/ 305 h 326"/>
                <a:gd name="T18" fmla="*/ 83 w 413"/>
                <a:gd name="T19" fmla="*/ 317 h 326"/>
                <a:gd name="T20" fmla="*/ 95 w 413"/>
                <a:gd name="T21" fmla="*/ 326 h 326"/>
                <a:gd name="T22" fmla="*/ 111 w 413"/>
                <a:gd name="T23" fmla="*/ 326 h 326"/>
                <a:gd name="T24" fmla="*/ 128 w 413"/>
                <a:gd name="T25" fmla="*/ 326 h 326"/>
                <a:gd name="T26" fmla="*/ 145 w 413"/>
                <a:gd name="T27" fmla="*/ 326 h 326"/>
                <a:gd name="T28" fmla="*/ 162 w 413"/>
                <a:gd name="T29" fmla="*/ 326 h 326"/>
                <a:gd name="T30" fmla="*/ 179 w 413"/>
                <a:gd name="T31" fmla="*/ 326 h 326"/>
                <a:gd name="T32" fmla="*/ 195 w 413"/>
                <a:gd name="T33" fmla="*/ 314 h 326"/>
                <a:gd name="T34" fmla="*/ 206 w 413"/>
                <a:gd name="T35" fmla="*/ 298 h 326"/>
                <a:gd name="T36" fmla="*/ 212 w 413"/>
                <a:gd name="T37" fmla="*/ 283 h 326"/>
                <a:gd name="T38" fmla="*/ 223 w 413"/>
                <a:gd name="T39" fmla="*/ 271 h 326"/>
                <a:gd name="T40" fmla="*/ 229 w 413"/>
                <a:gd name="T41" fmla="*/ 256 h 326"/>
                <a:gd name="T42" fmla="*/ 240 w 413"/>
                <a:gd name="T43" fmla="*/ 244 h 326"/>
                <a:gd name="T44" fmla="*/ 246 w 413"/>
                <a:gd name="T45" fmla="*/ 229 h 326"/>
                <a:gd name="T46" fmla="*/ 257 w 413"/>
                <a:gd name="T47" fmla="*/ 217 h 326"/>
                <a:gd name="T48" fmla="*/ 262 w 413"/>
                <a:gd name="T49" fmla="*/ 202 h 326"/>
                <a:gd name="T50" fmla="*/ 274 w 413"/>
                <a:gd name="T51" fmla="*/ 190 h 326"/>
                <a:gd name="T52" fmla="*/ 279 w 413"/>
                <a:gd name="T53" fmla="*/ 175 h 326"/>
                <a:gd name="T54" fmla="*/ 290 w 413"/>
                <a:gd name="T55" fmla="*/ 163 h 326"/>
                <a:gd name="T56" fmla="*/ 296 w 413"/>
                <a:gd name="T57" fmla="*/ 145 h 326"/>
                <a:gd name="T58" fmla="*/ 307 w 413"/>
                <a:gd name="T59" fmla="*/ 136 h 326"/>
                <a:gd name="T60" fmla="*/ 313 w 413"/>
                <a:gd name="T61" fmla="*/ 120 h 326"/>
                <a:gd name="T62" fmla="*/ 324 w 413"/>
                <a:gd name="T63" fmla="*/ 105 h 326"/>
                <a:gd name="T64" fmla="*/ 329 w 413"/>
                <a:gd name="T65" fmla="*/ 90 h 326"/>
                <a:gd name="T66" fmla="*/ 341 w 413"/>
                <a:gd name="T67" fmla="*/ 78 h 326"/>
                <a:gd name="T68" fmla="*/ 346 w 413"/>
                <a:gd name="T69" fmla="*/ 63 h 326"/>
                <a:gd name="T70" fmla="*/ 357 w 413"/>
                <a:gd name="T71" fmla="*/ 51 h 326"/>
                <a:gd name="T72" fmla="*/ 363 w 413"/>
                <a:gd name="T73" fmla="*/ 36 h 326"/>
                <a:gd name="T74" fmla="*/ 374 w 413"/>
                <a:gd name="T75" fmla="*/ 24 h 326"/>
                <a:gd name="T76" fmla="*/ 380 w 413"/>
                <a:gd name="T77" fmla="*/ 9 h 326"/>
                <a:gd name="T78" fmla="*/ 391 w 413"/>
                <a:gd name="T79" fmla="*/ 3 h 326"/>
                <a:gd name="T80" fmla="*/ 397 w 413"/>
                <a:gd name="T81" fmla="*/ 18 h 326"/>
                <a:gd name="T82" fmla="*/ 408 w 413"/>
                <a:gd name="T83" fmla="*/ 27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13" h="326">
                  <a:moveTo>
                    <a:pt x="0" y="187"/>
                  </a:moveTo>
                  <a:lnTo>
                    <a:pt x="5" y="190"/>
                  </a:lnTo>
                  <a:lnTo>
                    <a:pt x="5" y="193"/>
                  </a:lnTo>
                  <a:lnTo>
                    <a:pt x="11" y="196"/>
                  </a:lnTo>
                  <a:lnTo>
                    <a:pt x="11" y="205"/>
                  </a:lnTo>
                  <a:lnTo>
                    <a:pt x="16" y="208"/>
                  </a:lnTo>
                  <a:lnTo>
                    <a:pt x="16" y="211"/>
                  </a:lnTo>
                  <a:lnTo>
                    <a:pt x="22" y="214"/>
                  </a:lnTo>
                  <a:lnTo>
                    <a:pt x="22" y="223"/>
                  </a:lnTo>
                  <a:lnTo>
                    <a:pt x="28" y="226"/>
                  </a:lnTo>
                  <a:lnTo>
                    <a:pt x="28" y="232"/>
                  </a:lnTo>
                  <a:lnTo>
                    <a:pt x="33" y="235"/>
                  </a:lnTo>
                  <a:lnTo>
                    <a:pt x="33" y="241"/>
                  </a:lnTo>
                  <a:lnTo>
                    <a:pt x="39" y="244"/>
                  </a:lnTo>
                  <a:lnTo>
                    <a:pt x="39" y="250"/>
                  </a:lnTo>
                  <a:lnTo>
                    <a:pt x="44" y="253"/>
                  </a:lnTo>
                  <a:lnTo>
                    <a:pt x="44" y="259"/>
                  </a:lnTo>
                  <a:lnTo>
                    <a:pt x="50" y="262"/>
                  </a:lnTo>
                  <a:lnTo>
                    <a:pt x="50" y="268"/>
                  </a:lnTo>
                  <a:lnTo>
                    <a:pt x="56" y="271"/>
                  </a:lnTo>
                  <a:lnTo>
                    <a:pt x="56" y="277"/>
                  </a:lnTo>
                  <a:lnTo>
                    <a:pt x="61" y="280"/>
                  </a:lnTo>
                  <a:lnTo>
                    <a:pt x="61" y="286"/>
                  </a:lnTo>
                  <a:lnTo>
                    <a:pt x="67" y="289"/>
                  </a:lnTo>
                  <a:lnTo>
                    <a:pt x="67" y="295"/>
                  </a:lnTo>
                  <a:lnTo>
                    <a:pt x="72" y="298"/>
                  </a:lnTo>
                  <a:lnTo>
                    <a:pt x="72" y="305"/>
                  </a:lnTo>
                  <a:lnTo>
                    <a:pt x="78" y="308"/>
                  </a:lnTo>
                  <a:lnTo>
                    <a:pt x="78" y="314"/>
                  </a:lnTo>
                  <a:lnTo>
                    <a:pt x="83" y="317"/>
                  </a:lnTo>
                  <a:lnTo>
                    <a:pt x="83" y="323"/>
                  </a:lnTo>
                  <a:lnTo>
                    <a:pt x="89" y="326"/>
                  </a:lnTo>
                  <a:lnTo>
                    <a:pt x="95" y="326"/>
                  </a:lnTo>
                  <a:lnTo>
                    <a:pt x="100" y="326"/>
                  </a:lnTo>
                  <a:lnTo>
                    <a:pt x="106" y="326"/>
                  </a:lnTo>
                  <a:lnTo>
                    <a:pt x="111" y="326"/>
                  </a:lnTo>
                  <a:lnTo>
                    <a:pt x="117" y="326"/>
                  </a:lnTo>
                  <a:lnTo>
                    <a:pt x="123" y="326"/>
                  </a:lnTo>
                  <a:lnTo>
                    <a:pt x="128" y="326"/>
                  </a:lnTo>
                  <a:lnTo>
                    <a:pt x="134" y="326"/>
                  </a:lnTo>
                  <a:lnTo>
                    <a:pt x="139" y="326"/>
                  </a:lnTo>
                  <a:lnTo>
                    <a:pt x="145" y="326"/>
                  </a:lnTo>
                  <a:lnTo>
                    <a:pt x="151" y="326"/>
                  </a:lnTo>
                  <a:lnTo>
                    <a:pt x="156" y="326"/>
                  </a:lnTo>
                  <a:lnTo>
                    <a:pt x="162" y="326"/>
                  </a:lnTo>
                  <a:lnTo>
                    <a:pt x="167" y="326"/>
                  </a:lnTo>
                  <a:lnTo>
                    <a:pt x="173" y="326"/>
                  </a:lnTo>
                  <a:lnTo>
                    <a:pt x="179" y="326"/>
                  </a:lnTo>
                  <a:lnTo>
                    <a:pt x="184" y="326"/>
                  </a:lnTo>
                  <a:lnTo>
                    <a:pt x="195" y="320"/>
                  </a:lnTo>
                  <a:lnTo>
                    <a:pt x="195" y="314"/>
                  </a:lnTo>
                  <a:lnTo>
                    <a:pt x="201" y="311"/>
                  </a:lnTo>
                  <a:lnTo>
                    <a:pt x="201" y="301"/>
                  </a:lnTo>
                  <a:lnTo>
                    <a:pt x="206" y="298"/>
                  </a:lnTo>
                  <a:lnTo>
                    <a:pt x="206" y="292"/>
                  </a:lnTo>
                  <a:lnTo>
                    <a:pt x="212" y="289"/>
                  </a:lnTo>
                  <a:lnTo>
                    <a:pt x="212" y="283"/>
                  </a:lnTo>
                  <a:lnTo>
                    <a:pt x="218" y="280"/>
                  </a:lnTo>
                  <a:lnTo>
                    <a:pt x="218" y="274"/>
                  </a:lnTo>
                  <a:lnTo>
                    <a:pt x="223" y="271"/>
                  </a:lnTo>
                  <a:lnTo>
                    <a:pt x="223" y="265"/>
                  </a:lnTo>
                  <a:lnTo>
                    <a:pt x="229" y="262"/>
                  </a:lnTo>
                  <a:lnTo>
                    <a:pt x="229" y="256"/>
                  </a:lnTo>
                  <a:lnTo>
                    <a:pt x="234" y="253"/>
                  </a:lnTo>
                  <a:lnTo>
                    <a:pt x="234" y="247"/>
                  </a:lnTo>
                  <a:lnTo>
                    <a:pt x="240" y="244"/>
                  </a:lnTo>
                  <a:lnTo>
                    <a:pt x="240" y="238"/>
                  </a:lnTo>
                  <a:lnTo>
                    <a:pt x="246" y="235"/>
                  </a:lnTo>
                  <a:lnTo>
                    <a:pt x="246" y="229"/>
                  </a:lnTo>
                  <a:lnTo>
                    <a:pt x="251" y="226"/>
                  </a:lnTo>
                  <a:lnTo>
                    <a:pt x="251" y="220"/>
                  </a:lnTo>
                  <a:lnTo>
                    <a:pt x="257" y="217"/>
                  </a:lnTo>
                  <a:lnTo>
                    <a:pt x="257" y="211"/>
                  </a:lnTo>
                  <a:lnTo>
                    <a:pt x="262" y="208"/>
                  </a:lnTo>
                  <a:lnTo>
                    <a:pt x="262" y="202"/>
                  </a:lnTo>
                  <a:lnTo>
                    <a:pt x="268" y="199"/>
                  </a:lnTo>
                  <a:lnTo>
                    <a:pt x="268" y="193"/>
                  </a:lnTo>
                  <a:lnTo>
                    <a:pt x="274" y="190"/>
                  </a:lnTo>
                  <a:lnTo>
                    <a:pt x="274" y="184"/>
                  </a:lnTo>
                  <a:lnTo>
                    <a:pt x="279" y="181"/>
                  </a:lnTo>
                  <a:lnTo>
                    <a:pt x="279" y="175"/>
                  </a:lnTo>
                  <a:lnTo>
                    <a:pt x="285" y="172"/>
                  </a:lnTo>
                  <a:lnTo>
                    <a:pt x="285" y="166"/>
                  </a:lnTo>
                  <a:lnTo>
                    <a:pt x="290" y="163"/>
                  </a:lnTo>
                  <a:lnTo>
                    <a:pt x="290" y="157"/>
                  </a:lnTo>
                  <a:lnTo>
                    <a:pt x="296" y="154"/>
                  </a:lnTo>
                  <a:lnTo>
                    <a:pt x="296" y="145"/>
                  </a:lnTo>
                  <a:lnTo>
                    <a:pt x="302" y="142"/>
                  </a:lnTo>
                  <a:lnTo>
                    <a:pt x="302" y="139"/>
                  </a:lnTo>
                  <a:lnTo>
                    <a:pt x="307" y="136"/>
                  </a:lnTo>
                  <a:lnTo>
                    <a:pt x="307" y="126"/>
                  </a:lnTo>
                  <a:lnTo>
                    <a:pt x="313" y="123"/>
                  </a:lnTo>
                  <a:lnTo>
                    <a:pt x="313" y="120"/>
                  </a:lnTo>
                  <a:lnTo>
                    <a:pt x="318" y="117"/>
                  </a:lnTo>
                  <a:lnTo>
                    <a:pt x="318" y="108"/>
                  </a:lnTo>
                  <a:lnTo>
                    <a:pt x="324" y="105"/>
                  </a:lnTo>
                  <a:lnTo>
                    <a:pt x="324" y="102"/>
                  </a:lnTo>
                  <a:lnTo>
                    <a:pt x="329" y="99"/>
                  </a:lnTo>
                  <a:lnTo>
                    <a:pt x="329" y="90"/>
                  </a:lnTo>
                  <a:lnTo>
                    <a:pt x="335" y="87"/>
                  </a:lnTo>
                  <a:lnTo>
                    <a:pt x="335" y="81"/>
                  </a:lnTo>
                  <a:lnTo>
                    <a:pt x="341" y="78"/>
                  </a:lnTo>
                  <a:lnTo>
                    <a:pt x="341" y="72"/>
                  </a:lnTo>
                  <a:lnTo>
                    <a:pt x="346" y="69"/>
                  </a:lnTo>
                  <a:lnTo>
                    <a:pt x="346" y="63"/>
                  </a:lnTo>
                  <a:lnTo>
                    <a:pt x="352" y="60"/>
                  </a:lnTo>
                  <a:lnTo>
                    <a:pt x="352" y="54"/>
                  </a:lnTo>
                  <a:lnTo>
                    <a:pt x="357" y="51"/>
                  </a:lnTo>
                  <a:lnTo>
                    <a:pt x="357" y="45"/>
                  </a:lnTo>
                  <a:lnTo>
                    <a:pt x="363" y="42"/>
                  </a:lnTo>
                  <a:lnTo>
                    <a:pt x="363" y="36"/>
                  </a:lnTo>
                  <a:lnTo>
                    <a:pt x="369" y="33"/>
                  </a:lnTo>
                  <a:lnTo>
                    <a:pt x="369" y="27"/>
                  </a:lnTo>
                  <a:lnTo>
                    <a:pt x="374" y="24"/>
                  </a:lnTo>
                  <a:lnTo>
                    <a:pt x="374" y="18"/>
                  </a:lnTo>
                  <a:lnTo>
                    <a:pt x="380" y="15"/>
                  </a:lnTo>
                  <a:lnTo>
                    <a:pt x="380" y="9"/>
                  </a:lnTo>
                  <a:lnTo>
                    <a:pt x="385" y="6"/>
                  </a:lnTo>
                  <a:lnTo>
                    <a:pt x="385" y="0"/>
                  </a:lnTo>
                  <a:lnTo>
                    <a:pt x="391" y="3"/>
                  </a:lnTo>
                  <a:lnTo>
                    <a:pt x="391" y="6"/>
                  </a:lnTo>
                  <a:lnTo>
                    <a:pt x="397" y="9"/>
                  </a:lnTo>
                  <a:lnTo>
                    <a:pt x="397" y="18"/>
                  </a:lnTo>
                  <a:lnTo>
                    <a:pt x="402" y="21"/>
                  </a:lnTo>
                  <a:lnTo>
                    <a:pt x="402" y="24"/>
                  </a:lnTo>
                  <a:lnTo>
                    <a:pt x="408" y="27"/>
                  </a:lnTo>
                  <a:lnTo>
                    <a:pt x="408" y="36"/>
                  </a:lnTo>
                  <a:lnTo>
                    <a:pt x="413" y="39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1" name="Freeform 189">
              <a:extLst>
                <a:ext uri="{FF2B5EF4-FFF2-40B4-BE49-F238E27FC236}">
                  <a16:creationId xmlns:a16="http://schemas.microsoft.com/office/drawing/2014/main" id="{A74FFF00-12C0-FE39-E048-30A4F665E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" y="3572"/>
              <a:ext cx="403" cy="287"/>
            </a:xfrm>
            <a:custGeom>
              <a:avLst/>
              <a:gdLst>
                <a:gd name="T0" fmla="*/ 6 w 403"/>
                <a:gd name="T1" fmla="*/ 6 h 287"/>
                <a:gd name="T2" fmla="*/ 12 w 403"/>
                <a:gd name="T3" fmla="*/ 24 h 287"/>
                <a:gd name="T4" fmla="*/ 23 w 403"/>
                <a:gd name="T5" fmla="*/ 36 h 287"/>
                <a:gd name="T6" fmla="*/ 28 w 403"/>
                <a:gd name="T7" fmla="*/ 51 h 287"/>
                <a:gd name="T8" fmla="*/ 39 w 403"/>
                <a:gd name="T9" fmla="*/ 63 h 287"/>
                <a:gd name="T10" fmla="*/ 45 w 403"/>
                <a:gd name="T11" fmla="*/ 78 h 287"/>
                <a:gd name="T12" fmla="*/ 56 w 403"/>
                <a:gd name="T13" fmla="*/ 91 h 287"/>
                <a:gd name="T14" fmla="*/ 62 w 403"/>
                <a:gd name="T15" fmla="*/ 106 h 287"/>
                <a:gd name="T16" fmla="*/ 73 w 403"/>
                <a:gd name="T17" fmla="*/ 118 h 287"/>
                <a:gd name="T18" fmla="*/ 79 w 403"/>
                <a:gd name="T19" fmla="*/ 133 h 287"/>
                <a:gd name="T20" fmla="*/ 90 w 403"/>
                <a:gd name="T21" fmla="*/ 145 h 287"/>
                <a:gd name="T22" fmla="*/ 95 w 403"/>
                <a:gd name="T23" fmla="*/ 160 h 287"/>
                <a:gd name="T24" fmla="*/ 107 w 403"/>
                <a:gd name="T25" fmla="*/ 175 h 287"/>
                <a:gd name="T26" fmla="*/ 112 w 403"/>
                <a:gd name="T27" fmla="*/ 190 h 287"/>
                <a:gd name="T28" fmla="*/ 123 w 403"/>
                <a:gd name="T29" fmla="*/ 199 h 287"/>
                <a:gd name="T30" fmla="*/ 129 w 403"/>
                <a:gd name="T31" fmla="*/ 214 h 287"/>
                <a:gd name="T32" fmla="*/ 140 w 403"/>
                <a:gd name="T33" fmla="*/ 229 h 287"/>
                <a:gd name="T34" fmla="*/ 146 w 403"/>
                <a:gd name="T35" fmla="*/ 244 h 287"/>
                <a:gd name="T36" fmla="*/ 157 w 403"/>
                <a:gd name="T37" fmla="*/ 256 h 287"/>
                <a:gd name="T38" fmla="*/ 162 w 403"/>
                <a:gd name="T39" fmla="*/ 272 h 287"/>
                <a:gd name="T40" fmla="*/ 179 w 403"/>
                <a:gd name="T41" fmla="*/ 287 h 287"/>
                <a:gd name="T42" fmla="*/ 185 w 403"/>
                <a:gd name="T43" fmla="*/ 287 h 287"/>
                <a:gd name="T44" fmla="*/ 202 w 403"/>
                <a:gd name="T45" fmla="*/ 287 h 287"/>
                <a:gd name="T46" fmla="*/ 218 w 403"/>
                <a:gd name="T47" fmla="*/ 287 h 287"/>
                <a:gd name="T48" fmla="*/ 235 w 403"/>
                <a:gd name="T49" fmla="*/ 287 h 287"/>
                <a:gd name="T50" fmla="*/ 252 w 403"/>
                <a:gd name="T51" fmla="*/ 287 h 287"/>
                <a:gd name="T52" fmla="*/ 269 w 403"/>
                <a:gd name="T53" fmla="*/ 287 h 287"/>
                <a:gd name="T54" fmla="*/ 280 w 403"/>
                <a:gd name="T55" fmla="*/ 278 h 287"/>
                <a:gd name="T56" fmla="*/ 291 w 403"/>
                <a:gd name="T57" fmla="*/ 266 h 287"/>
                <a:gd name="T58" fmla="*/ 297 w 403"/>
                <a:gd name="T59" fmla="*/ 250 h 287"/>
                <a:gd name="T60" fmla="*/ 308 w 403"/>
                <a:gd name="T61" fmla="*/ 238 h 287"/>
                <a:gd name="T62" fmla="*/ 313 w 403"/>
                <a:gd name="T63" fmla="*/ 223 h 287"/>
                <a:gd name="T64" fmla="*/ 325 w 403"/>
                <a:gd name="T65" fmla="*/ 208 h 287"/>
                <a:gd name="T66" fmla="*/ 330 w 403"/>
                <a:gd name="T67" fmla="*/ 193 h 287"/>
                <a:gd name="T68" fmla="*/ 341 w 403"/>
                <a:gd name="T69" fmla="*/ 184 h 287"/>
                <a:gd name="T70" fmla="*/ 347 w 403"/>
                <a:gd name="T71" fmla="*/ 169 h 287"/>
                <a:gd name="T72" fmla="*/ 358 w 403"/>
                <a:gd name="T73" fmla="*/ 154 h 287"/>
                <a:gd name="T74" fmla="*/ 364 w 403"/>
                <a:gd name="T75" fmla="*/ 139 h 287"/>
                <a:gd name="T76" fmla="*/ 375 w 403"/>
                <a:gd name="T77" fmla="*/ 127 h 287"/>
                <a:gd name="T78" fmla="*/ 380 w 403"/>
                <a:gd name="T79" fmla="*/ 112 h 287"/>
                <a:gd name="T80" fmla="*/ 392 w 403"/>
                <a:gd name="T81" fmla="*/ 100 h 287"/>
                <a:gd name="T82" fmla="*/ 397 w 403"/>
                <a:gd name="T83" fmla="*/ 84 h 28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3" h="287">
                  <a:moveTo>
                    <a:pt x="0" y="0"/>
                  </a:moveTo>
                  <a:lnTo>
                    <a:pt x="0" y="3"/>
                  </a:lnTo>
                  <a:lnTo>
                    <a:pt x="6" y="6"/>
                  </a:lnTo>
                  <a:lnTo>
                    <a:pt x="6" y="15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7" y="27"/>
                  </a:lnTo>
                  <a:lnTo>
                    <a:pt x="17" y="33"/>
                  </a:lnTo>
                  <a:lnTo>
                    <a:pt x="23" y="36"/>
                  </a:lnTo>
                  <a:lnTo>
                    <a:pt x="23" y="42"/>
                  </a:lnTo>
                  <a:lnTo>
                    <a:pt x="28" y="45"/>
                  </a:lnTo>
                  <a:lnTo>
                    <a:pt x="28" y="51"/>
                  </a:lnTo>
                  <a:lnTo>
                    <a:pt x="34" y="54"/>
                  </a:lnTo>
                  <a:lnTo>
                    <a:pt x="34" y="60"/>
                  </a:lnTo>
                  <a:lnTo>
                    <a:pt x="39" y="63"/>
                  </a:lnTo>
                  <a:lnTo>
                    <a:pt x="39" y="69"/>
                  </a:lnTo>
                  <a:lnTo>
                    <a:pt x="45" y="72"/>
                  </a:lnTo>
                  <a:lnTo>
                    <a:pt x="45" y="78"/>
                  </a:lnTo>
                  <a:lnTo>
                    <a:pt x="51" y="81"/>
                  </a:lnTo>
                  <a:lnTo>
                    <a:pt x="51" y="87"/>
                  </a:lnTo>
                  <a:lnTo>
                    <a:pt x="56" y="91"/>
                  </a:lnTo>
                  <a:lnTo>
                    <a:pt x="56" y="97"/>
                  </a:lnTo>
                  <a:lnTo>
                    <a:pt x="62" y="100"/>
                  </a:lnTo>
                  <a:lnTo>
                    <a:pt x="62" y="106"/>
                  </a:lnTo>
                  <a:lnTo>
                    <a:pt x="67" y="109"/>
                  </a:lnTo>
                  <a:lnTo>
                    <a:pt x="67" y="115"/>
                  </a:lnTo>
                  <a:lnTo>
                    <a:pt x="73" y="118"/>
                  </a:lnTo>
                  <a:lnTo>
                    <a:pt x="73" y="124"/>
                  </a:lnTo>
                  <a:lnTo>
                    <a:pt x="79" y="127"/>
                  </a:lnTo>
                  <a:lnTo>
                    <a:pt x="79" y="133"/>
                  </a:lnTo>
                  <a:lnTo>
                    <a:pt x="84" y="136"/>
                  </a:lnTo>
                  <a:lnTo>
                    <a:pt x="84" y="142"/>
                  </a:lnTo>
                  <a:lnTo>
                    <a:pt x="90" y="145"/>
                  </a:lnTo>
                  <a:lnTo>
                    <a:pt x="90" y="151"/>
                  </a:lnTo>
                  <a:lnTo>
                    <a:pt x="95" y="154"/>
                  </a:lnTo>
                  <a:lnTo>
                    <a:pt x="95" y="160"/>
                  </a:lnTo>
                  <a:lnTo>
                    <a:pt x="101" y="163"/>
                  </a:lnTo>
                  <a:lnTo>
                    <a:pt x="101" y="172"/>
                  </a:lnTo>
                  <a:lnTo>
                    <a:pt x="107" y="175"/>
                  </a:lnTo>
                  <a:lnTo>
                    <a:pt x="107" y="178"/>
                  </a:lnTo>
                  <a:lnTo>
                    <a:pt x="112" y="181"/>
                  </a:lnTo>
                  <a:lnTo>
                    <a:pt x="112" y="190"/>
                  </a:lnTo>
                  <a:lnTo>
                    <a:pt x="118" y="193"/>
                  </a:lnTo>
                  <a:lnTo>
                    <a:pt x="118" y="196"/>
                  </a:lnTo>
                  <a:lnTo>
                    <a:pt x="123" y="199"/>
                  </a:lnTo>
                  <a:lnTo>
                    <a:pt x="123" y="208"/>
                  </a:lnTo>
                  <a:lnTo>
                    <a:pt x="129" y="211"/>
                  </a:lnTo>
                  <a:lnTo>
                    <a:pt x="129" y="214"/>
                  </a:lnTo>
                  <a:lnTo>
                    <a:pt x="135" y="217"/>
                  </a:lnTo>
                  <a:lnTo>
                    <a:pt x="135" y="226"/>
                  </a:lnTo>
                  <a:lnTo>
                    <a:pt x="140" y="229"/>
                  </a:lnTo>
                  <a:lnTo>
                    <a:pt x="140" y="235"/>
                  </a:lnTo>
                  <a:lnTo>
                    <a:pt x="146" y="238"/>
                  </a:lnTo>
                  <a:lnTo>
                    <a:pt x="146" y="244"/>
                  </a:lnTo>
                  <a:lnTo>
                    <a:pt x="151" y="247"/>
                  </a:lnTo>
                  <a:lnTo>
                    <a:pt x="151" y="253"/>
                  </a:lnTo>
                  <a:lnTo>
                    <a:pt x="157" y="256"/>
                  </a:lnTo>
                  <a:lnTo>
                    <a:pt x="157" y="262"/>
                  </a:lnTo>
                  <a:lnTo>
                    <a:pt x="162" y="266"/>
                  </a:lnTo>
                  <a:lnTo>
                    <a:pt x="162" y="272"/>
                  </a:lnTo>
                  <a:lnTo>
                    <a:pt x="168" y="275"/>
                  </a:lnTo>
                  <a:lnTo>
                    <a:pt x="168" y="281"/>
                  </a:lnTo>
                  <a:lnTo>
                    <a:pt x="179" y="287"/>
                  </a:lnTo>
                  <a:lnTo>
                    <a:pt x="174" y="287"/>
                  </a:lnTo>
                  <a:lnTo>
                    <a:pt x="179" y="287"/>
                  </a:lnTo>
                  <a:lnTo>
                    <a:pt x="185" y="287"/>
                  </a:lnTo>
                  <a:lnTo>
                    <a:pt x="190" y="287"/>
                  </a:lnTo>
                  <a:lnTo>
                    <a:pt x="196" y="287"/>
                  </a:lnTo>
                  <a:lnTo>
                    <a:pt x="202" y="287"/>
                  </a:lnTo>
                  <a:lnTo>
                    <a:pt x="207" y="287"/>
                  </a:lnTo>
                  <a:lnTo>
                    <a:pt x="213" y="287"/>
                  </a:lnTo>
                  <a:lnTo>
                    <a:pt x="218" y="287"/>
                  </a:lnTo>
                  <a:lnTo>
                    <a:pt x="224" y="287"/>
                  </a:lnTo>
                  <a:lnTo>
                    <a:pt x="230" y="287"/>
                  </a:lnTo>
                  <a:lnTo>
                    <a:pt x="235" y="287"/>
                  </a:lnTo>
                  <a:lnTo>
                    <a:pt x="241" y="287"/>
                  </a:lnTo>
                  <a:lnTo>
                    <a:pt x="246" y="287"/>
                  </a:lnTo>
                  <a:lnTo>
                    <a:pt x="252" y="287"/>
                  </a:lnTo>
                  <a:lnTo>
                    <a:pt x="257" y="287"/>
                  </a:lnTo>
                  <a:lnTo>
                    <a:pt x="263" y="287"/>
                  </a:lnTo>
                  <a:lnTo>
                    <a:pt x="269" y="287"/>
                  </a:lnTo>
                  <a:lnTo>
                    <a:pt x="274" y="287"/>
                  </a:lnTo>
                  <a:lnTo>
                    <a:pt x="280" y="281"/>
                  </a:lnTo>
                  <a:lnTo>
                    <a:pt x="280" y="278"/>
                  </a:lnTo>
                  <a:lnTo>
                    <a:pt x="285" y="275"/>
                  </a:lnTo>
                  <a:lnTo>
                    <a:pt x="285" y="269"/>
                  </a:lnTo>
                  <a:lnTo>
                    <a:pt x="291" y="266"/>
                  </a:lnTo>
                  <a:lnTo>
                    <a:pt x="291" y="259"/>
                  </a:lnTo>
                  <a:lnTo>
                    <a:pt x="297" y="256"/>
                  </a:lnTo>
                  <a:lnTo>
                    <a:pt x="297" y="250"/>
                  </a:lnTo>
                  <a:lnTo>
                    <a:pt x="302" y="247"/>
                  </a:lnTo>
                  <a:lnTo>
                    <a:pt x="302" y="241"/>
                  </a:lnTo>
                  <a:lnTo>
                    <a:pt x="308" y="238"/>
                  </a:lnTo>
                  <a:lnTo>
                    <a:pt x="308" y="232"/>
                  </a:lnTo>
                  <a:lnTo>
                    <a:pt x="313" y="229"/>
                  </a:lnTo>
                  <a:lnTo>
                    <a:pt x="313" y="223"/>
                  </a:lnTo>
                  <a:lnTo>
                    <a:pt x="319" y="220"/>
                  </a:lnTo>
                  <a:lnTo>
                    <a:pt x="319" y="211"/>
                  </a:lnTo>
                  <a:lnTo>
                    <a:pt x="325" y="208"/>
                  </a:lnTo>
                  <a:lnTo>
                    <a:pt x="325" y="205"/>
                  </a:lnTo>
                  <a:lnTo>
                    <a:pt x="330" y="202"/>
                  </a:lnTo>
                  <a:lnTo>
                    <a:pt x="330" y="193"/>
                  </a:lnTo>
                  <a:lnTo>
                    <a:pt x="336" y="190"/>
                  </a:lnTo>
                  <a:lnTo>
                    <a:pt x="336" y="187"/>
                  </a:lnTo>
                  <a:lnTo>
                    <a:pt x="341" y="184"/>
                  </a:lnTo>
                  <a:lnTo>
                    <a:pt x="341" y="175"/>
                  </a:lnTo>
                  <a:lnTo>
                    <a:pt x="347" y="172"/>
                  </a:lnTo>
                  <a:lnTo>
                    <a:pt x="347" y="169"/>
                  </a:lnTo>
                  <a:lnTo>
                    <a:pt x="353" y="166"/>
                  </a:lnTo>
                  <a:lnTo>
                    <a:pt x="353" y="157"/>
                  </a:lnTo>
                  <a:lnTo>
                    <a:pt x="358" y="154"/>
                  </a:lnTo>
                  <a:lnTo>
                    <a:pt x="358" y="148"/>
                  </a:lnTo>
                  <a:lnTo>
                    <a:pt x="364" y="145"/>
                  </a:lnTo>
                  <a:lnTo>
                    <a:pt x="364" y="139"/>
                  </a:lnTo>
                  <a:lnTo>
                    <a:pt x="369" y="136"/>
                  </a:lnTo>
                  <a:lnTo>
                    <a:pt x="369" y="130"/>
                  </a:lnTo>
                  <a:lnTo>
                    <a:pt x="375" y="127"/>
                  </a:lnTo>
                  <a:lnTo>
                    <a:pt x="375" y="121"/>
                  </a:lnTo>
                  <a:lnTo>
                    <a:pt x="380" y="118"/>
                  </a:lnTo>
                  <a:lnTo>
                    <a:pt x="380" y="112"/>
                  </a:lnTo>
                  <a:lnTo>
                    <a:pt x="386" y="109"/>
                  </a:lnTo>
                  <a:lnTo>
                    <a:pt x="386" y="103"/>
                  </a:lnTo>
                  <a:lnTo>
                    <a:pt x="392" y="100"/>
                  </a:lnTo>
                  <a:lnTo>
                    <a:pt x="392" y="94"/>
                  </a:lnTo>
                  <a:lnTo>
                    <a:pt x="397" y="91"/>
                  </a:lnTo>
                  <a:lnTo>
                    <a:pt x="397" y="84"/>
                  </a:lnTo>
                  <a:lnTo>
                    <a:pt x="403" y="81"/>
                  </a:lnTo>
                  <a:lnTo>
                    <a:pt x="403" y="75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2" name="Freeform 190">
              <a:extLst>
                <a:ext uri="{FF2B5EF4-FFF2-40B4-BE49-F238E27FC236}">
                  <a16:creationId xmlns:a16="http://schemas.microsoft.com/office/drawing/2014/main" id="{7AB483B2-1594-9C7F-9513-2AD363771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" y="3536"/>
              <a:ext cx="414" cy="323"/>
            </a:xfrm>
            <a:custGeom>
              <a:avLst/>
              <a:gdLst>
                <a:gd name="T0" fmla="*/ 5 w 414"/>
                <a:gd name="T1" fmla="*/ 102 h 323"/>
                <a:gd name="T2" fmla="*/ 17 w 414"/>
                <a:gd name="T3" fmla="*/ 90 h 323"/>
                <a:gd name="T4" fmla="*/ 22 w 414"/>
                <a:gd name="T5" fmla="*/ 75 h 323"/>
                <a:gd name="T6" fmla="*/ 33 w 414"/>
                <a:gd name="T7" fmla="*/ 63 h 323"/>
                <a:gd name="T8" fmla="*/ 39 w 414"/>
                <a:gd name="T9" fmla="*/ 48 h 323"/>
                <a:gd name="T10" fmla="*/ 50 w 414"/>
                <a:gd name="T11" fmla="*/ 33 h 323"/>
                <a:gd name="T12" fmla="*/ 56 w 414"/>
                <a:gd name="T13" fmla="*/ 18 h 323"/>
                <a:gd name="T14" fmla="*/ 67 w 414"/>
                <a:gd name="T15" fmla="*/ 9 h 323"/>
                <a:gd name="T16" fmla="*/ 78 w 414"/>
                <a:gd name="T17" fmla="*/ 9 h 323"/>
                <a:gd name="T18" fmla="*/ 89 w 414"/>
                <a:gd name="T19" fmla="*/ 21 h 323"/>
                <a:gd name="T20" fmla="*/ 95 w 414"/>
                <a:gd name="T21" fmla="*/ 36 h 323"/>
                <a:gd name="T22" fmla="*/ 106 w 414"/>
                <a:gd name="T23" fmla="*/ 48 h 323"/>
                <a:gd name="T24" fmla="*/ 112 w 414"/>
                <a:gd name="T25" fmla="*/ 63 h 323"/>
                <a:gd name="T26" fmla="*/ 123 w 414"/>
                <a:gd name="T27" fmla="*/ 75 h 323"/>
                <a:gd name="T28" fmla="*/ 128 w 414"/>
                <a:gd name="T29" fmla="*/ 90 h 323"/>
                <a:gd name="T30" fmla="*/ 140 w 414"/>
                <a:gd name="T31" fmla="*/ 105 h 323"/>
                <a:gd name="T32" fmla="*/ 145 w 414"/>
                <a:gd name="T33" fmla="*/ 120 h 323"/>
                <a:gd name="T34" fmla="*/ 156 w 414"/>
                <a:gd name="T35" fmla="*/ 133 h 323"/>
                <a:gd name="T36" fmla="*/ 162 w 414"/>
                <a:gd name="T37" fmla="*/ 148 h 323"/>
                <a:gd name="T38" fmla="*/ 173 w 414"/>
                <a:gd name="T39" fmla="*/ 160 h 323"/>
                <a:gd name="T40" fmla="*/ 179 w 414"/>
                <a:gd name="T41" fmla="*/ 175 h 323"/>
                <a:gd name="T42" fmla="*/ 190 w 414"/>
                <a:gd name="T43" fmla="*/ 187 h 323"/>
                <a:gd name="T44" fmla="*/ 196 w 414"/>
                <a:gd name="T45" fmla="*/ 202 h 323"/>
                <a:gd name="T46" fmla="*/ 207 w 414"/>
                <a:gd name="T47" fmla="*/ 214 h 323"/>
                <a:gd name="T48" fmla="*/ 212 w 414"/>
                <a:gd name="T49" fmla="*/ 229 h 323"/>
                <a:gd name="T50" fmla="*/ 223 w 414"/>
                <a:gd name="T51" fmla="*/ 241 h 323"/>
                <a:gd name="T52" fmla="*/ 229 w 414"/>
                <a:gd name="T53" fmla="*/ 256 h 323"/>
                <a:gd name="T54" fmla="*/ 240 w 414"/>
                <a:gd name="T55" fmla="*/ 268 h 323"/>
                <a:gd name="T56" fmla="*/ 246 w 414"/>
                <a:gd name="T57" fmla="*/ 283 h 323"/>
                <a:gd name="T58" fmla="*/ 257 w 414"/>
                <a:gd name="T59" fmla="*/ 295 h 323"/>
                <a:gd name="T60" fmla="*/ 263 w 414"/>
                <a:gd name="T61" fmla="*/ 311 h 323"/>
                <a:gd name="T62" fmla="*/ 274 w 414"/>
                <a:gd name="T63" fmla="*/ 323 h 323"/>
                <a:gd name="T64" fmla="*/ 291 w 414"/>
                <a:gd name="T65" fmla="*/ 323 h 323"/>
                <a:gd name="T66" fmla="*/ 307 w 414"/>
                <a:gd name="T67" fmla="*/ 323 h 323"/>
                <a:gd name="T68" fmla="*/ 324 w 414"/>
                <a:gd name="T69" fmla="*/ 323 h 323"/>
                <a:gd name="T70" fmla="*/ 341 w 414"/>
                <a:gd name="T71" fmla="*/ 323 h 323"/>
                <a:gd name="T72" fmla="*/ 358 w 414"/>
                <a:gd name="T73" fmla="*/ 323 h 323"/>
                <a:gd name="T74" fmla="*/ 374 w 414"/>
                <a:gd name="T75" fmla="*/ 320 h 323"/>
                <a:gd name="T76" fmla="*/ 380 w 414"/>
                <a:gd name="T77" fmla="*/ 308 h 323"/>
                <a:gd name="T78" fmla="*/ 391 w 414"/>
                <a:gd name="T79" fmla="*/ 295 h 323"/>
                <a:gd name="T80" fmla="*/ 397 w 414"/>
                <a:gd name="T81" fmla="*/ 280 h 323"/>
                <a:gd name="T82" fmla="*/ 408 w 414"/>
                <a:gd name="T83" fmla="*/ 268 h 3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14" h="323">
                  <a:moveTo>
                    <a:pt x="0" y="111"/>
                  </a:moveTo>
                  <a:lnTo>
                    <a:pt x="5" y="108"/>
                  </a:lnTo>
                  <a:lnTo>
                    <a:pt x="5" y="102"/>
                  </a:lnTo>
                  <a:lnTo>
                    <a:pt x="11" y="99"/>
                  </a:lnTo>
                  <a:lnTo>
                    <a:pt x="11" y="93"/>
                  </a:lnTo>
                  <a:lnTo>
                    <a:pt x="17" y="90"/>
                  </a:lnTo>
                  <a:lnTo>
                    <a:pt x="17" y="84"/>
                  </a:lnTo>
                  <a:lnTo>
                    <a:pt x="22" y="81"/>
                  </a:lnTo>
                  <a:lnTo>
                    <a:pt x="22" y="75"/>
                  </a:lnTo>
                  <a:lnTo>
                    <a:pt x="28" y="72"/>
                  </a:lnTo>
                  <a:lnTo>
                    <a:pt x="28" y="66"/>
                  </a:lnTo>
                  <a:lnTo>
                    <a:pt x="33" y="63"/>
                  </a:lnTo>
                  <a:lnTo>
                    <a:pt x="33" y="57"/>
                  </a:lnTo>
                  <a:lnTo>
                    <a:pt x="39" y="54"/>
                  </a:lnTo>
                  <a:lnTo>
                    <a:pt x="39" y="48"/>
                  </a:lnTo>
                  <a:lnTo>
                    <a:pt x="45" y="45"/>
                  </a:lnTo>
                  <a:lnTo>
                    <a:pt x="45" y="36"/>
                  </a:lnTo>
                  <a:lnTo>
                    <a:pt x="50" y="33"/>
                  </a:lnTo>
                  <a:lnTo>
                    <a:pt x="50" y="30"/>
                  </a:lnTo>
                  <a:lnTo>
                    <a:pt x="56" y="27"/>
                  </a:lnTo>
                  <a:lnTo>
                    <a:pt x="56" y="18"/>
                  </a:lnTo>
                  <a:lnTo>
                    <a:pt x="61" y="15"/>
                  </a:lnTo>
                  <a:lnTo>
                    <a:pt x="61" y="12"/>
                  </a:lnTo>
                  <a:lnTo>
                    <a:pt x="67" y="9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9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89" y="21"/>
                  </a:lnTo>
                  <a:lnTo>
                    <a:pt x="89" y="27"/>
                  </a:lnTo>
                  <a:lnTo>
                    <a:pt x="95" y="30"/>
                  </a:lnTo>
                  <a:lnTo>
                    <a:pt x="95" y="36"/>
                  </a:lnTo>
                  <a:lnTo>
                    <a:pt x="100" y="39"/>
                  </a:lnTo>
                  <a:lnTo>
                    <a:pt x="100" y="45"/>
                  </a:lnTo>
                  <a:lnTo>
                    <a:pt x="106" y="48"/>
                  </a:lnTo>
                  <a:lnTo>
                    <a:pt x="106" y="54"/>
                  </a:lnTo>
                  <a:lnTo>
                    <a:pt x="112" y="57"/>
                  </a:lnTo>
                  <a:lnTo>
                    <a:pt x="112" y="63"/>
                  </a:lnTo>
                  <a:lnTo>
                    <a:pt x="117" y="66"/>
                  </a:lnTo>
                  <a:lnTo>
                    <a:pt x="117" y="72"/>
                  </a:lnTo>
                  <a:lnTo>
                    <a:pt x="123" y="75"/>
                  </a:lnTo>
                  <a:lnTo>
                    <a:pt x="123" y="81"/>
                  </a:lnTo>
                  <a:lnTo>
                    <a:pt x="128" y="84"/>
                  </a:lnTo>
                  <a:lnTo>
                    <a:pt x="128" y="90"/>
                  </a:lnTo>
                  <a:lnTo>
                    <a:pt x="134" y="93"/>
                  </a:lnTo>
                  <a:lnTo>
                    <a:pt x="134" y="102"/>
                  </a:lnTo>
                  <a:lnTo>
                    <a:pt x="140" y="105"/>
                  </a:lnTo>
                  <a:lnTo>
                    <a:pt x="140" y="111"/>
                  </a:lnTo>
                  <a:lnTo>
                    <a:pt x="145" y="114"/>
                  </a:lnTo>
                  <a:lnTo>
                    <a:pt x="145" y="120"/>
                  </a:lnTo>
                  <a:lnTo>
                    <a:pt x="151" y="123"/>
                  </a:lnTo>
                  <a:lnTo>
                    <a:pt x="151" y="130"/>
                  </a:lnTo>
                  <a:lnTo>
                    <a:pt x="156" y="133"/>
                  </a:lnTo>
                  <a:lnTo>
                    <a:pt x="156" y="139"/>
                  </a:lnTo>
                  <a:lnTo>
                    <a:pt x="162" y="142"/>
                  </a:lnTo>
                  <a:lnTo>
                    <a:pt x="162" y="148"/>
                  </a:lnTo>
                  <a:lnTo>
                    <a:pt x="168" y="151"/>
                  </a:lnTo>
                  <a:lnTo>
                    <a:pt x="168" y="157"/>
                  </a:lnTo>
                  <a:lnTo>
                    <a:pt x="173" y="160"/>
                  </a:lnTo>
                  <a:lnTo>
                    <a:pt x="173" y="166"/>
                  </a:lnTo>
                  <a:lnTo>
                    <a:pt x="179" y="169"/>
                  </a:lnTo>
                  <a:lnTo>
                    <a:pt x="179" y="175"/>
                  </a:lnTo>
                  <a:lnTo>
                    <a:pt x="184" y="178"/>
                  </a:lnTo>
                  <a:lnTo>
                    <a:pt x="184" y="184"/>
                  </a:lnTo>
                  <a:lnTo>
                    <a:pt x="190" y="187"/>
                  </a:lnTo>
                  <a:lnTo>
                    <a:pt x="190" y="193"/>
                  </a:lnTo>
                  <a:lnTo>
                    <a:pt x="196" y="196"/>
                  </a:lnTo>
                  <a:lnTo>
                    <a:pt x="196" y="202"/>
                  </a:lnTo>
                  <a:lnTo>
                    <a:pt x="201" y="205"/>
                  </a:lnTo>
                  <a:lnTo>
                    <a:pt x="201" y="211"/>
                  </a:lnTo>
                  <a:lnTo>
                    <a:pt x="207" y="214"/>
                  </a:lnTo>
                  <a:lnTo>
                    <a:pt x="207" y="220"/>
                  </a:lnTo>
                  <a:lnTo>
                    <a:pt x="212" y="223"/>
                  </a:lnTo>
                  <a:lnTo>
                    <a:pt x="212" y="229"/>
                  </a:lnTo>
                  <a:lnTo>
                    <a:pt x="218" y="232"/>
                  </a:lnTo>
                  <a:lnTo>
                    <a:pt x="218" y="238"/>
                  </a:lnTo>
                  <a:lnTo>
                    <a:pt x="223" y="241"/>
                  </a:lnTo>
                  <a:lnTo>
                    <a:pt x="223" y="247"/>
                  </a:lnTo>
                  <a:lnTo>
                    <a:pt x="229" y="250"/>
                  </a:lnTo>
                  <a:lnTo>
                    <a:pt x="229" y="256"/>
                  </a:lnTo>
                  <a:lnTo>
                    <a:pt x="235" y="259"/>
                  </a:lnTo>
                  <a:lnTo>
                    <a:pt x="235" y="265"/>
                  </a:lnTo>
                  <a:lnTo>
                    <a:pt x="240" y="268"/>
                  </a:lnTo>
                  <a:lnTo>
                    <a:pt x="240" y="274"/>
                  </a:lnTo>
                  <a:lnTo>
                    <a:pt x="246" y="277"/>
                  </a:lnTo>
                  <a:lnTo>
                    <a:pt x="246" y="283"/>
                  </a:lnTo>
                  <a:lnTo>
                    <a:pt x="251" y="286"/>
                  </a:lnTo>
                  <a:lnTo>
                    <a:pt x="251" y="292"/>
                  </a:lnTo>
                  <a:lnTo>
                    <a:pt x="257" y="295"/>
                  </a:lnTo>
                  <a:lnTo>
                    <a:pt x="257" y="302"/>
                  </a:lnTo>
                  <a:lnTo>
                    <a:pt x="263" y="305"/>
                  </a:lnTo>
                  <a:lnTo>
                    <a:pt x="263" y="311"/>
                  </a:lnTo>
                  <a:lnTo>
                    <a:pt x="268" y="314"/>
                  </a:lnTo>
                  <a:lnTo>
                    <a:pt x="268" y="320"/>
                  </a:lnTo>
                  <a:lnTo>
                    <a:pt x="274" y="323"/>
                  </a:lnTo>
                  <a:lnTo>
                    <a:pt x="279" y="323"/>
                  </a:lnTo>
                  <a:lnTo>
                    <a:pt x="285" y="323"/>
                  </a:lnTo>
                  <a:lnTo>
                    <a:pt x="291" y="323"/>
                  </a:lnTo>
                  <a:lnTo>
                    <a:pt x="296" y="323"/>
                  </a:lnTo>
                  <a:lnTo>
                    <a:pt x="302" y="323"/>
                  </a:lnTo>
                  <a:lnTo>
                    <a:pt x="307" y="323"/>
                  </a:lnTo>
                  <a:lnTo>
                    <a:pt x="313" y="323"/>
                  </a:lnTo>
                  <a:lnTo>
                    <a:pt x="319" y="323"/>
                  </a:lnTo>
                  <a:lnTo>
                    <a:pt x="324" y="323"/>
                  </a:lnTo>
                  <a:lnTo>
                    <a:pt x="330" y="323"/>
                  </a:lnTo>
                  <a:lnTo>
                    <a:pt x="335" y="323"/>
                  </a:lnTo>
                  <a:lnTo>
                    <a:pt x="341" y="323"/>
                  </a:lnTo>
                  <a:lnTo>
                    <a:pt x="346" y="323"/>
                  </a:lnTo>
                  <a:lnTo>
                    <a:pt x="352" y="323"/>
                  </a:lnTo>
                  <a:lnTo>
                    <a:pt x="358" y="323"/>
                  </a:lnTo>
                  <a:lnTo>
                    <a:pt x="363" y="323"/>
                  </a:lnTo>
                  <a:lnTo>
                    <a:pt x="369" y="323"/>
                  </a:lnTo>
                  <a:lnTo>
                    <a:pt x="374" y="320"/>
                  </a:lnTo>
                  <a:lnTo>
                    <a:pt x="374" y="317"/>
                  </a:lnTo>
                  <a:lnTo>
                    <a:pt x="380" y="314"/>
                  </a:lnTo>
                  <a:lnTo>
                    <a:pt x="380" y="308"/>
                  </a:lnTo>
                  <a:lnTo>
                    <a:pt x="386" y="305"/>
                  </a:lnTo>
                  <a:lnTo>
                    <a:pt x="386" y="298"/>
                  </a:lnTo>
                  <a:lnTo>
                    <a:pt x="391" y="295"/>
                  </a:lnTo>
                  <a:lnTo>
                    <a:pt x="391" y="289"/>
                  </a:lnTo>
                  <a:lnTo>
                    <a:pt x="397" y="286"/>
                  </a:lnTo>
                  <a:lnTo>
                    <a:pt x="397" y="280"/>
                  </a:lnTo>
                  <a:lnTo>
                    <a:pt x="402" y="277"/>
                  </a:lnTo>
                  <a:lnTo>
                    <a:pt x="402" y="271"/>
                  </a:lnTo>
                  <a:lnTo>
                    <a:pt x="408" y="268"/>
                  </a:lnTo>
                  <a:lnTo>
                    <a:pt x="408" y="262"/>
                  </a:lnTo>
                  <a:lnTo>
                    <a:pt x="414" y="259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3" name="Freeform 191">
              <a:extLst>
                <a:ext uri="{FF2B5EF4-FFF2-40B4-BE49-F238E27FC236}">
                  <a16:creationId xmlns:a16="http://schemas.microsoft.com/office/drawing/2014/main" id="{C79ED00E-2221-5630-2EA3-3A2B59950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3533"/>
              <a:ext cx="156" cy="262"/>
            </a:xfrm>
            <a:custGeom>
              <a:avLst/>
              <a:gdLst>
                <a:gd name="T0" fmla="*/ 0 w 156"/>
                <a:gd name="T1" fmla="*/ 262 h 262"/>
                <a:gd name="T2" fmla="*/ 0 w 156"/>
                <a:gd name="T3" fmla="*/ 256 h 262"/>
                <a:gd name="T4" fmla="*/ 5 w 156"/>
                <a:gd name="T5" fmla="*/ 253 h 262"/>
                <a:gd name="T6" fmla="*/ 5 w 156"/>
                <a:gd name="T7" fmla="*/ 247 h 262"/>
                <a:gd name="T8" fmla="*/ 11 w 156"/>
                <a:gd name="T9" fmla="*/ 244 h 262"/>
                <a:gd name="T10" fmla="*/ 11 w 156"/>
                <a:gd name="T11" fmla="*/ 238 h 262"/>
                <a:gd name="T12" fmla="*/ 16 w 156"/>
                <a:gd name="T13" fmla="*/ 235 h 262"/>
                <a:gd name="T14" fmla="*/ 16 w 156"/>
                <a:gd name="T15" fmla="*/ 229 h 262"/>
                <a:gd name="T16" fmla="*/ 22 w 156"/>
                <a:gd name="T17" fmla="*/ 226 h 262"/>
                <a:gd name="T18" fmla="*/ 22 w 156"/>
                <a:gd name="T19" fmla="*/ 220 h 262"/>
                <a:gd name="T20" fmla="*/ 27 w 156"/>
                <a:gd name="T21" fmla="*/ 217 h 262"/>
                <a:gd name="T22" fmla="*/ 27 w 156"/>
                <a:gd name="T23" fmla="*/ 208 h 262"/>
                <a:gd name="T24" fmla="*/ 33 w 156"/>
                <a:gd name="T25" fmla="*/ 205 h 262"/>
                <a:gd name="T26" fmla="*/ 33 w 156"/>
                <a:gd name="T27" fmla="*/ 202 h 262"/>
                <a:gd name="T28" fmla="*/ 39 w 156"/>
                <a:gd name="T29" fmla="*/ 199 h 262"/>
                <a:gd name="T30" fmla="*/ 39 w 156"/>
                <a:gd name="T31" fmla="*/ 190 h 262"/>
                <a:gd name="T32" fmla="*/ 44 w 156"/>
                <a:gd name="T33" fmla="*/ 187 h 262"/>
                <a:gd name="T34" fmla="*/ 44 w 156"/>
                <a:gd name="T35" fmla="*/ 184 h 262"/>
                <a:gd name="T36" fmla="*/ 50 w 156"/>
                <a:gd name="T37" fmla="*/ 181 h 262"/>
                <a:gd name="T38" fmla="*/ 50 w 156"/>
                <a:gd name="T39" fmla="*/ 172 h 262"/>
                <a:gd name="T40" fmla="*/ 55 w 156"/>
                <a:gd name="T41" fmla="*/ 169 h 262"/>
                <a:gd name="T42" fmla="*/ 55 w 156"/>
                <a:gd name="T43" fmla="*/ 166 h 262"/>
                <a:gd name="T44" fmla="*/ 61 w 156"/>
                <a:gd name="T45" fmla="*/ 163 h 262"/>
                <a:gd name="T46" fmla="*/ 61 w 156"/>
                <a:gd name="T47" fmla="*/ 154 h 262"/>
                <a:gd name="T48" fmla="*/ 67 w 156"/>
                <a:gd name="T49" fmla="*/ 151 h 262"/>
                <a:gd name="T50" fmla="*/ 67 w 156"/>
                <a:gd name="T51" fmla="*/ 148 h 262"/>
                <a:gd name="T52" fmla="*/ 72 w 156"/>
                <a:gd name="T53" fmla="*/ 145 h 262"/>
                <a:gd name="T54" fmla="*/ 72 w 156"/>
                <a:gd name="T55" fmla="*/ 136 h 262"/>
                <a:gd name="T56" fmla="*/ 78 w 156"/>
                <a:gd name="T57" fmla="*/ 133 h 262"/>
                <a:gd name="T58" fmla="*/ 78 w 156"/>
                <a:gd name="T59" fmla="*/ 126 h 262"/>
                <a:gd name="T60" fmla="*/ 83 w 156"/>
                <a:gd name="T61" fmla="*/ 123 h 262"/>
                <a:gd name="T62" fmla="*/ 83 w 156"/>
                <a:gd name="T63" fmla="*/ 117 h 262"/>
                <a:gd name="T64" fmla="*/ 89 w 156"/>
                <a:gd name="T65" fmla="*/ 114 h 262"/>
                <a:gd name="T66" fmla="*/ 89 w 156"/>
                <a:gd name="T67" fmla="*/ 108 h 262"/>
                <a:gd name="T68" fmla="*/ 95 w 156"/>
                <a:gd name="T69" fmla="*/ 105 h 262"/>
                <a:gd name="T70" fmla="*/ 95 w 156"/>
                <a:gd name="T71" fmla="*/ 99 h 262"/>
                <a:gd name="T72" fmla="*/ 100 w 156"/>
                <a:gd name="T73" fmla="*/ 96 h 262"/>
                <a:gd name="T74" fmla="*/ 100 w 156"/>
                <a:gd name="T75" fmla="*/ 90 h 262"/>
                <a:gd name="T76" fmla="*/ 106 w 156"/>
                <a:gd name="T77" fmla="*/ 87 h 262"/>
                <a:gd name="T78" fmla="*/ 106 w 156"/>
                <a:gd name="T79" fmla="*/ 81 h 262"/>
                <a:gd name="T80" fmla="*/ 111 w 156"/>
                <a:gd name="T81" fmla="*/ 78 h 262"/>
                <a:gd name="T82" fmla="*/ 111 w 156"/>
                <a:gd name="T83" fmla="*/ 72 h 262"/>
                <a:gd name="T84" fmla="*/ 117 w 156"/>
                <a:gd name="T85" fmla="*/ 69 h 262"/>
                <a:gd name="T86" fmla="*/ 117 w 156"/>
                <a:gd name="T87" fmla="*/ 63 h 262"/>
                <a:gd name="T88" fmla="*/ 123 w 156"/>
                <a:gd name="T89" fmla="*/ 60 h 262"/>
                <a:gd name="T90" fmla="*/ 123 w 156"/>
                <a:gd name="T91" fmla="*/ 54 h 262"/>
                <a:gd name="T92" fmla="*/ 128 w 156"/>
                <a:gd name="T93" fmla="*/ 51 h 262"/>
                <a:gd name="T94" fmla="*/ 128 w 156"/>
                <a:gd name="T95" fmla="*/ 45 h 262"/>
                <a:gd name="T96" fmla="*/ 134 w 156"/>
                <a:gd name="T97" fmla="*/ 42 h 262"/>
                <a:gd name="T98" fmla="*/ 134 w 156"/>
                <a:gd name="T99" fmla="*/ 36 h 262"/>
                <a:gd name="T100" fmla="*/ 139 w 156"/>
                <a:gd name="T101" fmla="*/ 33 h 262"/>
                <a:gd name="T102" fmla="*/ 139 w 156"/>
                <a:gd name="T103" fmla="*/ 27 h 262"/>
                <a:gd name="T104" fmla="*/ 145 w 156"/>
                <a:gd name="T105" fmla="*/ 24 h 262"/>
                <a:gd name="T106" fmla="*/ 145 w 156"/>
                <a:gd name="T107" fmla="*/ 18 h 262"/>
                <a:gd name="T108" fmla="*/ 150 w 156"/>
                <a:gd name="T109" fmla="*/ 15 h 262"/>
                <a:gd name="T110" fmla="*/ 150 w 156"/>
                <a:gd name="T111" fmla="*/ 9 h 262"/>
                <a:gd name="T112" fmla="*/ 156 w 156"/>
                <a:gd name="T113" fmla="*/ 6 h 262"/>
                <a:gd name="T114" fmla="*/ 156 w 156"/>
                <a:gd name="T115" fmla="*/ 0 h 26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56" h="262">
                  <a:moveTo>
                    <a:pt x="0" y="262"/>
                  </a:moveTo>
                  <a:lnTo>
                    <a:pt x="0" y="256"/>
                  </a:lnTo>
                  <a:lnTo>
                    <a:pt x="5" y="253"/>
                  </a:lnTo>
                  <a:lnTo>
                    <a:pt x="5" y="247"/>
                  </a:lnTo>
                  <a:lnTo>
                    <a:pt x="11" y="244"/>
                  </a:lnTo>
                  <a:lnTo>
                    <a:pt x="11" y="238"/>
                  </a:lnTo>
                  <a:lnTo>
                    <a:pt x="16" y="235"/>
                  </a:lnTo>
                  <a:lnTo>
                    <a:pt x="16" y="229"/>
                  </a:lnTo>
                  <a:lnTo>
                    <a:pt x="22" y="226"/>
                  </a:lnTo>
                  <a:lnTo>
                    <a:pt x="22" y="220"/>
                  </a:lnTo>
                  <a:lnTo>
                    <a:pt x="27" y="217"/>
                  </a:lnTo>
                  <a:lnTo>
                    <a:pt x="27" y="208"/>
                  </a:lnTo>
                  <a:lnTo>
                    <a:pt x="33" y="205"/>
                  </a:lnTo>
                  <a:lnTo>
                    <a:pt x="33" y="202"/>
                  </a:lnTo>
                  <a:lnTo>
                    <a:pt x="39" y="199"/>
                  </a:lnTo>
                  <a:lnTo>
                    <a:pt x="39" y="190"/>
                  </a:lnTo>
                  <a:lnTo>
                    <a:pt x="44" y="187"/>
                  </a:lnTo>
                  <a:lnTo>
                    <a:pt x="44" y="184"/>
                  </a:lnTo>
                  <a:lnTo>
                    <a:pt x="50" y="181"/>
                  </a:lnTo>
                  <a:lnTo>
                    <a:pt x="50" y="172"/>
                  </a:lnTo>
                  <a:lnTo>
                    <a:pt x="55" y="169"/>
                  </a:lnTo>
                  <a:lnTo>
                    <a:pt x="55" y="166"/>
                  </a:lnTo>
                  <a:lnTo>
                    <a:pt x="61" y="163"/>
                  </a:lnTo>
                  <a:lnTo>
                    <a:pt x="61" y="154"/>
                  </a:lnTo>
                  <a:lnTo>
                    <a:pt x="67" y="151"/>
                  </a:lnTo>
                  <a:lnTo>
                    <a:pt x="67" y="148"/>
                  </a:lnTo>
                  <a:lnTo>
                    <a:pt x="72" y="145"/>
                  </a:lnTo>
                  <a:lnTo>
                    <a:pt x="72" y="136"/>
                  </a:lnTo>
                  <a:lnTo>
                    <a:pt x="78" y="133"/>
                  </a:lnTo>
                  <a:lnTo>
                    <a:pt x="78" y="126"/>
                  </a:lnTo>
                  <a:lnTo>
                    <a:pt x="83" y="123"/>
                  </a:lnTo>
                  <a:lnTo>
                    <a:pt x="83" y="117"/>
                  </a:lnTo>
                  <a:lnTo>
                    <a:pt x="89" y="114"/>
                  </a:lnTo>
                  <a:lnTo>
                    <a:pt x="89" y="108"/>
                  </a:lnTo>
                  <a:lnTo>
                    <a:pt x="95" y="105"/>
                  </a:lnTo>
                  <a:lnTo>
                    <a:pt x="95" y="99"/>
                  </a:lnTo>
                  <a:lnTo>
                    <a:pt x="100" y="96"/>
                  </a:lnTo>
                  <a:lnTo>
                    <a:pt x="100" y="90"/>
                  </a:lnTo>
                  <a:lnTo>
                    <a:pt x="106" y="87"/>
                  </a:lnTo>
                  <a:lnTo>
                    <a:pt x="106" y="81"/>
                  </a:lnTo>
                  <a:lnTo>
                    <a:pt x="111" y="78"/>
                  </a:lnTo>
                  <a:lnTo>
                    <a:pt x="111" y="72"/>
                  </a:lnTo>
                  <a:lnTo>
                    <a:pt x="117" y="69"/>
                  </a:lnTo>
                  <a:lnTo>
                    <a:pt x="117" y="63"/>
                  </a:lnTo>
                  <a:lnTo>
                    <a:pt x="123" y="60"/>
                  </a:lnTo>
                  <a:lnTo>
                    <a:pt x="123" y="54"/>
                  </a:lnTo>
                  <a:lnTo>
                    <a:pt x="128" y="51"/>
                  </a:lnTo>
                  <a:lnTo>
                    <a:pt x="128" y="45"/>
                  </a:lnTo>
                  <a:lnTo>
                    <a:pt x="134" y="42"/>
                  </a:lnTo>
                  <a:lnTo>
                    <a:pt x="134" y="36"/>
                  </a:lnTo>
                  <a:lnTo>
                    <a:pt x="139" y="33"/>
                  </a:lnTo>
                  <a:lnTo>
                    <a:pt x="139" y="27"/>
                  </a:lnTo>
                  <a:lnTo>
                    <a:pt x="145" y="24"/>
                  </a:lnTo>
                  <a:lnTo>
                    <a:pt x="145" y="18"/>
                  </a:lnTo>
                  <a:lnTo>
                    <a:pt x="150" y="15"/>
                  </a:lnTo>
                  <a:lnTo>
                    <a:pt x="150" y="9"/>
                  </a:lnTo>
                  <a:lnTo>
                    <a:pt x="156" y="6"/>
                  </a:lnTo>
                  <a:lnTo>
                    <a:pt x="156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4" name="Freeform 192">
              <a:extLst>
                <a:ext uri="{FF2B5EF4-FFF2-40B4-BE49-F238E27FC236}">
                  <a16:creationId xmlns:a16="http://schemas.microsoft.com/office/drawing/2014/main" id="{172793C7-6B49-73D1-0DFF-2923EA872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" y="3533"/>
              <a:ext cx="509" cy="81"/>
            </a:xfrm>
            <a:custGeom>
              <a:avLst/>
              <a:gdLst>
                <a:gd name="T0" fmla="*/ 6 w 509"/>
                <a:gd name="T1" fmla="*/ 9 h 81"/>
                <a:gd name="T2" fmla="*/ 12 w 509"/>
                <a:gd name="T3" fmla="*/ 24 h 81"/>
                <a:gd name="T4" fmla="*/ 23 w 509"/>
                <a:gd name="T5" fmla="*/ 36 h 81"/>
                <a:gd name="T6" fmla="*/ 28 w 509"/>
                <a:gd name="T7" fmla="*/ 51 h 81"/>
                <a:gd name="T8" fmla="*/ 40 w 509"/>
                <a:gd name="T9" fmla="*/ 63 h 81"/>
                <a:gd name="T10" fmla="*/ 45 w 509"/>
                <a:gd name="T11" fmla="*/ 81 h 81"/>
                <a:gd name="T12" fmla="*/ 62 w 509"/>
                <a:gd name="T13" fmla="*/ 81 h 81"/>
                <a:gd name="T14" fmla="*/ 79 w 509"/>
                <a:gd name="T15" fmla="*/ 81 h 81"/>
                <a:gd name="T16" fmla="*/ 96 w 509"/>
                <a:gd name="T17" fmla="*/ 81 h 81"/>
                <a:gd name="T18" fmla="*/ 112 w 509"/>
                <a:gd name="T19" fmla="*/ 81 h 81"/>
                <a:gd name="T20" fmla="*/ 129 w 509"/>
                <a:gd name="T21" fmla="*/ 81 h 81"/>
                <a:gd name="T22" fmla="*/ 146 w 509"/>
                <a:gd name="T23" fmla="*/ 81 h 81"/>
                <a:gd name="T24" fmla="*/ 163 w 509"/>
                <a:gd name="T25" fmla="*/ 81 h 81"/>
                <a:gd name="T26" fmla="*/ 179 w 509"/>
                <a:gd name="T27" fmla="*/ 81 h 81"/>
                <a:gd name="T28" fmla="*/ 196 w 509"/>
                <a:gd name="T29" fmla="*/ 81 h 81"/>
                <a:gd name="T30" fmla="*/ 207 w 509"/>
                <a:gd name="T31" fmla="*/ 69 h 81"/>
                <a:gd name="T32" fmla="*/ 213 w 509"/>
                <a:gd name="T33" fmla="*/ 54 h 81"/>
                <a:gd name="T34" fmla="*/ 224 w 509"/>
                <a:gd name="T35" fmla="*/ 42 h 81"/>
                <a:gd name="T36" fmla="*/ 230 w 509"/>
                <a:gd name="T37" fmla="*/ 27 h 81"/>
                <a:gd name="T38" fmla="*/ 241 w 509"/>
                <a:gd name="T39" fmla="*/ 12 h 81"/>
                <a:gd name="T40" fmla="*/ 246 w 509"/>
                <a:gd name="T41" fmla="*/ 0 h 81"/>
                <a:gd name="T42" fmla="*/ 258 w 509"/>
                <a:gd name="T43" fmla="*/ 12 h 81"/>
                <a:gd name="T44" fmla="*/ 263 w 509"/>
                <a:gd name="T45" fmla="*/ 27 h 81"/>
                <a:gd name="T46" fmla="*/ 274 w 509"/>
                <a:gd name="T47" fmla="*/ 39 h 81"/>
                <a:gd name="T48" fmla="*/ 280 w 509"/>
                <a:gd name="T49" fmla="*/ 54 h 81"/>
                <a:gd name="T50" fmla="*/ 291 w 509"/>
                <a:gd name="T51" fmla="*/ 66 h 81"/>
                <a:gd name="T52" fmla="*/ 297 w 509"/>
                <a:gd name="T53" fmla="*/ 81 h 81"/>
                <a:gd name="T54" fmla="*/ 314 w 509"/>
                <a:gd name="T55" fmla="*/ 81 h 81"/>
                <a:gd name="T56" fmla="*/ 330 w 509"/>
                <a:gd name="T57" fmla="*/ 81 h 81"/>
                <a:gd name="T58" fmla="*/ 347 w 509"/>
                <a:gd name="T59" fmla="*/ 81 h 81"/>
                <a:gd name="T60" fmla="*/ 364 w 509"/>
                <a:gd name="T61" fmla="*/ 81 h 81"/>
                <a:gd name="T62" fmla="*/ 381 w 509"/>
                <a:gd name="T63" fmla="*/ 81 h 81"/>
                <a:gd name="T64" fmla="*/ 397 w 509"/>
                <a:gd name="T65" fmla="*/ 81 h 81"/>
                <a:gd name="T66" fmla="*/ 414 w 509"/>
                <a:gd name="T67" fmla="*/ 81 h 81"/>
                <a:gd name="T68" fmla="*/ 431 w 509"/>
                <a:gd name="T69" fmla="*/ 81 h 81"/>
                <a:gd name="T70" fmla="*/ 448 w 509"/>
                <a:gd name="T71" fmla="*/ 78 h 81"/>
                <a:gd name="T72" fmla="*/ 459 w 509"/>
                <a:gd name="T73" fmla="*/ 66 h 81"/>
                <a:gd name="T74" fmla="*/ 464 w 509"/>
                <a:gd name="T75" fmla="*/ 51 h 81"/>
                <a:gd name="T76" fmla="*/ 476 w 509"/>
                <a:gd name="T77" fmla="*/ 39 h 81"/>
                <a:gd name="T78" fmla="*/ 481 w 509"/>
                <a:gd name="T79" fmla="*/ 21 h 81"/>
                <a:gd name="T80" fmla="*/ 492 w 509"/>
                <a:gd name="T81" fmla="*/ 12 h 81"/>
                <a:gd name="T82" fmla="*/ 504 w 509"/>
                <a:gd name="T83" fmla="*/ 12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9" h="81">
                  <a:moveTo>
                    <a:pt x="0" y="0"/>
                  </a:moveTo>
                  <a:lnTo>
                    <a:pt x="0" y="6"/>
                  </a:lnTo>
                  <a:lnTo>
                    <a:pt x="6" y="9"/>
                  </a:lnTo>
                  <a:lnTo>
                    <a:pt x="6" y="15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7" y="27"/>
                  </a:lnTo>
                  <a:lnTo>
                    <a:pt x="17" y="33"/>
                  </a:lnTo>
                  <a:lnTo>
                    <a:pt x="23" y="36"/>
                  </a:lnTo>
                  <a:lnTo>
                    <a:pt x="23" y="42"/>
                  </a:lnTo>
                  <a:lnTo>
                    <a:pt x="28" y="45"/>
                  </a:lnTo>
                  <a:lnTo>
                    <a:pt x="28" y="51"/>
                  </a:lnTo>
                  <a:lnTo>
                    <a:pt x="34" y="54"/>
                  </a:lnTo>
                  <a:lnTo>
                    <a:pt x="34" y="60"/>
                  </a:lnTo>
                  <a:lnTo>
                    <a:pt x="40" y="63"/>
                  </a:lnTo>
                  <a:lnTo>
                    <a:pt x="40" y="72"/>
                  </a:lnTo>
                  <a:lnTo>
                    <a:pt x="45" y="75"/>
                  </a:lnTo>
                  <a:lnTo>
                    <a:pt x="45" y="81"/>
                  </a:lnTo>
                  <a:lnTo>
                    <a:pt x="51" y="81"/>
                  </a:lnTo>
                  <a:lnTo>
                    <a:pt x="56" y="81"/>
                  </a:lnTo>
                  <a:lnTo>
                    <a:pt x="62" y="81"/>
                  </a:lnTo>
                  <a:lnTo>
                    <a:pt x="68" y="81"/>
                  </a:lnTo>
                  <a:lnTo>
                    <a:pt x="73" y="81"/>
                  </a:lnTo>
                  <a:lnTo>
                    <a:pt x="79" y="81"/>
                  </a:lnTo>
                  <a:lnTo>
                    <a:pt x="84" y="81"/>
                  </a:lnTo>
                  <a:lnTo>
                    <a:pt x="90" y="81"/>
                  </a:lnTo>
                  <a:lnTo>
                    <a:pt x="96" y="81"/>
                  </a:lnTo>
                  <a:lnTo>
                    <a:pt x="101" y="81"/>
                  </a:lnTo>
                  <a:lnTo>
                    <a:pt x="107" y="81"/>
                  </a:lnTo>
                  <a:lnTo>
                    <a:pt x="112" y="81"/>
                  </a:lnTo>
                  <a:lnTo>
                    <a:pt x="118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5" y="81"/>
                  </a:lnTo>
                  <a:lnTo>
                    <a:pt x="140" y="81"/>
                  </a:lnTo>
                  <a:lnTo>
                    <a:pt x="146" y="81"/>
                  </a:lnTo>
                  <a:lnTo>
                    <a:pt x="151" y="81"/>
                  </a:lnTo>
                  <a:lnTo>
                    <a:pt x="157" y="81"/>
                  </a:lnTo>
                  <a:lnTo>
                    <a:pt x="163" y="81"/>
                  </a:lnTo>
                  <a:lnTo>
                    <a:pt x="168" y="81"/>
                  </a:lnTo>
                  <a:lnTo>
                    <a:pt x="174" y="81"/>
                  </a:lnTo>
                  <a:lnTo>
                    <a:pt x="179" y="81"/>
                  </a:lnTo>
                  <a:lnTo>
                    <a:pt x="185" y="81"/>
                  </a:lnTo>
                  <a:lnTo>
                    <a:pt x="191" y="81"/>
                  </a:lnTo>
                  <a:lnTo>
                    <a:pt x="196" y="81"/>
                  </a:lnTo>
                  <a:lnTo>
                    <a:pt x="202" y="75"/>
                  </a:lnTo>
                  <a:lnTo>
                    <a:pt x="202" y="72"/>
                  </a:lnTo>
                  <a:lnTo>
                    <a:pt x="207" y="69"/>
                  </a:lnTo>
                  <a:lnTo>
                    <a:pt x="207" y="63"/>
                  </a:lnTo>
                  <a:lnTo>
                    <a:pt x="213" y="60"/>
                  </a:lnTo>
                  <a:lnTo>
                    <a:pt x="213" y="54"/>
                  </a:lnTo>
                  <a:lnTo>
                    <a:pt x="219" y="51"/>
                  </a:lnTo>
                  <a:lnTo>
                    <a:pt x="219" y="45"/>
                  </a:lnTo>
                  <a:lnTo>
                    <a:pt x="224" y="42"/>
                  </a:lnTo>
                  <a:lnTo>
                    <a:pt x="224" y="33"/>
                  </a:lnTo>
                  <a:lnTo>
                    <a:pt x="230" y="30"/>
                  </a:lnTo>
                  <a:lnTo>
                    <a:pt x="230" y="27"/>
                  </a:lnTo>
                  <a:lnTo>
                    <a:pt x="235" y="24"/>
                  </a:lnTo>
                  <a:lnTo>
                    <a:pt x="235" y="15"/>
                  </a:lnTo>
                  <a:lnTo>
                    <a:pt x="241" y="12"/>
                  </a:lnTo>
                  <a:lnTo>
                    <a:pt x="241" y="9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52" y="3"/>
                  </a:lnTo>
                  <a:lnTo>
                    <a:pt x="252" y="9"/>
                  </a:lnTo>
                  <a:lnTo>
                    <a:pt x="258" y="12"/>
                  </a:lnTo>
                  <a:lnTo>
                    <a:pt x="258" y="18"/>
                  </a:lnTo>
                  <a:lnTo>
                    <a:pt x="263" y="21"/>
                  </a:lnTo>
                  <a:lnTo>
                    <a:pt x="263" y="27"/>
                  </a:lnTo>
                  <a:lnTo>
                    <a:pt x="269" y="30"/>
                  </a:lnTo>
                  <a:lnTo>
                    <a:pt x="269" y="36"/>
                  </a:lnTo>
                  <a:lnTo>
                    <a:pt x="274" y="39"/>
                  </a:lnTo>
                  <a:lnTo>
                    <a:pt x="274" y="45"/>
                  </a:lnTo>
                  <a:lnTo>
                    <a:pt x="280" y="48"/>
                  </a:lnTo>
                  <a:lnTo>
                    <a:pt x="280" y="54"/>
                  </a:lnTo>
                  <a:lnTo>
                    <a:pt x="286" y="57"/>
                  </a:lnTo>
                  <a:lnTo>
                    <a:pt x="286" y="63"/>
                  </a:lnTo>
                  <a:lnTo>
                    <a:pt x="291" y="66"/>
                  </a:lnTo>
                  <a:lnTo>
                    <a:pt x="291" y="72"/>
                  </a:lnTo>
                  <a:lnTo>
                    <a:pt x="297" y="75"/>
                  </a:lnTo>
                  <a:lnTo>
                    <a:pt x="297" y="81"/>
                  </a:lnTo>
                  <a:lnTo>
                    <a:pt x="302" y="81"/>
                  </a:lnTo>
                  <a:lnTo>
                    <a:pt x="308" y="81"/>
                  </a:lnTo>
                  <a:lnTo>
                    <a:pt x="314" y="81"/>
                  </a:lnTo>
                  <a:lnTo>
                    <a:pt x="319" y="81"/>
                  </a:lnTo>
                  <a:lnTo>
                    <a:pt x="325" y="81"/>
                  </a:lnTo>
                  <a:lnTo>
                    <a:pt x="330" y="81"/>
                  </a:lnTo>
                  <a:lnTo>
                    <a:pt x="336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3" y="81"/>
                  </a:lnTo>
                  <a:lnTo>
                    <a:pt x="358" y="81"/>
                  </a:lnTo>
                  <a:lnTo>
                    <a:pt x="364" y="81"/>
                  </a:lnTo>
                  <a:lnTo>
                    <a:pt x="369" y="81"/>
                  </a:lnTo>
                  <a:lnTo>
                    <a:pt x="375" y="81"/>
                  </a:lnTo>
                  <a:lnTo>
                    <a:pt x="381" y="81"/>
                  </a:lnTo>
                  <a:lnTo>
                    <a:pt x="386" y="81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403" y="81"/>
                  </a:lnTo>
                  <a:lnTo>
                    <a:pt x="409" y="81"/>
                  </a:lnTo>
                  <a:lnTo>
                    <a:pt x="414" y="81"/>
                  </a:lnTo>
                  <a:lnTo>
                    <a:pt x="420" y="81"/>
                  </a:lnTo>
                  <a:lnTo>
                    <a:pt x="425" y="81"/>
                  </a:lnTo>
                  <a:lnTo>
                    <a:pt x="431" y="81"/>
                  </a:lnTo>
                  <a:lnTo>
                    <a:pt x="437" y="81"/>
                  </a:lnTo>
                  <a:lnTo>
                    <a:pt x="442" y="81"/>
                  </a:lnTo>
                  <a:lnTo>
                    <a:pt x="448" y="78"/>
                  </a:lnTo>
                  <a:lnTo>
                    <a:pt x="453" y="75"/>
                  </a:lnTo>
                  <a:lnTo>
                    <a:pt x="453" y="69"/>
                  </a:lnTo>
                  <a:lnTo>
                    <a:pt x="459" y="66"/>
                  </a:lnTo>
                  <a:lnTo>
                    <a:pt x="459" y="60"/>
                  </a:lnTo>
                  <a:lnTo>
                    <a:pt x="464" y="57"/>
                  </a:lnTo>
                  <a:lnTo>
                    <a:pt x="464" y="51"/>
                  </a:lnTo>
                  <a:lnTo>
                    <a:pt x="470" y="48"/>
                  </a:lnTo>
                  <a:lnTo>
                    <a:pt x="470" y="42"/>
                  </a:lnTo>
                  <a:lnTo>
                    <a:pt x="476" y="39"/>
                  </a:lnTo>
                  <a:lnTo>
                    <a:pt x="476" y="33"/>
                  </a:lnTo>
                  <a:lnTo>
                    <a:pt x="481" y="30"/>
                  </a:lnTo>
                  <a:lnTo>
                    <a:pt x="481" y="21"/>
                  </a:lnTo>
                  <a:lnTo>
                    <a:pt x="487" y="18"/>
                  </a:lnTo>
                  <a:lnTo>
                    <a:pt x="487" y="15"/>
                  </a:lnTo>
                  <a:lnTo>
                    <a:pt x="492" y="12"/>
                  </a:lnTo>
                  <a:lnTo>
                    <a:pt x="492" y="3"/>
                  </a:lnTo>
                  <a:lnTo>
                    <a:pt x="504" y="3"/>
                  </a:lnTo>
                  <a:lnTo>
                    <a:pt x="504" y="12"/>
                  </a:lnTo>
                  <a:lnTo>
                    <a:pt x="509" y="15"/>
                  </a:lnTo>
                  <a:lnTo>
                    <a:pt x="509" y="2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5" name="Freeform 193">
              <a:extLst>
                <a:ext uri="{FF2B5EF4-FFF2-40B4-BE49-F238E27FC236}">
                  <a16:creationId xmlns:a16="http://schemas.microsoft.com/office/drawing/2014/main" id="{4835EFC7-25DE-8E55-05BC-B0F9F72DA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" y="3533"/>
              <a:ext cx="509" cy="81"/>
            </a:xfrm>
            <a:custGeom>
              <a:avLst/>
              <a:gdLst>
                <a:gd name="T0" fmla="*/ 6 w 509"/>
                <a:gd name="T1" fmla="*/ 30 h 81"/>
                <a:gd name="T2" fmla="*/ 17 w 509"/>
                <a:gd name="T3" fmla="*/ 42 h 81"/>
                <a:gd name="T4" fmla="*/ 23 w 509"/>
                <a:gd name="T5" fmla="*/ 57 h 81"/>
                <a:gd name="T6" fmla="*/ 34 w 509"/>
                <a:gd name="T7" fmla="*/ 69 h 81"/>
                <a:gd name="T8" fmla="*/ 39 w 509"/>
                <a:gd name="T9" fmla="*/ 81 h 81"/>
                <a:gd name="T10" fmla="*/ 56 w 509"/>
                <a:gd name="T11" fmla="*/ 81 h 81"/>
                <a:gd name="T12" fmla="*/ 73 w 509"/>
                <a:gd name="T13" fmla="*/ 81 h 81"/>
                <a:gd name="T14" fmla="*/ 90 w 509"/>
                <a:gd name="T15" fmla="*/ 81 h 81"/>
                <a:gd name="T16" fmla="*/ 106 w 509"/>
                <a:gd name="T17" fmla="*/ 81 h 81"/>
                <a:gd name="T18" fmla="*/ 123 w 509"/>
                <a:gd name="T19" fmla="*/ 81 h 81"/>
                <a:gd name="T20" fmla="*/ 140 w 509"/>
                <a:gd name="T21" fmla="*/ 81 h 81"/>
                <a:gd name="T22" fmla="*/ 157 w 509"/>
                <a:gd name="T23" fmla="*/ 81 h 81"/>
                <a:gd name="T24" fmla="*/ 174 w 509"/>
                <a:gd name="T25" fmla="*/ 81 h 81"/>
                <a:gd name="T26" fmla="*/ 196 w 509"/>
                <a:gd name="T27" fmla="*/ 75 h 81"/>
                <a:gd name="T28" fmla="*/ 201 w 509"/>
                <a:gd name="T29" fmla="*/ 57 h 81"/>
                <a:gd name="T30" fmla="*/ 213 w 509"/>
                <a:gd name="T31" fmla="*/ 45 h 81"/>
                <a:gd name="T32" fmla="*/ 218 w 509"/>
                <a:gd name="T33" fmla="*/ 30 h 81"/>
                <a:gd name="T34" fmla="*/ 229 w 509"/>
                <a:gd name="T35" fmla="*/ 18 h 81"/>
                <a:gd name="T36" fmla="*/ 235 w 509"/>
                <a:gd name="T37" fmla="*/ 3 h 81"/>
                <a:gd name="T38" fmla="*/ 246 w 509"/>
                <a:gd name="T39" fmla="*/ 9 h 81"/>
                <a:gd name="T40" fmla="*/ 252 w 509"/>
                <a:gd name="T41" fmla="*/ 24 h 81"/>
                <a:gd name="T42" fmla="*/ 263 w 509"/>
                <a:gd name="T43" fmla="*/ 36 h 81"/>
                <a:gd name="T44" fmla="*/ 269 w 509"/>
                <a:gd name="T45" fmla="*/ 51 h 81"/>
                <a:gd name="T46" fmla="*/ 280 w 509"/>
                <a:gd name="T47" fmla="*/ 63 h 81"/>
                <a:gd name="T48" fmla="*/ 285 w 509"/>
                <a:gd name="T49" fmla="*/ 78 h 81"/>
                <a:gd name="T50" fmla="*/ 302 w 509"/>
                <a:gd name="T51" fmla="*/ 81 h 81"/>
                <a:gd name="T52" fmla="*/ 319 w 509"/>
                <a:gd name="T53" fmla="*/ 81 h 81"/>
                <a:gd name="T54" fmla="*/ 336 w 509"/>
                <a:gd name="T55" fmla="*/ 81 h 81"/>
                <a:gd name="T56" fmla="*/ 352 w 509"/>
                <a:gd name="T57" fmla="*/ 81 h 81"/>
                <a:gd name="T58" fmla="*/ 369 w 509"/>
                <a:gd name="T59" fmla="*/ 81 h 81"/>
                <a:gd name="T60" fmla="*/ 386 w 509"/>
                <a:gd name="T61" fmla="*/ 81 h 81"/>
                <a:gd name="T62" fmla="*/ 403 w 509"/>
                <a:gd name="T63" fmla="*/ 81 h 81"/>
                <a:gd name="T64" fmla="*/ 419 w 509"/>
                <a:gd name="T65" fmla="*/ 81 h 81"/>
                <a:gd name="T66" fmla="*/ 436 w 509"/>
                <a:gd name="T67" fmla="*/ 81 h 81"/>
                <a:gd name="T68" fmla="*/ 447 w 509"/>
                <a:gd name="T69" fmla="*/ 69 h 81"/>
                <a:gd name="T70" fmla="*/ 453 w 509"/>
                <a:gd name="T71" fmla="*/ 54 h 81"/>
                <a:gd name="T72" fmla="*/ 464 w 509"/>
                <a:gd name="T73" fmla="*/ 42 h 81"/>
                <a:gd name="T74" fmla="*/ 470 w 509"/>
                <a:gd name="T75" fmla="*/ 27 h 81"/>
                <a:gd name="T76" fmla="*/ 481 w 509"/>
                <a:gd name="T77" fmla="*/ 15 h 81"/>
                <a:gd name="T78" fmla="*/ 487 w 509"/>
                <a:gd name="T79" fmla="*/ 0 h 81"/>
                <a:gd name="T80" fmla="*/ 498 w 509"/>
                <a:gd name="T81" fmla="*/ 12 h 81"/>
                <a:gd name="T82" fmla="*/ 503 w 509"/>
                <a:gd name="T83" fmla="*/ 27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9" h="81">
                  <a:moveTo>
                    <a:pt x="0" y="21"/>
                  </a:moveTo>
                  <a:lnTo>
                    <a:pt x="6" y="24"/>
                  </a:lnTo>
                  <a:lnTo>
                    <a:pt x="6" y="30"/>
                  </a:lnTo>
                  <a:lnTo>
                    <a:pt x="11" y="33"/>
                  </a:lnTo>
                  <a:lnTo>
                    <a:pt x="11" y="39"/>
                  </a:lnTo>
                  <a:lnTo>
                    <a:pt x="17" y="42"/>
                  </a:lnTo>
                  <a:lnTo>
                    <a:pt x="17" y="48"/>
                  </a:lnTo>
                  <a:lnTo>
                    <a:pt x="23" y="51"/>
                  </a:lnTo>
                  <a:lnTo>
                    <a:pt x="23" y="57"/>
                  </a:lnTo>
                  <a:lnTo>
                    <a:pt x="28" y="60"/>
                  </a:lnTo>
                  <a:lnTo>
                    <a:pt x="28" y="66"/>
                  </a:lnTo>
                  <a:lnTo>
                    <a:pt x="34" y="69"/>
                  </a:lnTo>
                  <a:lnTo>
                    <a:pt x="34" y="75"/>
                  </a:lnTo>
                  <a:lnTo>
                    <a:pt x="45" y="81"/>
                  </a:lnTo>
                  <a:lnTo>
                    <a:pt x="39" y="81"/>
                  </a:lnTo>
                  <a:lnTo>
                    <a:pt x="45" y="81"/>
                  </a:lnTo>
                  <a:lnTo>
                    <a:pt x="51" y="81"/>
                  </a:lnTo>
                  <a:lnTo>
                    <a:pt x="56" y="81"/>
                  </a:lnTo>
                  <a:lnTo>
                    <a:pt x="62" y="81"/>
                  </a:lnTo>
                  <a:lnTo>
                    <a:pt x="67" y="81"/>
                  </a:lnTo>
                  <a:lnTo>
                    <a:pt x="73" y="81"/>
                  </a:lnTo>
                  <a:lnTo>
                    <a:pt x="78" y="81"/>
                  </a:lnTo>
                  <a:lnTo>
                    <a:pt x="84" y="81"/>
                  </a:lnTo>
                  <a:lnTo>
                    <a:pt x="90" y="81"/>
                  </a:lnTo>
                  <a:lnTo>
                    <a:pt x="95" y="81"/>
                  </a:lnTo>
                  <a:lnTo>
                    <a:pt x="101" y="81"/>
                  </a:lnTo>
                  <a:lnTo>
                    <a:pt x="106" y="81"/>
                  </a:lnTo>
                  <a:lnTo>
                    <a:pt x="112" y="81"/>
                  </a:lnTo>
                  <a:lnTo>
                    <a:pt x="118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4" y="81"/>
                  </a:lnTo>
                  <a:lnTo>
                    <a:pt x="140" y="81"/>
                  </a:lnTo>
                  <a:lnTo>
                    <a:pt x="146" y="81"/>
                  </a:lnTo>
                  <a:lnTo>
                    <a:pt x="151" y="81"/>
                  </a:lnTo>
                  <a:lnTo>
                    <a:pt x="157" y="81"/>
                  </a:lnTo>
                  <a:lnTo>
                    <a:pt x="162" y="81"/>
                  </a:lnTo>
                  <a:lnTo>
                    <a:pt x="168" y="81"/>
                  </a:lnTo>
                  <a:lnTo>
                    <a:pt x="174" y="81"/>
                  </a:lnTo>
                  <a:lnTo>
                    <a:pt x="179" y="81"/>
                  </a:lnTo>
                  <a:lnTo>
                    <a:pt x="185" y="81"/>
                  </a:lnTo>
                  <a:lnTo>
                    <a:pt x="196" y="75"/>
                  </a:lnTo>
                  <a:lnTo>
                    <a:pt x="196" y="66"/>
                  </a:lnTo>
                  <a:lnTo>
                    <a:pt x="201" y="63"/>
                  </a:lnTo>
                  <a:lnTo>
                    <a:pt x="201" y="57"/>
                  </a:lnTo>
                  <a:lnTo>
                    <a:pt x="207" y="54"/>
                  </a:lnTo>
                  <a:lnTo>
                    <a:pt x="207" y="48"/>
                  </a:lnTo>
                  <a:lnTo>
                    <a:pt x="213" y="45"/>
                  </a:lnTo>
                  <a:lnTo>
                    <a:pt x="213" y="39"/>
                  </a:lnTo>
                  <a:lnTo>
                    <a:pt x="218" y="36"/>
                  </a:lnTo>
                  <a:lnTo>
                    <a:pt x="218" y="30"/>
                  </a:lnTo>
                  <a:lnTo>
                    <a:pt x="224" y="27"/>
                  </a:lnTo>
                  <a:lnTo>
                    <a:pt x="224" y="21"/>
                  </a:lnTo>
                  <a:lnTo>
                    <a:pt x="229" y="18"/>
                  </a:lnTo>
                  <a:lnTo>
                    <a:pt x="229" y="12"/>
                  </a:lnTo>
                  <a:lnTo>
                    <a:pt x="235" y="9"/>
                  </a:lnTo>
                  <a:lnTo>
                    <a:pt x="235" y="3"/>
                  </a:lnTo>
                  <a:lnTo>
                    <a:pt x="241" y="0"/>
                  </a:lnTo>
                  <a:lnTo>
                    <a:pt x="241" y="6"/>
                  </a:lnTo>
                  <a:lnTo>
                    <a:pt x="246" y="9"/>
                  </a:lnTo>
                  <a:lnTo>
                    <a:pt x="246" y="15"/>
                  </a:lnTo>
                  <a:lnTo>
                    <a:pt x="252" y="18"/>
                  </a:lnTo>
                  <a:lnTo>
                    <a:pt x="252" y="24"/>
                  </a:lnTo>
                  <a:lnTo>
                    <a:pt x="257" y="27"/>
                  </a:lnTo>
                  <a:lnTo>
                    <a:pt x="257" y="33"/>
                  </a:lnTo>
                  <a:lnTo>
                    <a:pt x="263" y="36"/>
                  </a:lnTo>
                  <a:lnTo>
                    <a:pt x="263" y="42"/>
                  </a:lnTo>
                  <a:lnTo>
                    <a:pt x="269" y="45"/>
                  </a:lnTo>
                  <a:lnTo>
                    <a:pt x="269" y="51"/>
                  </a:lnTo>
                  <a:lnTo>
                    <a:pt x="274" y="54"/>
                  </a:lnTo>
                  <a:lnTo>
                    <a:pt x="274" y="60"/>
                  </a:lnTo>
                  <a:lnTo>
                    <a:pt x="280" y="63"/>
                  </a:lnTo>
                  <a:lnTo>
                    <a:pt x="280" y="69"/>
                  </a:lnTo>
                  <a:lnTo>
                    <a:pt x="285" y="72"/>
                  </a:lnTo>
                  <a:lnTo>
                    <a:pt x="285" y="78"/>
                  </a:lnTo>
                  <a:lnTo>
                    <a:pt x="291" y="81"/>
                  </a:lnTo>
                  <a:lnTo>
                    <a:pt x="296" y="81"/>
                  </a:lnTo>
                  <a:lnTo>
                    <a:pt x="302" y="81"/>
                  </a:lnTo>
                  <a:lnTo>
                    <a:pt x="308" y="81"/>
                  </a:lnTo>
                  <a:lnTo>
                    <a:pt x="313" y="81"/>
                  </a:lnTo>
                  <a:lnTo>
                    <a:pt x="319" y="81"/>
                  </a:lnTo>
                  <a:lnTo>
                    <a:pt x="324" y="81"/>
                  </a:lnTo>
                  <a:lnTo>
                    <a:pt x="330" y="81"/>
                  </a:lnTo>
                  <a:lnTo>
                    <a:pt x="336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2" y="81"/>
                  </a:lnTo>
                  <a:lnTo>
                    <a:pt x="358" y="81"/>
                  </a:lnTo>
                  <a:lnTo>
                    <a:pt x="364" y="81"/>
                  </a:lnTo>
                  <a:lnTo>
                    <a:pt x="369" y="81"/>
                  </a:lnTo>
                  <a:lnTo>
                    <a:pt x="375" y="81"/>
                  </a:lnTo>
                  <a:lnTo>
                    <a:pt x="380" y="81"/>
                  </a:lnTo>
                  <a:lnTo>
                    <a:pt x="386" y="81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403" y="81"/>
                  </a:lnTo>
                  <a:lnTo>
                    <a:pt x="408" y="81"/>
                  </a:lnTo>
                  <a:lnTo>
                    <a:pt x="414" y="81"/>
                  </a:lnTo>
                  <a:lnTo>
                    <a:pt x="419" y="81"/>
                  </a:lnTo>
                  <a:lnTo>
                    <a:pt x="425" y="81"/>
                  </a:lnTo>
                  <a:lnTo>
                    <a:pt x="431" y="81"/>
                  </a:lnTo>
                  <a:lnTo>
                    <a:pt x="436" y="81"/>
                  </a:lnTo>
                  <a:lnTo>
                    <a:pt x="442" y="78"/>
                  </a:lnTo>
                  <a:lnTo>
                    <a:pt x="442" y="72"/>
                  </a:lnTo>
                  <a:lnTo>
                    <a:pt x="447" y="69"/>
                  </a:lnTo>
                  <a:lnTo>
                    <a:pt x="447" y="63"/>
                  </a:lnTo>
                  <a:lnTo>
                    <a:pt x="453" y="60"/>
                  </a:lnTo>
                  <a:lnTo>
                    <a:pt x="453" y="54"/>
                  </a:lnTo>
                  <a:lnTo>
                    <a:pt x="459" y="51"/>
                  </a:lnTo>
                  <a:lnTo>
                    <a:pt x="459" y="45"/>
                  </a:lnTo>
                  <a:lnTo>
                    <a:pt x="464" y="42"/>
                  </a:lnTo>
                  <a:lnTo>
                    <a:pt x="464" y="36"/>
                  </a:lnTo>
                  <a:lnTo>
                    <a:pt x="470" y="33"/>
                  </a:lnTo>
                  <a:lnTo>
                    <a:pt x="470" y="27"/>
                  </a:lnTo>
                  <a:lnTo>
                    <a:pt x="475" y="24"/>
                  </a:lnTo>
                  <a:lnTo>
                    <a:pt x="475" y="18"/>
                  </a:lnTo>
                  <a:lnTo>
                    <a:pt x="481" y="15"/>
                  </a:lnTo>
                  <a:lnTo>
                    <a:pt x="481" y="9"/>
                  </a:lnTo>
                  <a:lnTo>
                    <a:pt x="487" y="6"/>
                  </a:lnTo>
                  <a:lnTo>
                    <a:pt x="487" y="0"/>
                  </a:lnTo>
                  <a:lnTo>
                    <a:pt x="492" y="3"/>
                  </a:lnTo>
                  <a:lnTo>
                    <a:pt x="492" y="9"/>
                  </a:lnTo>
                  <a:lnTo>
                    <a:pt x="498" y="12"/>
                  </a:lnTo>
                  <a:lnTo>
                    <a:pt x="498" y="15"/>
                  </a:lnTo>
                  <a:lnTo>
                    <a:pt x="503" y="18"/>
                  </a:lnTo>
                  <a:lnTo>
                    <a:pt x="503" y="27"/>
                  </a:lnTo>
                  <a:lnTo>
                    <a:pt x="509" y="30"/>
                  </a:lnTo>
                  <a:lnTo>
                    <a:pt x="509" y="36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6" name="Freeform 194">
              <a:extLst>
                <a:ext uri="{FF2B5EF4-FFF2-40B4-BE49-F238E27FC236}">
                  <a16:creationId xmlns:a16="http://schemas.microsoft.com/office/drawing/2014/main" id="{DDFDFFAD-2909-CC80-3D72-8DDAC303C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7" y="3533"/>
              <a:ext cx="503" cy="81"/>
            </a:xfrm>
            <a:custGeom>
              <a:avLst/>
              <a:gdLst>
                <a:gd name="T0" fmla="*/ 6 w 503"/>
                <a:gd name="T1" fmla="*/ 45 h 81"/>
                <a:gd name="T2" fmla="*/ 17 w 503"/>
                <a:gd name="T3" fmla="*/ 57 h 81"/>
                <a:gd name="T4" fmla="*/ 22 w 503"/>
                <a:gd name="T5" fmla="*/ 72 h 81"/>
                <a:gd name="T6" fmla="*/ 33 w 503"/>
                <a:gd name="T7" fmla="*/ 81 h 81"/>
                <a:gd name="T8" fmla="*/ 50 w 503"/>
                <a:gd name="T9" fmla="*/ 81 h 81"/>
                <a:gd name="T10" fmla="*/ 67 w 503"/>
                <a:gd name="T11" fmla="*/ 81 h 81"/>
                <a:gd name="T12" fmla="*/ 84 w 503"/>
                <a:gd name="T13" fmla="*/ 81 h 81"/>
                <a:gd name="T14" fmla="*/ 101 w 503"/>
                <a:gd name="T15" fmla="*/ 81 h 81"/>
                <a:gd name="T16" fmla="*/ 117 w 503"/>
                <a:gd name="T17" fmla="*/ 81 h 81"/>
                <a:gd name="T18" fmla="*/ 134 w 503"/>
                <a:gd name="T19" fmla="*/ 81 h 81"/>
                <a:gd name="T20" fmla="*/ 151 w 503"/>
                <a:gd name="T21" fmla="*/ 81 h 81"/>
                <a:gd name="T22" fmla="*/ 168 w 503"/>
                <a:gd name="T23" fmla="*/ 81 h 81"/>
                <a:gd name="T24" fmla="*/ 184 w 503"/>
                <a:gd name="T25" fmla="*/ 75 h 81"/>
                <a:gd name="T26" fmla="*/ 190 w 503"/>
                <a:gd name="T27" fmla="*/ 60 h 81"/>
                <a:gd name="T28" fmla="*/ 201 w 503"/>
                <a:gd name="T29" fmla="*/ 51 h 81"/>
                <a:gd name="T30" fmla="*/ 207 w 503"/>
                <a:gd name="T31" fmla="*/ 36 h 81"/>
                <a:gd name="T32" fmla="*/ 218 w 503"/>
                <a:gd name="T33" fmla="*/ 21 h 81"/>
                <a:gd name="T34" fmla="*/ 224 w 503"/>
                <a:gd name="T35" fmla="*/ 6 h 81"/>
                <a:gd name="T36" fmla="*/ 229 w 503"/>
                <a:gd name="T37" fmla="*/ 3 h 81"/>
                <a:gd name="T38" fmla="*/ 240 w 503"/>
                <a:gd name="T39" fmla="*/ 12 h 81"/>
                <a:gd name="T40" fmla="*/ 246 w 503"/>
                <a:gd name="T41" fmla="*/ 27 h 81"/>
                <a:gd name="T42" fmla="*/ 257 w 503"/>
                <a:gd name="T43" fmla="*/ 42 h 81"/>
                <a:gd name="T44" fmla="*/ 263 w 503"/>
                <a:gd name="T45" fmla="*/ 57 h 81"/>
                <a:gd name="T46" fmla="*/ 274 w 503"/>
                <a:gd name="T47" fmla="*/ 69 h 81"/>
                <a:gd name="T48" fmla="*/ 279 w 503"/>
                <a:gd name="T49" fmla="*/ 81 h 81"/>
                <a:gd name="T50" fmla="*/ 296 w 503"/>
                <a:gd name="T51" fmla="*/ 81 h 81"/>
                <a:gd name="T52" fmla="*/ 313 w 503"/>
                <a:gd name="T53" fmla="*/ 81 h 81"/>
                <a:gd name="T54" fmla="*/ 330 w 503"/>
                <a:gd name="T55" fmla="*/ 81 h 81"/>
                <a:gd name="T56" fmla="*/ 347 w 503"/>
                <a:gd name="T57" fmla="*/ 81 h 81"/>
                <a:gd name="T58" fmla="*/ 363 w 503"/>
                <a:gd name="T59" fmla="*/ 81 h 81"/>
                <a:gd name="T60" fmla="*/ 380 w 503"/>
                <a:gd name="T61" fmla="*/ 81 h 81"/>
                <a:gd name="T62" fmla="*/ 397 w 503"/>
                <a:gd name="T63" fmla="*/ 81 h 81"/>
                <a:gd name="T64" fmla="*/ 414 w 503"/>
                <a:gd name="T65" fmla="*/ 81 h 81"/>
                <a:gd name="T66" fmla="*/ 430 w 503"/>
                <a:gd name="T67" fmla="*/ 78 h 81"/>
                <a:gd name="T68" fmla="*/ 442 w 503"/>
                <a:gd name="T69" fmla="*/ 63 h 81"/>
                <a:gd name="T70" fmla="*/ 447 w 503"/>
                <a:gd name="T71" fmla="*/ 48 h 81"/>
                <a:gd name="T72" fmla="*/ 458 w 503"/>
                <a:gd name="T73" fmla="*/ 39 h 81"/>
                <a:gd name="T74" fmla="*/ 464 w 503"/>
                <a:gd name="T75" fmla="*/ 24 h 81"/>
                <a:gd name="T76" fmla="*/ 475 w 503"/>
                <a:gd name="T77" fmla="*/ 9 h 81"/>
                <a:gd name="T78" fmla="*/ 481 w 503"/>
                <a:gd name="T79" fmla="*/ 0 h 81"/>
                <a:gd name="T80" fmla="*/ 486 w 503"/>
                <a:gd name="T81" fmla="*/ 12 h 81"/>
                <a:gd name="T82" fmla="*/ 497 w 503"/>
                <a:gd name="T83" fmla="*/ 24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3" h="81">
                  <a:moveTo>
                    <a:pt x="0" y="36"/>
                  </a:moveTo>
                  <a:lnTo>
                    <a:pt x="6" y="39"/>
                  </a:lnTo>
                  <a:lnTo>
                    <a:pt x="6" y="45"/>
                  </a:lnTo>
                  <a:lnTo>
                    <a:pt x="11" y="48"/>
                  </a:lnTo>
                  <a:lnTo>
                    <a:pt x="11" y="54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22" y="66"/>
                  </a:lnTo>
                  <a:lnTo>
                    <a:pt x="22" y="72"/>
                  </a:lnTo>
                  <a:lnTo>
                    <a:pt x="28" y="75"/>
                  </a:lnTo>
                  <a:lnTo>
                    <a:pt x="28" y="81"/>
                  </a:lnTo>
                  <a:lnTo>
                    <a:pt x="33" y="81"/>
                  </a:lnTo>
                  <a:lnTo>
                    <a:pt x="39" y="81"/>
                  </a:lnTo>
                  <a:lnTo>
                    <a:pt x="45" y="81"/>
                  </a:lnTo>
                  <a:lnTo>
                    <a:pt x="50" y="81"/>
                  </a:lnTo>
                  <a:lnTo>
                    <a:pt x="56" y="81"/>
                  </a:lnTo>
                  <a:lnTo>
                    <a:pt x="61" y="81"/>
                  </a:lnTo>
                  <a:lnTo>
                    <a:pt x="67" y="81"/>
                  </a:lnTo>
                  <a:lnTo>
                    <a:pt x="73" y="81"/>
                  </a:lnTo>
                  <a:lnTo>
                    <a:pt x="78" y="81"/>
                  </a:lnTo>
                  <a:lnTo>
                    <a:pt x="84" y="81"/>
                  </a:lnTo>
                  <a:lnTo>
                    <a:pt x="89" y="81"/>
                  </a:lnTo>
                  <a:lnTo>
                    <a:pt x="95" y="81"/>
                  </a:lnTo>
                  <a:lnTo>
                    <a:pt x="101" y="81"/>
                  </a:lnTo>
                  <a:lnTo>
                    <a:pt x="106" y="81"/>
                  </a:lnTo>
                  <a:lnTo>
                    <a:pt x="112" y="81"/>
                  </a:lnTo>
                  <a:lnTo>
                    <a:pt x="117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4" y="81"/>
                  </a:lnTo>
                  <a:lnTo>
                    <a:pt x="140" y="81"/>
                  </a:lnTo>
                  <a:lnTo>
                    <a:pt x="145" y="81"/>
                  </a:lnTo>
                  <a:lnTo>
                    <a:pt x="151" y="81"/>
                  </a:lnTo>
                  <a:lnTo>
                    <a:pt x="156" y="81"/>
                  </a:lnTo>
                  <a:lnTo>
                    <a:pt x="162" y="81"/>
                  </a:lnTo>
                  <a:lnTo>
                    <a:pt x="168" y="81"/>
                  </a:lnTo>
                  <a:lnTo>
                    <a:pt x="173" y="81"/>
                  </a:lnTo>
                  <a:lnTo>
                    <a:pt x="179" y="78"/>
                  </a:lnTo>
                  <a:lnTo>
                    <a:pt x="184" y="75"/>
                  </a:lnTo>
                  <a:lnTo>
                    <a:pt x="184" y="72"/>
                  </a:lnTo>
                  <a:lnTo>
                    <a:pt x="190" y="69"/>
                  </a:lnTo>
                  <a:lnTo>
                    <a:pt x="190" y="60"/>
                  </a:lnTo>
                  <a:lnTo>
                    <a:pt x="196" y="57"/>
                  </a:lnTo>
                  <a:lnTo>
                    <a:pt x="196" y="54"/>
                  </a:lnTo>
                  <a:lnTo>
                    <a:pt x="201" y="51"/>
                  </a:lnTo>
                  <a:lnTo>
                    <a:pt x="201" y="42"/>
                  </a:lnTo>
                  <a:lnTo>
                    <a:pt x="207" y="39"/>
                  </a:lnTo>
                  <a:lnTo>
                    <a:pt x="207" y="36"/>
                  </a:lnTo>
                  <a:lnTo>
                    <a:pt x="212" y="33"/>
                  </a:lnTo>
                  <a:lnTo>
                    <a:pt x="212" y="24"/>
                  </a:lnTo>
                  <a:lnTo>
                    <a:pt x="218" y="21"/>
                  </a:lnTo>
                  <a:lnTo>
                    <a:pt x="218" y="15"/>
                  </a:lnTo>
                  <a:lnTo>
                    <a:pt x="224" y="12"/>
                  </a:lnTo>
                  <a:lnTo>
                    <a:pt x="224" y="6"/>
                  </a:lnTo>
                  <a:lnTo>
                    <a:pt x="229" y="3"/>
                  </a:lnTo>
                  <a:lnTo>
                    <a:pt x="229" y="0"/>
                  </a:lnTo>
                  <a:lnTo>
                    <a:pt x="229" y="3"/>
                  </a:lnTo>
                  <a:lnTo>
                    <a:pt x="235" y="6"/>
                  </a:lnTo>
                  <a:lnTo>
                    <a:pt x="235" y="9"/>
                  </a:lnTo>
                  <a:lnTo>
                    <a:pt x="240" y="12"/>
                  </a:lnTo>
                  <a:lnTo>
                    <a:pt x="240" y="21"/>
                  </a:lnTo>
                  <a:lnTo>
                    <a:pt x="246" y="24"/>
                  </a:lnTo>
                  <a:lnTo>
                    <a:pt x="246" y="27"/>
                  </a:lnTo>
                  <a:lnTo>
                    <a:pt x="252" y="30"/>
                  </a:lnTo>
                  <a:lnTo>
                    <a:pt x="252" y="39"/>
                  </a:lnTo>
                  <a:lnTo>
                    <a:pt x="257" y="42"/>
                  </a:lnTo>
                  <a:lnTo>
                    <a:pt x="257" y="45"/>
                  </a:lnTo>
                  <a:lnTo>
                    <a:pt x="263" y="48"/>
                  </a:lnTo>
                  <a:lnTo>
                    <a:pt x="263" y="57"/>
                  </a:lnTo>
                  <a:lnTo>
                    <a:pt x="268" y="60"/>
                  </a:lnTo>
                  <a:lnTo>
                    <a:pt x="268" y="66"/>
                  </a:lnTo>
                  <a:lnTo>
                    <a:pt x="274" y="69"/>
                  </a:lnTo>
                  <a:lnTo>
                    <a:pt x="274" y="75"/>
                  </a:lnTo>
                  <a:lnTo>
                    <a:pt x="285" y="81"/>
                  </a:lnTo>
                  <a:lnTo>
                    <a:pt x="279" y="81"/>
                  </a:lnTo>
                  <a:lnTo>
                    <a:pt x="285" y="81"/>
                  </a:lnTo>
                  <a:lnTo>
                    <a:pt x="291" y="81"/>
                  </a:lnTo>
                  <a:lnTo>
                    <a:pt x="296" y="81"/>
                  </a:lnTo>
                  <a:lnTo>
                    <a:pt x="302" y="81"/>
                  </a:lnTo>
                  <a:lnTo>
                    <a:pt x="307" y="81"/>
                  </a:lnTo>
                  <a:lnTo>
                    <a:pt x="313" y="81"/>
                  </a:lnTo>
                  <a:lnTo>
                    <a:pt x="319" y="81"/>
                  </a:lnTo>
                  <a:lnTo>
                    <a:pt x="324" y="81"/>
                  </a:lnTo>
                  <a:lnTo>
                    <a:pt x="330" y="81"/>
                  </a:lnTo>
                  <a:lnTo>
                    <a:pt x="335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2" y="81"/>
                  </a:lnTo>
                  <a:lnTo>
                    <a:pt x="358" y="81"/>
                  </a:lnTo>
                  <a:lnTo>
                    <a:pt x="363" y="81"/>
                  </a:lnTo>
                  <a:lnTo>
                    <a:pt x="369" y="81"/>
                  </a:lnTo>
                  <a:lnTo>
                    <a:pt x="374" y="81"/>
                  </a:lnTo>
                  <a:lnTo>
                    <a:pt x="380" y="81"/>
                  </a:lnTo>
                  <a:lnTo>
                    <a:pt x="386" y="81"/>
                  </a:lnTo>
                  <a:lnTo>
                    <a:pt x="391" y="81"/>
                  </a:lnTo>
                  <a:lnTo>
                    <a:pt x="397" y="81"/>
                  </a:lnTo>
                  <a:lnTo>
                    <a:pt x="402" y="81"/>
                  </a:lnTo>
                  <a:lnTo>
                    <a:pt x="408" y="81"/>
                  </a:lnTo>
                  <a:lnTo>
                    <a:pt x="414" y="81"/>
                  </a:lnTo>
                  <a:lnTo>
                    <a:pt x="419" y="81"/>
                  </a:lnTo>
                  <a:lnTo>
                    <a:pt x="425" y="81"/>
                  </a:lnTo>
                  <a:lnTo>
                    <a:pt x="430" y="78"/>
                  </a:lnTo>
                  <a:lnTo>
                    <a:pt x="436" y="75"/>
                  </a:lnTo>
                  <a:lnTo>
                    <a:pt x="436" y="66"/>
                  </a:lnTo>
                  <a:lnTo>
                    <a:pt x="442" y="63"/>
                  </a:lnTo>
                  <a:lnTo>
                    <a:pt x="442" y="60"/>
                  </a:lnTo>
                  <a:lnTo>
                    <a:pt x="447" y="57"/>
                  </a:lnTo>
                  <a:lnTo>
                    <a:pt x="447" y="48"/>
                  </a:lnTo>
                  <a:lnTo>
                    <a:pt x="453" y="45"/>
                  </a:lnTo>
                  <a:lnTo>
                    <a:pt x="453" y="42"/>
                  </a:lnTo>
                  <a:lnTo>
                    <a:pt x="458" y="39"/>
                  </a:lnTo>
                  <a:lnTo>
                    <a:pt x="458" y="30"/>
                  </a:lnTo>
                  <a:lnTo>
                    <a:pt x="464" y="27"/>
                  </a:lnTo>
                  <a:lnTo>
                    <a:pt x="464" y="24"/>
                  </a:lnTo>
                  <a:lnTo>
                    <a:pt x="470" y="21"/>
                  </a:lnTo>
                  <a:lnTo>
                    <a:pt x="470" y="12"/>
                  </a:lnTo>
                  <a:lnTo>
                    <a:pt x="475" y="9"/>
                  </a:lnTo>
                  <a:lnTo>
                    <a:pt x="475" y="6"/>
                  </a:lnTo>
                  <a:lnTo>
                    <a:pt x="481" y="3"/>
                  </a:lnTo>
                  <a:lnTo>
                    <a:pt x="481" y="0"/>
                  </a:lnTo>
                  <a:lnTo>
                    <a:pt x="481" y="3"/>
                  </a:lnTo>
                  <a:lnTo>
                    <a:pt x="486" y="6"/>
                  </a:lnTo>
                  <a:lnTo>
                    <a:pt x="486" y="12"/>
                  </a:lnTo>
                  <a:lnTo>
                    <a:pt x="492" y="15"/>
                  </a:lnTo>
                  <a:lnTo>
                    <a:pt x="492" y="21"/>
                  </a:lnTo>
                  <a:lnTo>
                    <a:pt x="497" y="24"/>
                  </a:lnTo>
                  <a:lnTo>
                    <a:pt x="497" y="30"/>
                  </a:lnTo>
                  <a:lnTo>
                    <a:pt x="503" y="3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7" name="Freeform 195">
              <a:extLst>
                <a:ext uri="{FF2B5EF4-FFF2-40B4-BE49-F238E27FC236}">
                  <a16:creationId xmlns:a16="http://schemas.microsoft.com/office/drawing/2014/main" id="{36CE1DD8-A301-7C4E-B5CC-8CACDE16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0" y="3533"/>
              <a:ext cx="514" cy="81"/>
            </a:xfrm>
            <a:custGeom>
              <a:avLst/>
              <a:gdLst>
                <a:gd name="T0" fmla="*/ 6 w 514"/>
                <a:gd name="T1" fmla="*/ 42 h 81"/>
                <a:gd name="T2" fmla="*/ 11 w 514"/>
                <a:gd name="T3" fmla="*/ 57 h 81"/>
                <a:gd name="T4" fmla="*/ 22 w 514"/>
                <a:gd name="T5" fmla="*/ 69 h 81"/>
                <a:gd name="T6" fmla="*/ 34 w 514"/>
                <a:gd name="T7" fmla="*/ 81 h 81"/>
                <a:gd name="T8" fmla="*/ 50 w 514"/>
                <a:gd name="T9" fmla="*/ 81 h 81"/>
                <a:gd name="T10" fmla="*/ 67 w 514"/>
                <a:gd name="T11" fmla="*/ 81 h 81"/>
                <a:gd name="T12" fmla="*/ 84 w 514"/>
                <a:gd name="T13" fmla="*/ 81 h 81"/>
                <a:gd name="T14" fmla="*/ 101 w 514"/>
                <a:gd name="T15" fmla="*/ 81 h 81"/>
                <a:gd name="T16" fmla="*/ 117 w 514"/>
                <a:gd name="T17" fmla="*/ 81 h 81"/>
                <a:gd name="T18" fmla="*/ 134 w 514"/>
                <a:gd name="T19" fmla="*/ 81 h 81"/>
                <a:gd name="T20" fmla="*/ 151 w 514"/>
                <a:gd name="T21" fmla="*/ 81 h 81"/>
                <a:gd name="T22" fmla="*/ 168 w 514"/>
                <a:gd name="T23" fmla="*/ 81 h 81"/>
                <a:gd name="T24" fmla="*/ 179 w 514"/>
                <a:gd name="T25" fmla="*/ 75 h 81"/>
                <a:gd name="T26" fmla="*/ 190 w 514"/>
                <a:gd name="T27" fmla="*/ 63 h 81"/>
                <a:gd name="T28" fmla="*/ 196 w 514"/>
                <a:gd name="T29" fmla="*/ 48 h 81"/>
                <a:gd name="T30" fmla="*/ 207 w 514"/>
                <a:gd name="T31" fmla="*/ 33 h 81"/>
                <a:gd name="T32" fmla="*/ 213 w 514"/>
                <a:gd name="T33" fmla="*/ 18 h 81"/>
                <a:gd name="T34" fmla="*/ 224 w 514"/>
                <a:gd name="T35" fmla="*/ 9 h 81"/>
                <a:gd name="T36" fmla="*/ 235 w 514"/>
                <a:gd name="T37" fmla="*/ 15 h 81"/>
                <a:gd name="T38" fmla="*/ 246 w 514"/>
                <a:gd name="T39" fmla="*/ 27 h 81"/>
                <a:gd name="T40" fmla="*/ 252 w 514"/>
                <a:gd name="T41" fmla="*/ 42 h 81"/>
                <a:gd name="T42" fmla="*/ 263 w 514"/>
                <a:gd name="T43" fmla="*/ 54 h 81"/>
                <a:gd name="T44" fmla="*/ 268 w 514"/>
                <a:gd name="T45" fmla="*/ 69 h 81"/>
                <a:gd name="T46" fmla="*/ 280 w 514"/>
                <a:gd name="T47" fmla="*/ 81 h 81"/>
                <a:gd name="T48" fmla="*/ 296 w 514"/>
                <a:gd name="T49" fmla="*/ 81 h 81"/>
                <a:gd name="T50" fmla="*/ 313 w 514"/>
                <a:gd name="T51" fmla="*/ 81 h 81"/>
                <a:gd name="T52" fmla="*/ 330 w 514"/>
                <a:gd name="T53" fmla="*/ 81 h 81"/>
                <a:gd name="T54" fmla="*/ 347 w 514"/>
                <a:gd name="T55" fmla="*/ 81 h 81"/>
                <a:gd name="T56" fmla="*/ 363 w 514"/>
                <a:gd name="T57" fmla="*/ 81 h 81"/>
                <a:gd name="T58" fmla="*/ 380 w 514"/>
                <a:gd name="T59" fmla="*/ 81 h 81"/>
                <a:gd name="T60" fmla="*/ 397 w 514"/>
                <a:gd name="T61" fmla="*/ 81 h 81"/>
                <a:gd name="T62" fmla="*/ 414 w 514"/>
                <a:gd name="T63" fmla="*/ 81 h 81"/>
                <a:gd name="T64" fmla="*/ 431 w 514"/>
                <a:gd name="T65" fmla="*/ 78 h 81"/>
                <a:gd name="T66" fmla="*/ 436 w 514"/>
                <a:gd name="T67" fmla="*/ 63 h 81"/>
                <a:gd name="T68" fmla="*/ 447 w 514"/>
                <a:gd name="T69" fmla="*/ 51 h 81"/>
                <a:gd name="T70" fmla="*/ 453 w 514"/>
                <a:gd name="T71" fmla="*/ 36 h 81"/>
                <a:gd name="T72" fmla="*/ 464 w 514"/>
                <a:gd name="T73" fmla="*/ 24 h 81"/>
                <a:gd name="T74" fmla="*/ 470 w 514"/>
                <a:gd name="T75" fmla="*/ 6 h 81"/>
                <a:gd name="T76" fmla="*/ 481 w 514"/>
                <a:gd name="T77" fmla="*/ 9 h 81"/>
                <a:gd name="T78" fmla="*/ 492 w 514"/>
                <a:gd name="T79" fmla="*/ 21 h 81"/>
                <a:gd name="T80" fmla="*/ 498 w 514"/>
                <a:gd name="T81" fmla="*/ 36 h 81"/>
                <a:gd name="T82" fmla="*/ 509 w 514"/>
                <a:gd name="T83" fmla="*/ 48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14" h="81">
                  <a:moveTo>
                    <a:pt x="0" y="33"/>
                  </a:moveTo>
                  <a:lnTo>
                    <a:pt x="0" y="39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1" y="51"/>
                  </a:lnTo>
                  <a:lnTo>
                    <a:pt x="11" y="57"/>
                  </a:lnTo>
                  <a:lnTo>
                    <a:pt x="17" y="60"/>
                  </a:lnTo>
                  <a:lnTo>
                    <a:pt x="17" y="66"/>
                  </a:lnTo>
                  <a:lnTo>
                    <a:pt x="22" y="69"/>
                  </a:lnTo>
                  <a:lnTo>
                    <a:pt x="22" y="78"/>
                  </a:lnTo>
                  <a:lnTo>
                    <a:pt x="28" y="81"/>
                  </a:lnTo>
                  <a:lnTo>
                    <a:pt x="34" y="81"/>
                  </a:lnTo>
                  <a:lnTo>
                    <a:pt x="39" y="81"/>
                  </a:lnTo>
                  <a:lnTo>
                    <a:pt x="45" y="81"/>
                  </a:lnTo>
                  <a:lnTo>
                    <a:pt x="50" y="81"/>
                  </a:lnTo>
                  <a:lnTo>
                    <a:pt x="56" y="81"/>
                  </a:lnTo>
                  <a:lnTo>
                    <a:pt x="62" y="81"/>
                  </a:lnTo>
                  <a:lnTo>
                    <a:pt x="67" y="81"/>
                  </a:lnTo>
                  <a:lnTo>
                    <a:pt x="73" y="81"/>
                  </a:lnTo>
                  <a:lnTo>
                    <a:pt x="78" y="81"/>
                  </a:lnTo>
                  <a:lnTo>
                    <a:pt x="84" y="81"/>
                  </a:lnTo>
                  <a:lnTo>
                    <a:pt x="90" y="81"/>
                  </a:lnTo>
                  <a:lnTo>
                    <a:pt x="95" y="81"/>
                  </a:lnTo>
                  <a:lnTo>
                    <a:pt x="101" y="81"/>
                  </a:lnTo>
                  <a:lnTo>
                    <a:pt x="106" y="81"/>
                  </a:lnTo>
                  <a:lnTo>
                    <a:pt x="112" y="81"/>
                  </a:lnTo>
                  <a:lnTo>
                    <a:pt x="117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4" y="81"/>
                  </a:lnTo>
                  <a:lnTo>
                    <a:pt x="140" y="81"/>
                  </a:lnTo>
                  <a:lnTo>
                    <a:pt x="145" y="81"/>
                  </a:lnTo>
                  <a:lnTo>
                    <a:pt x="151" y="81"/>
                  </a:lnTo>
                  <a:lnTo>
                    <a:pt x="157" y="81"/>
                  </a:lnTo>
                  <a:lnTo>
                    <a:pt x="162" y="81"/>
                  </a:lnTo>
                  <a:lnTo>
                    <a:pt x="168" y="81"/>
                  </a:lnTo>
                  <a:lnTo>
                    <a:pt x="173" y="81"/>
                  </a:lnTo>
                  <a:lnTo>
                    <a:pt x="179" y="78"/>
                  </a:lnTo>
                  <a:lnTo>
                    <a:pt x="179" y="75"/>
                  </a:lnTo>
                  <a:lnTo>
                    <a:pt x="185" y="72"/>
                  </a:lnTo>
                  <a:lnTo>
                    <a:pt x="185" y="66"/>
                  </a:lnTo>
                  <a:lnTo>
                    <a:pt x="190" y="63"/>
                  </a:lnTo>
                  <a:lnTo>
                    <a:pt x="190" y="57"/>
                  </a:lnTo>
                  <a:lnTo>
                    <a:pt x="196" y="54"/>
                  </a:lnTo>
                  <a:lnTo>
                    <a:pt x="196" y="48"/>
                  </a:lnTo>
                  <a:lnTo>
                    <a:pt x="201" y="45"/>
                  </a:lnTo>
                  <a:lnTo>
                    <a:pt x="201" y="36"/>
                  </a:lnTo>
                  <a:lnTo>
                    <a:pt x="207" y="33"/>
                  </a:lnTo>
                  <a:lnTo>
                    <a:pt x="207" y="30"/>
                  </a:lnTo>
                  <a:lnTo>
                    <a:pt x="213" y="27"/>
                  </a:lnTo>
                  <a:lnTo>
                    <a:pt x="213" y="18"/>
                  </a:lnTo>
                  <a:lnTo>
                    <a:pt x="218" y="15"/>
                  </a:lnTo>
                  <a:lnTo>
                    <a:pt x="218" y="12"/>
                  </a:lnTo>
                  <a:lnTo>
                    <a:pt x="224" y="9"/>
                  </a:lnTo>
                  <a:lnTo>
                    <a:pt x="224" y="0"/>
                  </a:lnTo>
                  <a:lnTo>
                    <a:pt x="235" y="6"/>
                  </a:lnTo>
                  <a:lnTo>
                    <a:pt x="235" y="15"/>
                  </a:lnTo>
                  <a:lnTo>
                    <a:pt x="240" y="18"/>
                  </a:lnTo>
                  <a:lnTo>
                    <a:pt x="240" y="24"/>
                  </a:lnTo>
                  <a:lnTo>
                    <a:pt x="246" y="27"/>
                  </a:lnTo>
                  <a:lnTo>
                    <a:pt x="246" y="33"/>
                  </a:lnTo>
                  <a:lnTo>
                    <a:pt x="252" y="36"/>
                  </a:lnTo>
                  <a:lnTo>
                    <a:pt x="252" y="42"/>
                  </a:lnTo>
                  <a:lnTo>
                    <a:pt x="257" y="45"/>
                  </a:lnTo>
                  <a:lnTo>
                    <a:pt x="257" y="51"/>
                  </a:lnTo>
                  <a:lnTo>
                    <a:pt x="263" y="54"/>
                  </a:lnTo>
                  <a:lnTo>
                    <a:pt x="263" y="60"/>
                  </a:lnTo>
                  <a:lnTo>
                    <a:pt x="268" y="63"/>
                  </a:lnTo>
                  <a:lnTo>
                    <a:pt x="268" y="69"/>
                  </a:lnTo>
                  <a:lnTo>
                    <a:pt x="274" y="72"/>
                  </a:lnTo>
                  <a:lnTo>
                    <a:pt x="274" y="78"/>
                  </a:lnTo>
                  <a:lnTo>
                    <a:pt x="280" y="81"/>
                  </a:lnTo>
                  <a:lnTo>
                    <a:pt x="285" y="81"/>
                  </a:lnTo>
                  <a:lnTo>
                    <a:pt x="291" y="81"/>
                  </a:lnTo>
                  <a:lnTo>
                    <a:pt x="296" y="81"/>
                  </a:lnTo>
                  <a:lnTo>
                    <a:pt x="302" y="81"/>
                  </a:lnTo>
                  <a:lnTo>
                    <a:pt x="308" y="81"/>
                  </a:lnTo>
                  <a:lnTo>
                    <a:pt x="313" y="81"/>
                  </a:lnTo>
                  <a:lnTo>
                    <a:pt x="319" y="81"/>
                  </a:lnTo>
                  <a:lnTo>
                    <a:pt x="324" y="81"/>
                  </a:lnTo>
                  <a:lnTo>
                    <a:pt x="330" y="81"/>
                  </a:lnTo>
                  <a:lnTo>
                    <a:pt x="336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2" y="81"/>
                  </a:lnTo>
                  <a:lnTo>
                    <a:pt x="358" y="81"/>
                  </a:lnTo>
                  <a:lnTo>
                    <a:pt x="363" y="81"/>
                  </a:lnTo>
                  <a:lnTo>
                    <a:pt x="369" y="81"/>
                  </a:lnTo>
                  <a:lnTo>
                    <a:pt x="375" y="81"/>
                  </a:lnTo>
                  <a:lnTo>
                    <a:pt x="380" y="81"/>
                  </a:lnTo>
                  <a:lnTo>
                    <a:pt x="386" y="81"/>
                  </a:lnTo>
                  <a:lnTo>
                    <a:pt x="391" y="81"/>
                  </a:lnTo>
                  <a:lnTo>
                    <a:pt x="397" y="81"/>
                  </a:lnTo>
                  <a:lnTo>
                    <a:pt x="403" y="81"/>
                  </a:lnTo>
                  <a:lnTo>
                    <a:pt x="408" y="81"/>
                  </a:lnTo>
                  <a:lnTo>
                    <a:pt x="414" y="81"/>
                  </a:lnTo>
                  <a:lnTo>
                    <a:pt x="419" y="81"/>
                  </a:lnTo>
                  <a:lnTo>
                    <a:pt x="425" y="81"/>
                  </a:lnTo>
                  <a:lnTo>
                    <a:pt x="431" y="78"/>
                  </a:lnTo>
                  <a:lnTo>
                    <a:pt x="431" y="72"/>
                  </a:lnTo>
                  <a:lnTo>
                    <a:pt x="436" y="69"/>
                  </a:lnTo>
                  <a:lnTo>
                    <a:pt x="436" y="63"/>
                  </a:lnTo>
                  <a:lnTo>
                    <a:pt x="442" y="60"/>
                  </a:lnTo>
                  <a:lnTo>
                    <a:pt x="442" y="54"/>
                  </a:lnTo>
                  <a:lnTo>
                    <a:pt x="447" y="51"/>
                  </a:lnTo>
                  <a:lnTo>
                    <a:pt x="447" y="45"/>
                  </a:lnTo>
                  <a:lnTo>
                    <a:pt x="453" y="42"/>
                  </a:lnTo>
                  <a:lnTo>
                    <a:pt x="453" y="36"/>
                  </a:lnTo>
                  <a:lnTo>
                    <a:pt x="458" y="33"/>
                  </a:lnTo>
                  <a:lnTo>
                    <a:pt x="458" y="27"/>
                  </a:lnTo>
                  <a:lnTo>
                    <a:pt x="464" y="24"/>
                  </a:lnTo>
                  <a:lnTo>
                    <a:pt x="464" y="18"/>
                  </a:lnTo>
                  <a:lnTo>
                    <a:pt x="470" y="15"/>
                  </a:lnTo>
                  <a:lnTo>
                    <a:pt x="470" y="6"/>
                  </a:lnTo>
                  <a:lnTo>
                    <a:pt x="481" y="0"/>
                  </a:lnTo>
                  <a:lnTo>
                    <a:pt x="475" y="0"/>
                  </a:lnTo>
                  <a:lnTo>
                    <a:pt x="481" y="9"/>
                  </a:lnTo>
                  <a:lnTo>
                    <a:pt x="486" y="12"/>
                  </a:lnTo>
                  <a:lnTo>
                    <a:pt x="486" y="18"/>
                  </a:lnTo>
                  <a:lnTo>
                    <a:pt x="492" y="21"/>
                  </a:lnTo>
                  <a:lnTo>
                    <a:pt x="492" y="27"/>
                  </a:lnTo>
                  <a:lnTo>
                    <a:pt x="498" y="30"/>
                  </a:lnTo>
                  <a:lnTo>
                    <a:pt x="498" y="36"/>
                  </a:lnTo>
                  <a:lnTo>
                    <a:pt x="503" y="39"/>
                  </a:lnTo>
                  <a:lnTo>
                    <a:pt x="503" y="45"/>
                  </a:lnTo>
                  <a:lnTo>
                    <a:pt x="509" y="48"/>
                  </a:lnTo>
                  <a:lnTo>
                    <a:pt x="509" y="54"/>
                  </a:lnTo>
                  <a:lnTo>
                    <a:pt x="514" y="5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8" name="Freeform 196">
              <a:extLst>
                <a:ext uri="{FF2B5EF4-FFF2-40B4-BE49-F238E27FC236}">
                  <a16:creationId xmlns:a16="http://schemas.microsoft.com/office/drawing/2014/main" id="{46DB2A61-77A2-47C5-1C11-DEE3526E1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4" y="3533"/>
              <a:ext cx="504" cy="81"/>
            </a:xfrm>
            <a:custGeom>
              <a:avLst/>
              <a:gdLst>
                <a:gd name="T0" fmla="*/ 6 w 504"/>
                <a:gd name="T1" fmla="*/ 66 h 81"/>
                <a:gd name="T2" fmla="*/ 12 w 504"/>
                <a:gd name="T3" fmla="*/ 81 h 81"/>
                <a:gd name="T4" fmla="*/ 28 w 504"/>
                <a:gd name="T5" fmla="*/ 81 h 81"/>
                <a:gd name="T6" fmla="*/ 45 w 504"/>
                <a:gd name="T7" fmla="*/ 81 h 81"/>
                <a:gd name="T8" fmla="*/ 62 w 504"/>
                <a:gd name="T9" fmla="*/ 81 h 81"/>
                <a:gd name="T10" fmla="*/ 79 w 504"/>
                <a:gd name="T11" fmla="*/ 81 h 81"/>
                <a:gd name="T12" fmla="*/ 95 w 504"/>
                <a:gd name="T13" fmla="*/ 81 h 81"/>
                <a:gd name="T14" fmla="*/ 112 w 504"/>
                <a:gd name="T15" fmla="*/ 81 h 81"/>
                <a:gd name="T16" fmla="*/ 129 w 504"/>
                <a:gd name="T17" fmla="*/ 81 h 81"/>
                <a:gd name="T18" fmla="*/ 146 w 504"/>
                <a:gd name="T19" fmla="*/ 81 h 81"/>
                <a:gd name="T20" fmla="*/ 163 w 504"/>
                <a:gd name="T21" fmla="*/ 78 h 81"/>
                <a:gd name="T22" fmla="*/ 174 w 504"/>
                <a:gd name="T23" fmla="*/ 66 h 81"/>
                <a:gd name="T24" fmla="*/ 179 w 504"/>
                <a:gd name="T25" fmla="*/ 51 h 81"/>
                <a:gd name="T26" fmla="*/ 190 w 504"/>
                <a:gd name="T27" fmla="*/ 39 h 81"/>
                <a:gd name="T28" fmla="*/ 196 w 504"/>
                <a:gd name="T29" fmla="*/ 24 h 81"/>
                <a:gd name="T30" fmla="*/ 207 w 504"/>
                <a:gd name="T31" fmla="*/ 12 h 81"/>
                <a:gd name="T32" fmla="*/ 213 w 504"/>
                <a:gd name="T33" fmla="*/ 0 h 81"/>
                <a:gd name="T34" fmla="*/ 218 w 504"/>
                <a:gd name="T35" fmla="*/ 12 h 81"/>
                <a:gd name="T36" fmla="*/ 230 w 504"/>
                <a:gd name="T37" fmla="*/ 24 h 81"/>
                <a:gd name="T38" fmla="*/ 235 w 504"/>
                <a:gd name="T39" fmla="*/ 39 h 81"/>
                <a:gd name="T40" fmla="*/ 246 w 504"/>
                <a:gd name="T41" fmla="*/ 51 h 81"/>
                <a:gd name="T42" fmla="*/ 252 w 504"/>
                <a:gd name="T43" fmla="*/ 66 h 81"/>
                <a:gd name="T44" fmla="*/ 269 w 504"/>
                <a:gd name="T45" fmla="*/ 81 h 81"/>
                <a:gd name="T46" fmla="*/ 274 w 504"/>
                <a:gd name="T47" fmla="*/ 81 h 81"/>
                <a:gd name="T48" fmla="*/ 291 w 504"/>
                <a:gd name="T49" fmla="*/ 81 h 81"/>
                <a:gd name="T50" fmla="*/ 308 w 504"/>
                <a:gd name="T51" fmla="*/ 81 h 81"/>
                <a:gd name="T52" fmla="*/ 325 w 504"/>
                <a:gd name="T53" fmla="*/ 81 h 81"/>
                <a:gd name="T54" fmla="*/ 341 w 504"/>
                <a:gd name="T55" fmla="*/ 81 h 81"/>
                <a:gd name="T56" fmla="*/ 358 w 504"/>
                <a:gd name="T57" fmla="*/ 81 h 81"/>
                <a:gd name="T58" fmla="*/ 375 w 504"/>
                <a:gd name="T59" fmla="*/ 81 h 81"/>
                <a:gd name="T60" fmla="*/ 392 w 504"/>
                <a:gd name="T61" fmla="*/ 81 h 81"/>
                <a:gd name="T62" fmla="*/ 408 w 504"/>
                <a:gd name="T63" fmla="*/ 81 h 81"/>
                <a:gd name="T64" fmla="*/ 425 w 504"/>
                <a:gd name="T65" fmla="*/ 63 h 81"/>
                <a:gd name="T66" fmla="*/ 431 w 504"/>
                <a:gd name="T67" fmla="*/ 48 h 81"/>
                <a:gd name="T68" fmla="*/ 442 w 504"/>
                <a:gd name="T69" fmla="*/ 36 h 81"/>
                <a:gd name="T70" fmla="*/ 448 w 504"/>
                <a:gd name="T71" fmla="*/ 21 h 81"/>
                <a:gd name="T72" fmla="*/ 459 w 504"/>
                <a:gd name="T73" fmla="*/ 9 h 81"/>
                <a:gd name="T74" fmla="*/ 464 w 504"/>
                <a:gd name="T75" fmla="*/ 6 h 81"/>
                <a:gd name="T76" fmla="*/ 476 w 504"/>
                <a:gd name="T77" fmla="*/ 15 h 81"/>
                <a:gd name="T78" fmla="*/ 481 w 504"/>
                <a:gd name="T79" fmla="*/ 33 h 81"/>
                <a:gd name="T80" fmla="*/ 492 w 504"/>
                <a:gd name="T81" fmla="*/ 45 h 81"/>
                <a:gd name="T82" fmla="*/ 498 w 504"/>
                <a:gd name="T83" fmla="*/ 60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4" h="81">
                  <a:moveTo>
                    <a:pt x="0" y="57"/>
                  </a:moveTo>
                  <a:lnTo>
                    <a:pt x="0" y="63"/>
                  </a:lnTo>
                  <a:lnTo>
                    <a:pt x="6" y="66"/>
                  </a:lnTo>
                  <a:lnTo>
                    <a:pt x="6" y="72"/>
                  </a:lnTo>
                  <a:lnTo>
                    <a:pt x="12" y="75"/>
                  </a:lnTo>
                  <a:lnTo>
                    <a:pt x="12" y="81"/>
                  </a:lnTo>
                  <a:lnTo>
                    <a:pt x="17" y="81"/>
                  </a:lnTo>
                  <a:lnTo>
                    <a:pt x="23" y="81"/>
                  </a:lnTo>
                  <a:lnTo>
                    <a:pt x="28" y="81"/>
                  </a:lnTo>
                  <a:lnTo>
                    <a:pt x="34" y="81"/>
                  </a:lnTo>
                  <a:lnTo>
                    <a:pt x="40" y="81"/>
                  </a:lnTo>
                  <a:lnTo>
                    <a:pt x="45" y="81"/>
                  </a:lnTo>
                  <a:lnTo>
                    <a:pt x="51" y="81"/>
                  </a:lnTo>
                  <a:lnTo>
                    <a:pt x="56" y="81"/>
                  </a:lnTo>
                  <a:lnTo>
                    <a:pt x="62" y="81"/>
                  </a:lnTo>
                  <a:lnTo>
                    <a:pt x="67" y="81"/>
                  </a:lnTo>
                  <a:lnTo>
                    <a:pt x="73" y="81"/>
                  </a:lnTo>
                  <a:lnTo>
                    <a:pt x="79" y="81"/>
                  </a:lnTo>
                  <a:lnTo>
                    <a:pt x="84" y="81"/>
                  </a:lnTo>
                  <a:lnTo>
                    <a:pt x="90" y="81"/>
                  </a:lnTo>
                  <a:lnTo>
                    <a:pt x="95" y="81"/>
                  </a:lnTo>
                  <a:lnTo>
                    <a:pt x="101" y="81"/>
                  </a:lnTo>
                  <a:lnTo>
                    <a:pt x="107" y="81"/>
                  </a:lnTo>
                  <a:lnTo>
                    <a:pt x="112" y="81"/>
                  </a:lnTo>
                  <a:lnTo>
                    <a:pt x="118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5" y="81"/>
                  </a:lnTo>
                  <a:lnTo>
                    <a:pt x="140" y="81"/>
                  </a:lnTo>
                  <a:lnTo>
                    <a:pt x="146" y="81"/>
                  </a:lnTo>
                  <a:lnTo>
                    <a:pt x="151" y="81"/>
                  </a:lnTo>
                  <a:lnTo>
                    <a:pt x="157" y="81"/>
                  </a:lnTo>
                  <a:lnTo>
                    <a:pt x="163" y="78"/>
                  </a:lnTo>
                  <a:lnTo>
                    <a:pt x="168" y="75"/>
                  </a:lnTo>
                  <a:lnTo>
                    <a:pt x="168" y="69"/>
                  </a:lnTo>
                  <a:lnTo>
                    <a:pt x="174" y="66"/>
                  </a:lnTo>
                  <a:lnTo>
                    <a:pt x="174" y="60"/>
                  </a:lnTo>
                  <a:lnTo>
                    <a:pt x="179" y="57"/>
                  </a:lnTo>
                  <a:lnTo>
                    <a:pt x="179" y="51"/>
                  </a:lnTo>
                  <a:lnTo>
                    <a:pt x="185" y="48"/>
                  </a:lnTo>
                  <a:lnTo>
                    <a:pt x="185" y="42"/>
                  </a:lnTo>
                  <a:lnTo>
                    <a:pt x="190" y="39"/>
                  </a:lnTo>
                  <a:lnTo>
                    <a:pt x="190" y="33"/>
                  </a:lnTo>
                  <a:lnTo>
                    <a:pt x="196" y="30"/>
                  </a:lnTo>
                  <a:lnTo>
                    <a:pt x="196" y="24"/>
                  </a:lnTo>
                  <a:lnTo>
                    <a:pt x="202" y="21"/>
                  </a:lnTo>
                  <a:lnTo>
                    <a:pt x="202" y="15"/>
                  </a:lnTo>
                  <a:lnTo>
                    <a:pt x="207" y="12"/>
                  </a:lnTo>
                  <a:lnTo>
                    <a:pt x="207" y="6"/>
                  </a:lnTo>
                  <a:lnTo>
                    <a:pt x="213" y="3"/>
                  </a:lnTo>
                  <a:lnTo>
                    <a:pt x="213" y="0"/>
                  </a:lnTo>
                  <a:lnTo>
                    <a:pt x="213" y="3"/>
                  </a:lnTo>
                  <a:lnTo>
                    <a:pt x="218" y="6"/>
                  </a:lnTo>
                  <a:lnTo>
                    <a:pt x="218" y="12"/>
                  </a:lnTo>
                  <a:lnTo>
                    <a:pt x="224" y="15"/>
                  </a:lnTo>
                  <a:lnTo>
                    <a:pt x="224" y="21"/>
                  </a:lnTo>
                  <a:lnTo>
                    <a:pt x="230" y="24"/>
                  </a:lnTo>
                  <a:lnTo>
                    <a:pt x="230" y="30"/>
                  </a:lnTo>
                  <a:lnTo>
                    <a:pt x="235" y="33"/>
                  </a:lnTo>
                  <a:lnTo>
                    <a:pt x="235" y="39"/>
                  </a:lnTo>
                  <a:lnTo>
                    <a:pt x="241" y="42"/>
                  </a:lnTo>
                  <a:lnTo>
                    <a:pt x="241" y="48"/>
                  </a:lnTo>
                  <a:lnTo>
                    <a:pt x="246" y="51"/>
                  </a:lnTo>
                  <a:lnTo>
                    <a:pt x="246" y="57"/>
                  </a:lnTo>
                  <a:lnTo>
                    <a:pt x="252" y="60"/>
                  </a:lnTo>
                  <a:lnTo>
                    <a:pt x="252" y="66"/>
                  </a:lnTo>
                  <a:lnTo>
                    <a:pt x="258" y="69"/>
                  </a:lnTo>
                  <a:lnTo>
                    <a:pt x="258" y="75"/>
                  </a:lnTo>
                  <a:lnTo>
                    <a:pt x="269" y="81"/>
                  </a:lnTo>
                  <a:lnTo>
                    <a:pt x="263" y="81"/>
                  </a:lnTo>
                  <a:lnTo>
                    <a:pt x="269" y="81"/>
                  </a:lnTo>
                  <a:lnTo>
                    <a:pt x="274" y="81"/>
                  </a:lnTo>
                  <a:lnTo>
                    <a:pt x="280" y="81"/>
                  </a:lnTo>
                  <a:lnTo>
                    <a:pt x="286" y="81"/>
                  </a:lnTo>
                  <a:lnTo>
                    <a:pt x="291" y="81"/>
                  </a:lnTo>
                  <a:lnTo>
                    <a:pt x="297" y="81"/>
                  </a:lnTo>
                  <a:lnTo>
                    <a:pt x="302" y="81"/>
                  </a:lnTo>
                  <a:lnTo>
                    <a:pt x="308" y="81"/>
                  </a:lnTo>
                  <a:lnTo>
                    <a:pt x="313" y="81"/>
                  </a:lnTo>
                  <a:lnTo>
                    <a:pt x="319" y="81"/>
                  </a:lnTo>
                  <a:lnTo>
                    <a:pt x="325" y="81"/>
                  </a:lnTo>
                  <a:lnTo>
                    <a:pt x="330" y="81"/>
                  </a:lnTo>
                  <a:lnTo>
                    <a:pt x="336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3" y="81"/>
                  </a:lnTo>
                  <a:lnTo>
                    <a:pt x="358" y="81"/>
                  </a:lnTo>
                  <a:lnTo>
                    <a:pt x="364" y="81"/>
                  </a:lnTo>
                  <a:lnTo>
                    <a:pt x="369" y="81"/>
                  </a:lnTo>
                  <a:lnTo>
                    <a:pt x="375" y="81"/>
                  </a:lnTo>
                  <a:lnTo>
                    <a:pt x="381" y="81"/>
                  </a:lnTo>
                  <a:lnTo>
                    <a:pt x="386" y="81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403" y="81"/>
                  </a:lnTo>
                  <a:lnTo>
                    <a:pt x="408" y="81"/>
                  </a:lnTo>
                  <a:lnTo>
                    <a:pt x="420" y="75"/>
                  </a:lnTo>
                  <a:lnTo>
                    <a:pt x="420" y="66"/>
                  </a:lnTo>
                  <a:lnTo>
                    <a:pt x="425" y="63"/>
                  </a:lnTo>
                  <a:lnTo>
                    <a:pt x="425" y="57"/>
                  </a:lnTo>
                  <a:lnTo>
                    <a:pt x="431" y="54"/>
                  </a:lnTo>
                  <a:lnTo>
                    <a:pt x="431" y="48"/>
                  </a:lnTo>
                  <a:lnTo>
                    <a:pt x="436" y="45"/>
                  </a:lnTo>
                  <a:lnTo>
                    <a:pt x="436" y="39"/>
                  </a:lnTo>
                  <a:lnTo>
                    <a:pt x="442" y="36"/>
                  </a:lnTo>
                  <a:lnTo>
                    <a:pt x="442" y="30"/>
                  </a:lnTo>
                  <a:lnTo>
                    <a:pt x="448" y="27"/>
                  </a:lnTo>
                  <a:lnTo>
                    <a:pt x="448" y="21"/>
                  </a:lnTo>
                  <a:lnTo>
                    <a:pt x="453" y="18"/>
                  </a:lnTo>
                  <a:lnTo>
                    <a:pt x="453" y="12"/>
                  </a:lnTo>
                  <a:lnTo>
                    <a:pt x="459" y="9"/>
                  </a:lnTo>
                  <a:lnTo>
                    <a:pt x="459" y="3"/>
                  </a:lnTo>
                  <a:lnTo>
                    <a:pt x="464" y="0"/>
                  </a:lnTo>
                  <a:lnTo>
                    <a:pt x="464" y="6"/>
                  </a:lnTo>
                  <a:lnTo>
                    <a:pt x="470" y="9"/>
                  </a:lnTo>
                  <a:lnTo>
                    <a:pt x="470" y="12"/>
                  </a:lnTo>
                  <a:lnTo>
                    <a:pt x="476" y="15"/>
                  </a:lnTo>
                  <a:lnTo>
                    <a:pt x="476" y="24"/>
                  </a:lnTo>
                  <a:lnTo>
                    <a:pt x="481" y="27"/>
                  </a:lnTo>
                  <a:lnTo>
                    <a:pt x="481" y="33"/>
                  </a:lnTo>
                  <a:lnTo>
                    <a:pt x="487" y="36"/>
                  </a:lnTo>
                  <a:lnTo>
                    <a:pt x="487" y="42"/>
                  </a:lnTo>
                  <a:lnTo>
                    <a:pt x="492" y="45"/>
                  </a:lnTo>
                  <a:lnTo>
                    <a:pt x="492" y="51"/>
                  </a:lnTo>
                  <a:lnTo>
                    <a:pt x="498" y="54"/>
                  </a:lnTo>
                  <a:lnTo>
                    <a:pt x="498" y="60"/>
                  </a:lnTo>
                  <a:lnTo>
                    <a:pt x="504" y="63"/>
                  </a:lnTo>
                  <a:lnTo>
                    <a:pt x="504" y="6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9" name="Freeform 197">
              <a:extLst>
                <a:ext uri="{FF2B5EF4-FFF2-40B4-BE49-F238E27FC236}">
                  <a16:creationId xmlns:a16="http://schemas.microsoft.com/office/drawing/2014/main" id="{D9D16BE6-9590-C47D-DD06-A2534FFFF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" y="3533"/>
              <a:ext cx="508" cy="81"/>
            </a:xfrm>
            <a:custGeom>
              <a:avLst/>
              <a:gdLst>
                <a:gd name="T0" fmla="*/ 5 w 508"/>
                <a:gd name="T1" fmla="*/ 78 h 81"/>
                <a:gd name="T2" fmla="*/ 22 w 508"/>
                <a:gd name="T3" fmla="*/ 81 h 81"/>
                <a:gd name="T4" fmla="*/ 39 w 508"/>
                <a:gd name="T5" fmla="*/ 81 h 81"/>
                <a:gd name="T6" fmla="*/ 55 w 508"/>
                <a:gd name="T7" fmla="*/ 81 h 81"/>
                <a:gd name="T8" fmla="*/ 72 w 508"/>
                <a:gd name="T9" fmla="*/ 81 h 81"/>
                <a:gd name="T10" fmla="*/ 89 w 508"/>
                <a:gd name="T11" fmla="*/ 81 h 81"/>
                <a:gd name="T12" fmla="*/ 106 w 508"/>
                <a:gd name="T13" fmla="*/ 81 h 81"/>
                <a:gd name="T14" fmla="*/ 123 w 508"/>
                <a:gd name="T15" fmla="*/ 81 h 81"/>
                <a:gd name="T16" fmla="*/ 139 w 508"/>
                <a:gd name="T17" fmla="*/ 81 h 81"/>
                <a:gd name="T18" fmla="*/ 156 w 508"/>
                <a:gd name="T19" fmla="*/ 81 h 81"/>
                <a:gd name="T20" fmla="*/ 167 w 508"/>
                <a:gd name="T21" fmla="*/ 72 h 81"/>
                <a:gd name="T22" fmla="*/ 173 w 508"/>
                <a:gd name="T23" fmla="*/ 57 h 81"/>
                <a:gd name="T24" fmla="*/ 184 w 508"/>
                <a:gd name="T25" fmla="*/ 42 h 81"/>
                <a:gd name="T26" fmla="*/ 190 w 508"/>
                <a:gd name="T27" fmla="*/ 27 h 81"/>
                <a:gd name="T28" fmla="*/ 201 w 508"/>
                <a:gd name="T29" fmla="*/ 15 h 81"/>
                <a:gd name="T30" fmla="*/ 206 w 508"/>
                <a:gd name="T31" fmla="*/ 0 h 81"/>
                <a:gd name="T32" fmla="*/ 218 w 508"/>
                <a:gd name="T33" fmla="*/ 9 h 81"/>
                <a:gd name="T34" fmla="*/ 223 w 508"/>
                <a:gd name="T35" fmla="*/ 24 h 81"/>
                <a:gd name="T36" fmla="*/ 234 w 508"/>
                <a:gd name="T37" fmla="*/ 39 h 81"/>
                <a:gd name="T38" fmla="*/ 240 w 508"/>
                <a:gd name="T39" fmla="*/ 54 h 81"/>
                <a:gd name="T40" fmla="*/ 251 w 508"/>
                <a:gd name="T41" fmla="*/ 66 h 81"/>
                <a:gd name="T42" fmla="*/ 257 w 508"/>
                <a:gd name="T43" fmla="*/ 81 h 81"/>
                <a:gd name="T44" fmla="*/ 273 w 508"/>
                <a:gd name="T45" fmla="*/ 81 h 81"/>
                <a:gd name="T46" fmla="*/ 290 w 508"/>
                <a:gd name="T47" fmla="*/ 81 h 81"/>
                <a:gd name="T48" fmla="*/ 307 w 508"/>
                <a:gd name="T49" fmla="*/ 81 h 81"/>
                <a:gd name="T50" fmla="*/ 324 w 508"/>
                <a:gd name="T51" fmla="*/ 81 h 81"/>
                <a:gd name="T52" fmla="*/ 341 w 508"/>
                <a:gd name="T53" fmla="*/ 81 h 81"/>
                <a:gd name="T54" fmla="*/ 357 w 508"/>
                <a:gd name="T55" fmla="*/ 81 h 81"/>
                <a:gd name="T56" fmla="*/ 374 w 508"/>
                <a:gd name="T57" fmla="*/ 81 h 81"/>
                <a:gd name="T58" fmla="*/ 391 w 508"/>
                <a:gd name="T59" fmla="*/ 81 h 81"/>
                <a:gd name="T60" fmla="*/ 408 w 508"/>
                <a:gd name="T61" fmla="*/ 81 h 81"/>
                <a:gd name="T62" fmla="*/ 419 w 508"/>
                <a:gd name="T63" fmla="*/ 69 h 81"/>
                <a:gd name="T64" fmla="*/ 424 w 508"/>
                <a:gd name="T65" fmla="*/ 51 h 81"/>
                <a:gd name="T66" fmla="*/ 436 w 508"/>
                <a:gd name="T67" fmla="*/ 42 h 81"/>
                <a:gd name="T68" fmla="*/ 441 w 508"/>
                <a:gd name="T69" fmla="*/ 27 h 81"/>
                <a:gd name="T70" fmla="*/ 452 w 508"/>
                <a:gd name="T71" fmla="*/ 12 h 81"/>
                <a:gd name="T72" fmla="*/ 458 w 508"/>
                <a:gd name="T73" fmla="*/ 0 h 81"/>
                <a:gd name="T74" fmla="*/ 469 w 508"/>
                <a:gd name="T75" fmla="*/ 12 h 81"/>
                <a:gd name="T76" fmla="*/ 475 w 508"/>
                <a:gd name="T77" fmla="*/ 27 h 81"/>
                <a:gd name="T78" fmla="*/ 486 w 508"/>
                <a:gd name="T79" fmla="*/ 39 h 81"/>
                <a:gd name="T80" fmla="*/ 491 w 508"/>
                <a:gd name="T81" fmla="*/ 54 h 81"/>
                <a:gd name="T82" fmla="*/ 503 w 508"/>
                <a:gd name="T83" fmla="*/ 66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8" h="81">
                  <a:moveTo>
                    <a:pt x="0" y="69"/>
                  </a:moveTo>
                  <a:lnTo>
                    <a:pt x="5" y="72"/>
                  </a:lnTo>
                  <a:lnTo>
                    <a:pt x="5" y="78"/>
                  </a:lnTo>
                  <a:lnTo>
                    <a:pt x="11" y="81"/>
                  </a:lnTo>
                  <a:lnTo>
                    <a:pt x="16" y="81"/>
                  </a:lnTo>
                  <a:lnTo>
                    <a:pt x="22" y="81"/>
                  </a:lnTo>
                  <a:lnTo>
                    <a:pt x="27" y="81"/>
                  </a:lnTo>
                  <a:lnTo>
                    <a:pt x="33" y="81"/>
                  </a:lnTo>
                  <a:lnTo>
                    <a:pt x="39" y="81"/>
                  </a:lnTo>
                  <a:lnTo>
                    <a:pt x="44" y="81"/>
                  </a:lnTo>
                  <a:lnTo>
                    <a:pt x="50" y="81"/>
                  </a:lnTo>
                  <a:lnTo>
                    <a:pt x="55" y="81"/>
                  </a:lnTo>
                  <a:lnTo>
                    <a:pt x="61" y="81"/>
                  </a:lnTo>
                  <a:lnTo>
                    <a:pt x="67" y="81"/>
                  </a:lnTo>
                  <a:lnTo>
                    <a:pt x="72" y="81"/>
                  </a:lnTo>
                  <a:lnTo>
                    <a:pt x="78" y="81"/>
                  </a:lnTo>
                  <a:lnTo>
                    <a:pt x="83" y="81"/>
                  </a:lnTo>
                  <a:lnTo>
                    <a:pt x="89" y="81"/>
                  </a:lnTo>
                  <a:lnTo>
                    <a:pt x="95" y="81"/>
                  </a:lnTo>
                  <a:lnTo>
                    <a:pt x="100" y="81"/>
                  </a:lnTo>
                  <a:lnTo>
                    <a:pt x="106" y="81"/>
                  </a:lnTo>
                  <a:lnTo>
                    <a:pt x="111" y="81"/>
                  </a:lnTo>
                  <a:lnTo>
                    <a:pt x="117" y="81"/>
                  </a:lnTo>
                  <a:lnTo>
                    <a:pt x="123" y="81"/>
                  </a:lnTo>
                  <a:lnTo>
                    <a:pt x="128" y="81"/>
                  </a:lnTo>
                  <a:lnTo>
                    <a:pt x="134" y="81"/>
                  </a:lnTo>
                  <a:lnTo>
                    <a:pt x="139" y="81"/>
                  </a:lnTo>
                  <a:lnTo>
                    <a:pt x="145" y="81"/>
                  </a:lnTo>
                  <a:lnTo>
                    <a:pt x="150" y="81"/>
                  </a:lnTo>
                  <a:lnTo>
                    <a:pt x="156" y="81"/>
                  </a:lnTo>
                  <a:lnTo>
                    <a:pt x="162" y="78"/>
                  </a:lnTo>
                  <a:lnTo>
                    <a:pt x="162" y="75"/>
                  </a:lnTo>
                  <a:lnTo>
                    <a:pt x="167" y="72"/>
                  </a:lnTo>
                  <a:lnTo>
                    <a:pt x="167" y="63"/>
                  </a:lnTo>
                  <a:lnTo>
                    <a:pt x="173" y="60"/>
                  </a:lnTo>
                  <a:lnTo>
                    <a:pt x="173" y="57"/>
                  </a:lnTo>
                  <a:lnTo>
                    <a:pt x="178" y="54"/>
                  </a:lnTo>
                  <a:lnTo>
                    <a:pt x="178" y="45"/>
                  </a:lnTo>
                  <a:lnTo>
                    <a:pt x="184" y="42"/>
                  </a:lnTo>
                  <a:lnTo>
                    <a:pt x="184" y="39"/>
                  </a:lnTo>
                  <a:lnTo>
                    <a:pt x="190" y="36"/>
                  </a:lnTo>
                  <a:lnTo>
                    <a:pt x="190" y="27"/>
                  </a:lnTo>
                  <a:lnTo>
                    <a:pt x="195" y="24"/>
                  </a:lnTo>
                  <a:lnTo>
                    <a:pt x="195" y="18"/>
                  </a:lnTo>
                  <a:lnTo>
                    <a:pt x="201" y="15"/>
                  </a:lnTo>
                  <a:lnTo>
                    <a:pt x="201" y="9"/>
                  </a:lnTo>
                  <a:lnTo>
                    <a:pt x="206" y="6"/>
                  </a:lnTo>
                  <a:lnTo>
                    <a:pt x="206" y="0"/>
                  </a:lnTo>
                  <a:lnTo>
                    <a:pt x="212" y="3"/>
                  </a:lnTo>
                  <a:lnTo>
                    <a:pt x="212" y="6"/>
                  </a:lnTo>
                  <a:lnTo>
                    <a:pt x="218" y="9"/>
                  </a:lnTo>
                  <a:lnTo>
                    <a:pt x="218" y="15"/>
                  </a:lnTo>
                  <a:lnTo>
                    <a:pt x="223" y="18"/>
                  </a:lnTo>
                  <a:lnTo>
                    <a:pt x="223" y="24"/>
                  </a:lnTo>
                  <a:lnTo>
                    <a:pt x="229" y="27"/>
                  </a:lnTo>
                  <a:lnTo>
                    <a:pt x="229" y="36"/>
                  </a:lnTo>
                  <a:lnTo>
                    <a:pt x="234" y="39"/>
                  </a:lnTo>
                  <a:lnTo>
                    <a:pt x="234" y="42"/>
                  </a:lnTo>
                  <a:lnTo>
                    <a:pt x="240" y="45"/>
                  </a:lnTo>
                  <a:lnTo>
                    <a:pt x="240" y="54"/>
                  </a:lnTo>
                  <a:lnTo>
                    <a:pt x="246" y="57"/>
                  </a:lnTo>
                  <a:lnTo>
                    <a:pt x="246" y="63"/>
                  </a:lnTo>
                  <a:lnTo>
                    <a:pt x="251" y="66"/>
                  </a:lnTo>
                  <a:lnTo>
                    <a:pt x="251" y="72"/>
                  </a:lnTo>
                  <a:lnTo>
                    <a:pt x="257" y="75"/>
                  </a:lnTo>
                  <a:lnTo>
                    <a:pt x="257" y="81"/>
                  </a:lnTo>
                  <a:lnTo>
                    <a:pt x="262" y="81"/>
                  </a:lnTo>
                  <a:lnTo>
                    <a:pt x="268" y="81"/>
                  </a:lnTo>
                  <a:lnTo>
                    <a:pt x="273" y="81"/>
                  </a:lnTo>
                  <a:lnTo>
                    <a:pt x="279" y="81"/>
                  </a:lnTo>
                  <a:lnTo>
                    <a:pt x="285" y="81"/>
                  </a:lnTo>
                  <a:lnTo>
                    <a:pt x="290" y="81"/>
                  </a:lnTo>
                  <a:lnTo>
                    <a:pt x="296" y="81"/>
                  </a:lnTo>
                  <a:lnTo>
                    <a:pt x="301" y="81"/>
                  </a:lnTo>
                  <a:lnTo>
                    <a:pt x="307" y="81"/>
                  </a:lnTo>
                  <a:lnTo>
                    <a:pt x="313" y="81"/>
                  </a:lnTo>
                  <a:lnTo>
                    <a:pt x="318" y="81"/>
                  </a:lnTo>
                  <a:lnTo>
                    <a:pt x="324" y="81"/>
                  </a:lnTo>
                  <a:lnTo>
                    <a:pt x="329" y="81"/>
                  </a:lnTo>
                  <a:lnTo>
                    <a:pt x="335" y="81"/>
                  </a:lnTo>
                  <a:lnTo>
                    <a:pt x="341" y="81"/>
                  </a:lnTo>
                  <a:lnTo>
                    <a:pt x="346" y="81"/>
                  </a:lnTo>
                  <a:lnTo>
                    <a:pt x="352" y="81"/>
                  </a:lnTo>
                  <a:lnTo>
                    <a:pt x="357" y="81"/>
                  </a:lnTo>
                  <a:lnTo>
                    <a:pt x="363" y="81"/>
                  </a:lnTo>
                  <a:lnTo>
                    <a:pt x="369" y="81"/>
                  </a:lnTo>
                  <a:lnTo>
                    <a:pt x="374" y="81"/>
                  </a:lnTo>
                  <a:lnTo>
                    <a:pt x="380" y="81"/>
                  </a:lnTo>
                  <a:lnTo>
                    <a:pt x="385" y="81"/>
                  </a:lnTo>
                  <a:lnTo>
                    <a:pt x="391" y="81"/>
                  </a:lnTo>
                  <a:lnTo>
                    <a:pt x="396" y="81"/>
                  </a:lnTo>
                  <a:lnTo>
                    <a:pt x="402" y="81"/>
                  </a:lnTo>
                  <a:lnTo>
                    <a:pt x="408" y="81"/>
                  </a:lnTo>
                  <a:lnTo>
                    <a:pt x="413" y="75"/>
                  </a:lnTo>
                  <a:lnTo>
                    <a:pt x="413" y="72"/>
                  </a:lnTo>
                  <a:lnTo>
                    <a:pt x="419" y="69"/>
                  </a:lnTo>
                  <a:lnTo>
                    <a:pt x="419" y="63"/>
                  </a:lnTo>
                  <a:lnTo>
                    <a:pt x="424" y="60"/>
                  </a:lnTo>
                  <a:lnTo>
                    <a:pt x="424" y="51"/>
                  </a:lnTo>
                  <a:lnTo>
                    <a:pt x="430" y="48"/>
                  </a:lnTo>
                  <a:lnTo>
                    <a:pt x="430" y="45"/>
                  </a:lnTo>
                  <a:lnTo>
                    <a:pt x="436" y="42"/>
                  </a:lnTo>
                  <a:lnTo>
                    <a:pt x="436" y="33"/>
                  </a:lnTo>
                  <a:lnTo>
                    <a:pt x="441" y="30"/>
                  </a:lnTo>
                  <a:lnTo>
                    <a:pt x="441" y="27"/>
                  </a:lnTo>
                  <a:lnTo>
                    <a:pt x="447" y="24"/>
                  </a:lnTo>
                  <a:lnTo>
                    <a:pt x="447" y="15"/>
                  </a:lnTo>
                  <a:lnTo>
                    <a:pt x="452" y="12"/>
                  </a:lnTo>
                  <a:lnTo>
                    <a:pt x="452" y="9"/>
                  </a:lnTo>
                  <a:lnTo>
                    <a:pt x="458" y="6"/>
                  </a:lnTo>
                  <a:lnTo>
                    <a:pt x="458" y="0"/>
                  </a:lnTo>
                  <a:lnTo>
                    <a:pt x="464" y="3"/>
                  </a:lnTo>
                  <a:lnTo>
                    <a:pt x="464" y="9"/>
                  </a:lnTo>
                  <a:lnTo>
                    <a:pt x="469" y="12"/>
                  </a:lnTo>
                  <a:lnTo>
                    <a:pt x="469" y="18"/>
                  </a:lnTo>
                  <a:lnTo>
                    <a:pt x="475" y="21"/>
                  </a:lnTo>
                  <a:lnTo>
                    <a:pt x="475" y="27"/>
                  </a:lnTo>
                  <a:lnTo>
                    <a:pt x="480" y="30"/>
                  </a:lnTo>
                  <a:lnTo>
                    <a:pt x="480" y="36"/>
                  </a:lnTo>
                  <a:lnTo>
                    <a:pt x="486" y="39"/>
                  </a:lnTo>
                  <a:lnTo>
                    <a:pt x="486" y="45"/>
                  </a:lnTo>
                  <a:lnTo>
                    <a:pt x="491" y="48"/>
                  </a:lnTo>
                  <a:lnTo>
                    <a:pt x="491" y="54"/>
                  </a:lnTo>
                  <a:lnTo>
                    <a:pt x="497" y="57"/>
                  </a:lnTo>
                  <a:lnTo>
                    <a:pt x="497" y="63"/>
                  </a:lnTo>
                  <a:lnTo>
                    <a:pt x="503" y="66"/>
                  </a:lnTo>
                  <a:lnTo>
                    <a:pt x="503" y="72"/>
                  </a:lnTo>
                  <a:lnTo>
                    <a:pt x="508" y="7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70" name="Freeform 198">
              <a:extLst>
                <a:ext uri="{FF2B5EF4-FFF2-40B4-BE49-F238E27FC236}">
                  <a16:creationId xmlns:a16="http://schemas.microsoft.com/office/drawing/2014/main" id="{D9E16136-50C5-441A-89DF-E5EA6C13C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" y="3533"/>
              <a:ext cx="515" cy="81"/>
            </a:xfrm>
            <a:custGeom>
              <a:avLst/>
              <a:gdLst>
                <a:gd name="T0" fmla="*/ 6 w 515"/>
                <a:gd name="T1" fmla="*/ 81 h 81"/>
                <a:gd name="T2" fmla="*/ 23 w 515"/>
                <a:gd name="T3" fmla="*/ 81 h 81"/>
                <a:gd name="T4" fmla="*/ 39 w 515"/>
                <a:gd name="T5" fmla="*/ 81 h 81"/>
                <a:gd name="T6" fmla="*/ 56 w 515"/>
                <a:gd name="T7" fmla="*/ 81 h 81"/>
                <a:gd name="T8" fmla="*/ 73 w 515"/>
                <a:gd name="T9" fmla="*/ 81 h 81"/>
                <a:gd name="T10" fmla="*/ 90 w 515"/>
                <a:gd name="T11" fmla="*/ 81 h 81"/>
                <a:gd name="T12" fmla="*/ 106 w 515"/>
                <a:gd name="T13" fmla="*/ 81 h 81"/>
                <a:gd name="T14" fmla="*/ 123 w 515"/>
                <a:gd name="T15" fmla="*/ 81 h 81"/>
                <a:gd name="T16" fmla="*/ 140 w 515"/>
                <a:gd name="T17" fmla="*/ 81 h 81"/>
                <a:gd name="T18" fmla="*/ 157 w 515"/>
                <a:gd name="T19" fmla="*/ 75 h 81"/>
                <a:gd name="T20" fmla="*/ 162 w 515"/>
                <a:gd name="T21" fmla="*/ 60 h 81"/>
                <a:gd name="T22" fmla="*/ 174 w 515"/>
                <a:gd name="T23" fmla="*/ 48 h 81"/>
                <a:gd name="T24" fmla="*/ 179 w 515"/>
                <a:gd name="T25" fmla="*/ 33 h 81"/>
                <a:gd name="T26" fmla="*/ 190 w 515"/>
                <a:gd name="T27" fmla="*/ 18 h 81"/>
                <a:gd name="T28" fmla="*/ 196 w 515"/>
                <a:gd name="T29" fmla="*/ 3 h 81"/>
                <a:gd name="T30" fmla="*/ 213 w 515"/>
                <a:gd name="T31" fmla="*/ 15 h 81"/>
                <a:gd name="T32" fmla="*/ 218 w 515"/>
                <a:gd name="T33" fmla="*/ 30 h 81"/>
                <a:gd name="T34" fmla="*/ 229 w 515"/>
                <a:gd name="T35" fmla="*/ 42 h 81"/>
                <a:gd name="T36" fmla="*/ 235 w 515"/>
                <a:gd name="T37" fmla="*/ 57 h 81"/>
                <a:gd name="T38" fmla="*/ 246 w 515"/>
                <a:gd name="T39" fmla="*/ 69 h 81"/>
                <a:gd name="T40" fmla="*/ 252 w 515"/>
                <a:gd name="T41" fmla="*/ 81 h 81"/>
                <a:gd name="T42" fmla="*/ 269 w 515"/>
                <a:gd name="T43" fmla="*/ 81 h 81"/>
                <a:gd name="T44" fmla="*/ 285 w 515"/>
                <a:gd name="T45" fmla="*/ 81 h 81"/>
                <a:gd name="T46" fmla="*/ 302 w 515"/>
                <a:gd name="T47" fmla="*/ 81 h 81"/>
                <a:gd name="T48" fmla="*/ 319 w 515"/>
                <a:gd name="T49" fmla="*/ 81 h 81"/>
                <a:gd name="T50" fmla="*/ 336 w 515"/>
                <a:gd name="T51" fmla="*/ 81 h 81"/>
                <a:gd name="T52" fmla="*/ 352 w 515"/>
                <a:gd name="T53" fmla="*/ 81 h 81"/>
                <a:gd name="T54" fmla="*/ 369 w 515"/>
                <a:gd name="T55" fmla="*/ 81 h 81"/>
                <a:gd name="T56" fmla="*/ 386 w 515"/>
                <a:gd name="T57" fmla="*/ 81 h 81"/>
                <a:gd name="T58" fmla="*/ 403 w 515"/>
                <a:gd name="T59" fmla="*/ 78 h 81"/>
                <a:gd name="T60" fmla="*/ 408 w 515"/>
                <a:gd name="T61" fmla="*/ 66 h 81"/>
                <a:gd name="T62" fmla="*/ 420 w 515"/>
                <a:gd name="T63" fmla="*/ 54 h 81"/>
                <a:gd name="T64" fmla="*/ 425 w 515"/>
                <a:gd name="T65" fmla="*/ 39 h 81"/>
                <a:gd name="T66" fmla="*/ 436 w 515"/>
                <a:gd name="T67" fmla="*/ 27 h 81"/>
                <a:gd name="T68" fmla="*/ 442 w 515"/>
                <a:gd name="T69" fmla="*/ 9 h 81"/>
                <a:gd name="T70" fmla="*/ 453 w 515"/>
                <a:gd name="T71" fmla="*/ 0 h 81"/>
                <a:gd name="T72" fmla="*/ 459 w 515"/>
                <a:gd name="T73" fmla="*/ 15 h 81"/>
                <a:gd name="T74" fmla="*/ 470 w 515"/>
                <a:gd name="T75" fmla="*/ 27 h 81"/>
                <a:gd name="T76" fmla="*/ 475 w 515"/>
                <a:gd name="T77" fmla="*/ 42 h 81"/>
                <a:gd name="T78" fmla="*/ 487 w 515"/>
                <a:gd name="T79" fmla="*/ 54 h 81"/>
                <a:gd name="T80" fmla="*/ 492 w 515"/>
                <a:gd name="T81" fmla="*/ 69 h 81"/>
                <a:gd name="T82" fmla="*/ 503 w 515"/>
                <a:gd name="T83" fmla="*/ 81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15" h="81">
                  <a:moveTo>
                    <a:pt x="0" y="75"/>
                  </a:moveTo>
                  <a:lnTo>
                    <a:pt x="0" y="81"/>
                  </a:lnTo>
                  <a:lnTo>
                    <a:pt x="6" y="81"/>
                  </a:lnTo>
                  <a:lnTo>
                    <a:pt x="11" y="81"/>
                  </a:lnTo>
                  <a:lnTo>
                    <a:pt x="17" y="81"/>
                  </a:lnTo>
                  <a:lnTo>
                    <a:pt x="23" y="81"/>
                  </a:lnTo>
                  <a:lnTo>
                    <a:pt x="28" y="81"/>
                  </a:lnTo>
                  <a:lnTo>
                    <a:pt x="34" y="81"/>
                  </a:lnTo>
                  <a:lnTo>
                    <a:pt x="39" y="81"/>
                  </a:lnTo>
                  <a:lnTo>
                    <a:pt x="45" y="81"/>
                  </a:lnTo>
                  <a:lnTo>
                    <a:pt x="51" y="81"/>
                  </a:lnTo>
                  <a:lnTo>
                    <a:pt x="56" y="81"/>
                  </a:lnTo>
                  <a:lnTo>
                    <a:pt x="62" y="81"/>
                  </a:lnTo>
                  <a:lnTo>
                    <a:pt x="67" y="81"/>
                  </a:lnTo>
                  <a:lnTo>
                    <a:pt x="73" y="81"/>
                  </a:lnTo>
                  <a:lnTo>
                    <a:pt x="79" y="81"/>
                  </a:lnTo>
                  <a:lnTo>
                    <a:pt x="84" y="81"/>
                  </a:lnTo>
                  <a:lnTo>
                    <a:pt x="90" y="81"/>
                  </a:lnTo>
                  <a:lnTo>
                    <a:pt x="95" y="81"/>
                  </a:lnTo>
                  <a:lnTo>
                    <a:pt x="101" y="81"/>
                  </a:lnTo>
                  <a:lnTo>
                    <a:pt x="106" y="81"/>
                  </a:lnTo>
                  <a:lnTo>
                    <a:pt x="112" y="81"/>
                  </a:lnTo>
                  <a:lnTo>
                    <a:pt x="118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4" y="81"/>
                  </a:lnTo>
                  <a:lnTo>
                    <a:pt x="140" y="81"/>
                  </a:lnTo>
                  <a:lnTo>
                    <a:pt x="146" y="81"/>
                  </a:lnTo>
                  <a:lnTo>
                    <a:pt x="151" y="78"/>
                  </a:lnTo>
                  <a:lnTo>
                    <a:pt x="157" y="75"/>
                  </a:lnTo>
                  <a:lnTo>
                    <a:pt x="157" y="69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68" y="57"/>
                  </a:lnTo>
                  <a:lnTo>
                    <a:pt x="168" y="51"/>
                  </a:lnTo>
                  <a:lnTo>
                    <a:pt x="174" y="48"/>
                  </a:lnTo>
                  <a:lnTo>
                    <a:pt x="174" y="39"/>
                  </a:lnTo>
                  <a:lnTo>
                    <a:pt x="179" y="36"/>
                  </a:lnTo>
                  <a:lnTo>
                    <a:pt x="179" y="33"/>
                  </a:lnTo>
                  <a:lnTo>
                    <a:pt x="185" y="30"/>
                  </a:lnTo>
                  <a:lnTo>
                    <a:pt x="185" y="21"/>
                  </a:lnTo>
                  <a:lnTo>
                    <a:pt x="190" y="18"/>
                  </a:lnTo>
                  <a:lnTo>
                    <a:pt x="190" y="15"/>
                  </a:lnTo>
                  <a:lnTo>
                    <a:pt x="196" y="12"/>
                  </a:lnTo>
                  <a:lnTo>
                    <a:pt x="196" y="3"/>
                  </a:lnTo>
                  <a:lnTo>
                    <a:pt x="207" y="3"/>
                  </a:lnTo>
                  <a:lnTo>
                    <a:pt x="207" y="12"/>
                  </a:lnTo>
                  <a:lnTo>
                    <a:pt x="213" y="15"/>
                  </a:lnTo>
                  <a:lnTo>
                    <a:pt x="213" y="21"/>
                  </a:lnTo>
                  <a:lnTo>
                    <a:pt x="218" y="24"/>
                  </a:lnTo>
                  <a:lnTo>
                    <a:pt x="218" y="30"/>
                  </a:lnTo>
                  <a:lnTo>
                    <a:pt x="224" y="33"/>
                  </a:lnTo>
                  <a:lnTo>
                    <a:pt x="224" y="39"/>
                  </a:lnTo>
                  <a:lnTo>
                    <a:pt x="229" y="42"/>
                  </a:lnTo>
                  <a:lnTo>
                    <a:pt x="229" y="48"/>
                  </a:lnTo>
                  <a:lnTo>
                    <a:pt x="235" y="51"/>
                  </a:lnTo>
                  <a:lnTo>
                    <a:pt x="235" y="57"/>
                  </a:lnTo>
                  <a:lnTo>
                    <a:pt x="241" y="60"/>
                  </a:lnTo>
                  <a:lnTo>
                    <a:pt x="241" y="66"/>
                  </a:lnTo>
                  <a:lnTo>
                    <a:pt x="246" y="69"/>
                  </a:lnTo>
                  <a:lnTo>
                    <a:pt x="246" y="75"/>
                  </a:lnTo>
                  <a:lnTo>
                    <a:pt x="257" y="81"/>
                  </a:lnTo>
                  <a:lnTo>
                    <a:pt x="252" y="81"/>
                  </a:lnTo>
                  <a:lnTo>
                    <a:pt x="257" y="81"/>
                  </a:lnTo>
                  <a:lnTo>
                    <a:pt x="263" y="81"/>
                  </a:lnTo>
                  <a:lnTo>
                    <a:pt x="269" y="81"/>
                  </a:lnTo>
                  <a:lnTo>
                    <a:pt x="274" y="81"/>
                  </a:lnTo>
                  <a:lnTo>
                    <a:pt x="280" y="81"/>
                  </a:lnTo>
                  <a:lnTo>
                    <a:pt x="285" y="81"/>
                  </a:lnTo>
                  <a:lnTo>
                    <a:pt x="291" y="81"/>
                  </a:lnTo>
                  <a:lnTo>
                    <a:pt x="297" y="81"/>
                  </a:lnTo>
                  <a:lnTo>
                    <a:pt x="302" y="81"/>
                  </a:lnTo>
                  <a:lnTo>
                    <a:pt x="308" y="81"/>
                  </a:lnTo>
                  <a:lnTo>
                    <a:pt x="313" y="81"/>
                  </a:lnTo>
                  <a:lnTo>
                    <a:pt x="319" y="81"/>
                  </a:lnTo>
                  <a:lnTo>
                    <a:pt x="325" y="81"/>
                  </a:lnTo>
                  <a:lnTo>
                    <a:pt x="330" y="81"/>
                  </a:lnTo>
                  <a:lnTo>
                    <a:pt x="336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2" y="81"/>
                  </a:lnTo>
                  <a:lnTo>
                    <a:pt x="358" y="81"/>
                  </a:lnTo>
                  <a:lnTo>
                    <a:pt x="364" y="81"/>
                  </a:lnTo>
                  <a:lnTo>
                    <a:pt x="369" y="81"/>
                  </a:lnTo>
                  <a:lnTo>
                    <a:pt x="375" y="81"/>
                  </a:lnTo>
                  <a:lnTo>
                    <a:pt x="380" y="81"/>
                  </a:lnTo>
                  <a:lnTo>
                    <a:pt x="386" y="81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403" y="78"/>
                  </a:lnTo>
                  <a:lnTo>
                    <a:pt x="403" y="75"/>
                  </a:lnTo>
                  <a:lnTo>
                    <a:pt x="408" y="72"/>
                  </a:lnTo>
                  <a:lnTo>
                    <a:pt x="408" y="66"/>
                  </a:lnTo>
                  <a:lnTo>
                    <a:pt x="414" y="63"/>
                  </a:lnTo>
                  <a:lnTo>
                    <a:pt x="414" y="57"/>
                  </a:lnTo>
                  <a:lnTo>
                    <a:pt x="420" y="54"/>
                  </a:lnTo>
                  <a:lnTo>
                    <a:pt x="420" y="48"/>
                  </a:lnTo>
                  <a:lnTo>
                    <a:pt x="425" y="45"/>
                  </a:lnTo>
                  <a:lnTo>
                    <a:pt x="425" y="39"/>
                  </a:lnTo>
                  <a:lnTo>
                    <a:pt x="431" y="36"/>
                  </a:lnTo>
                  <a:lnTo>
                    <a:pt x="431" y="30"/>
                  </a:lnTo>
                  <a:lnTo>
                    <a:pt x="436" y="27"/>
                  </a:lnTo>
                  <a:lnTo>
                    <a:pt x="436" y="21"/>
                  </a:lnTo>
                  <a:lnTo>
                    <a:pt x="442" y="18"/>
                  </a:lnTo>
                  <a:lnTo>
                    <a:pt x="442" y="9"/>
                  </a:lnTo>
                  <a:lnTo>
                    <a:pt x="448" y="6"/>
                  </a:lnTo>
                  <a:lnTo>
                    <a:pt x="448" y="3"/>
                  </a:lnTo>
                  <a:lnTo>
                    <a:pt x="453" y="0"/>
                  </a:lnTo>
                  <a:lnTo>
                    <a:pt x="453" y="6"/>
                  </a:lnTo>
                  <a:lnTo>
                    <a:pt x="459" y="9"/>
                  </a:lnTo>
                  <a:lnTo>
                    <a:pt x="459" y="15"/>
                  </a:lnTo>
                  <a:lnTo>
                    <a:pt x="464" y="18"/>
                  </a:lnTo>
                  <a:lnTo>
                    <a:pt x="464" y="24"/>
                  </a:lnTo>
                  <a:lnTo>
                    <a:pt x="470" y="27"/>
                  </a:lnTo>
                  <a:lnTo>
                    <a:pt x="470" y="33"/>
                  </a:lnTo>
                  <a:lnTo>
                    <a:pt x="475" y="36"/>
                  </a:lnTo>
                  <a:lnTo>
                    <a:pt x="475" y="42"/>
                  </a:lnTo>
                  <a:lnTo>
                    <a:pt x="481" y="45"/>
                  </a:lnTo>
                  <a:lnTo>
                    <a:pt x="481" y="51"/>
                  </a:lnTo>
                  <a:lnTo>
                    <a:pt x="487" y="54"/>
                  </a:lnTo>
                  <a:lnTo>
                    <a:pt x="487" y="60"/>
                  </a:lnTo>
                  <a:lnTo>
                    <a:pt x="492" y="63"/>
                  </a:lnTo>
                  <a:lnTo>
                    <a:pt x="492" y="69"/>
                  </a:lnTo>
                  <a:lnTo>
                    <a:pt x="498" y="72"/>
                  </a:lnTo>
                  <a:lnTo>
                    <a:pt x="498" y="78"/>
                  </a:lnTo>
                  <a:lnTo>
                    <a:pt x="503" y="81"/>
                  </a:lnTo>
                  <a:lnTo>
                    <a:pt x="509" y="81"/>
                  </a:lnTo>
                  <a:lnTo>
                    <a:pt x="515" y="8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71" name="Freeform 199">
              <a:extLst>
                <a:ext uri="{FF2B5EF4-FFF2-40B4-BE49-F238E27FC236}">
                  <a16:creationId xmlns:a16="http://schemas.microsoft.com/office/drawing/2014/main" id="{B81A95D4-D2C4-D727-FC28-2DA994FC7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3533"/>
              <a:ext cx="436" cy="81"/>
            </a:xfrm>
            <a:custGeom>
              <a:avLst/>
              <a:gdLst>
                <a:gd name="T0" fmla="*/ 5 w 436"/>
                <a:gd name="T1" fmla="*/ 81 h 81"/>
                <a:gd name="T2" fmla="*/ 16 w 436"/>
                <a:gd name="T3" fmla="*/ 81 h 81"/>
                <a:gd name="T4" fmla="*/ 28 w 436"/>
                <a:gd name="T5" fmla="*/ 81 h 81"/>
                <a:gd name="T6" fmla="*/ 39 w 436"/>
                <a:gd name="T7" fmla="*/ 81 h 81"/>
                <a:gd name="T8" fmla="*/ 50 w 436"/>
                <a:gd name="T9" fmla="*/ 81 h 81"/>
                <a:gd name="T10" fmla="*/ 61 w 436"/>
                <a:gd name="T11" fmla="*/ 81 h 81"/>
                <a:gd name="T12" fmla="*/ 72 w 436"/>
                <a:gd name="T13" fmla="*/ 81 h 81"/>
                <a:gd name="T14" fmla="*/ 83 w 436"/>
                <a:gd name="T15" fmla="*/ 81 h 81"/>
                <a:gd name="T16" fmla="*/ 95 w 436"/>
                <a:gd name="T17" fmla="*/ 81 h 81"/>
                <a:gd name="T18" fmla="*/ 106 w 436"/>
                <a:gd name="T19" fmla="*/ 81 h 81"/>
                <a:gd name="T20" fmla="*/ 117 w 436"/>
                <a:gd name="T21" fmla="*/ 81 h 81"/>
                <a:gd name="T22" fmla="*/ 128 w 436"/>
                <a:gd name="T23" fmla="*/ 81 h 81"/>
                <a:gd name="T24" fmla="*/ 139 w 436"/>
                <a:gd name="T25" fmla="*/ 78 h 81"/>
                <a:gd name="T26" fmla="*/ 145 w 436"/>
                <a:gd name="T27" fmla="*/ 69 h 81"/>
                <a:gd name="T28" fmla="*/ 151 w 436"/>
                <a:gd name="T29" fmla="*/ 60 h 81"/>
                <a:gd name="T30" fmla="*/ 156 w 436"/>
                <a:gd name="T31" fmla="*/ 51 h 81"/>
                <a:gd name="T32" fmla="*/ 162 w 436"/>
                <a:gd name="T33" fmla="*/ 42 h 81"/>
                <a:gd name="T34" fmla="*/ 167 w 436"/>
                <a:gd name="T35" fmla="*/ 33 h 81"/>
                <a:gd name="T36" fmla="*/ 173 w 436"/>
                <a:gd name="T37" fmla="*/ 24 h 81"/>
                <a:gd name="T38" fmla="*/ 178 w 436"/>
                <a:gd name="T39" fmla="*/ 15 h 81"/>
                <a:gd name="T40" fmla="*/ 184 w 436"/>
                <a:gd name="T41" fmla="*/ 6 h 81"/>
                <a:gd name="T42" fmla="*/ 190 w 436"/>
                <a:gd name="T43" fmla="*/ 3 h 81"/>
                <a:gd name="T44" fmla="*/ 195 w 436"/>
                <a:gd name="T45" fmla="*/ 12 h 81"/>
                <a:gd name="T46" fmla="*/ 201 w 436"/>
                <a:gd name="T47" fmla="*/ 21 h 81"/>
                <a:gd name="T48" fmla="*/ 206 w 436"/>
                <a:gd name="T49" fmla="*/ 30 h 81"/>
                <a:gd name="T50" fmla="*/ 212 w 436"/>
                <a:gd name="T51" fmla="*/ 39 h 81"/>
                <a:gd name="T52" fmla="*/ 218 w 436"/>
                <a:gd name="T53" fmla="*/ 48 h 81"/>
                <a:gd name="T54" fmla="*/ 223 w 436"/>
                <a:gd name="T55" fmla="*/ 57 h 81"/>
                <a:gd name="T56" fmla="*/ 229 w 436"/>
                <a:gd name="T57" fmla="*/ 66 h 81"/>
                <a:gd name="T58" fmla="*/ 234 w 436"/>
                <a:gd name="T59" fmla="*/ 75 h 81"/>
                <a:gd name="T60" fmla="*/ 240 w 436"/>
                <a:gd name="T61" fmla="*/ 81 h 81"/>
                <a:gd name="T62" fmla="*/ 251 w 436"/>
                <a:gd name="T63" fmla="*/ 81 h 81"/>
                <a:gd name="T64" fmla="*/ 262 w 436"/>
                <a:gd name="T65" fmla="*/ 81 h 81"/>
                <a:gd name="T66" fmla="*/ 274 w 436"/>
                <a:gd name="T67" fmla="*/ 81 h 81"/>
                <a:gd name="T68" fmla="*/ 285 w 436"/>
                <a:gd name="T69" fmla="*/ 81 h 81"/>
                <a:gd name="T70" fmla="*/ 296 w 436"/>
                <a:gd name="T71" fmla="*/ 81 h 81"/>
                <a:gd name="T72" fmla="*/ 307 w 436"/>
                <a:gd name="T73" fmla="*/ 81 h 81"/>
                <a:gd name="T74" fmla="*/ 318 w 436"/>
                <a:gd name="T75" fmla="*/ 81 h 81"/>
                <a:gd name="T76" fmla="*/ 329 w 436"/>
                <a:gd name="T77" fmla="*/ 81 h 81"/>
                <a:gd name="T78" fmla="*/ 341 w 436"/>
                <a:gd name="T79" fmla="*/ 81 h 81"/>
                <a:gd name="T80" fmla="*/ 352 w 436"/>
                <a:gd name="T81" fmla="*/ 81 h 81"/>
                <a:gd name="T82" fmla="*/ 363 w 436"/>
                <a:gd name="T83" fmla="*/ 81 h 81"/>
                <a:gd name="T84" fmla="*/ 374 w 436"/>
                <a:gd name="T85" fmla="*/ 81 h 81"/>
                <a:gd name="T86" fmla="*/ 385 w 436"/>
                <a:gd name="T87" fmla="*/ 78 h 81"/>
                <a:gd name="T88" fmla="*/ 391 w 436"/>
                <a:gd name="T89" fmla="*/ 72 h 81"/>
                <a:gd name="T90" fmla="*/ 397 w 436"/>
                <a:gd name="T91" fmla="*/ 60 h 81"/>
                <a:gd name="T92" fmla="*/ 402 w 436"/>
                <a:gd name="T93" fmla="*/ 51 h 81"/>
                <a:gd name="T94" fmla="*/ 408 w 436"/>
                <a:gd name="T95" fmla="*/ 42 h 81"/>
                <a:gd name="T96" fmla="*/ 413 w 436"/>
                <a:gd name="T97" fmla="*/ 33 h 81"/>
                <a:gd name="T98" fmla="*/ 419 w 436"/>
                <a:gd name="T99" fmla="*/ 24 h 81"/>
                <a:gd name="T100" fmla="*/ 424 w 436"/>
                <a:gd name="T101" fmla="*/ 15 h 81"/>
                <a:gd name="T102" fmla="*/ 430 w 436"/>
                <a:gd name="T103" fmla="*/ 6 h 81"/>
                <a:gd name="T104" fmla="*/ 436 w 436"/>
                <a:gd name="T105" fmla="*/ 0 h 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36" h="81">
                  <a:moveTo>
                    <a:pt x="0" y="81"/>
                  </a:moveTo>
                  <a:lnTo>
                    <a:pt x="5" y="81"/>
                  </a:lnTo>
                  <a:lnTo>
                    <a:pt x="11" y="81"/>
                  </a:lnTo>
                  <a:lnTo>
                    <a:pt x="16" y="81"/>
                  </a:lnTo>
                  <a:lnTo>
                    <a:pt x="22" y="81"/>
                  </a:lnTo>
                  <a:lnTo>
                    <a:pt x="28" y="81"/>
                  </a:lnTo>
                  <a:lnTo>
                    <a:pt x="33" y="81"/>
                  </a:lnTo>
                  <a:lnTo>
                    <a:pt x="39" y="81"/>
                  </a:lnTo>
                  <a:lnTo>
                    <a:pt x="44" y="81"/>
                  </a:lnTo>
                  <a:lnTo>
                    <a:pt x="50" y="81"/>
                  </a:lnTo>
                  <a:lnTo>
                    <a:pt x="55" y="81"/>
                  </a:lnTo>
                  <a:lnTo>
                    <a:pt x="61" y="81"/>
                  </a:lnTo>
                  <a:lnTo>
                    <a:pt x="67" y="81"/>
                  </a:lnTo>
                  <a:lnTo>
                    <a:pt x="72" y="81"/>
                  </a:lnTo>
                  <a:lnTo>
                    <a:pt x="78" y="81"/>
                  </a:lnTo>
                  <a:lnTo>
                    <a:pt x="83" y="81"/>
                  </a:lnTo>
                  <a:lnTo>
                    <a:pt x="89" y="81"/>
                  </a:lnTo>
                  <a:lnTo>
                    <a:pt x="95" y="81"/>
                  </a:lnTo>
                  <a:lnTo>
                    <a:pt x="100" y="81"/>
                  </a:lnTo>
                  <a:lnTo>
                    <a:pt x="106" y="81"/>
                  </a:lnTo>
                  <a:lnTo>
                    <a:pt x="111" y="81"/>
                  </a:lnTo>
                  <a:lnTo>
                    <a:pt x="117" y="81"/>
                  </a:lnTo>
                  <a:lnTo>
                    <a:pt x="123" y="81"/>
                  </a:lnTo>
                  <a:lnTo>
                    <a:pt x="128" y="81"/>
                  </a:lnTo>
                  <a:lnTo>
                    <a:pt x="134" y="81"/>
                  </a:lnTo>
                  <a:lnTo>
                    <a:pt x="139" y="78"/>
                  </a:lnTo>
                  <a:lnTo>
                    <a:pt x="139" y="72"/>
                  </a:lnTo>
                  <a:lnTo>
                    <a:pt x="145" y="69"/>
                  </a:lnTo>
                  <a:lnTo>
                    <a:pt x="145" y="63"/>
                  </a:lnTo>
                  <a:lnTo>
                    <a:pt x="151" y="60"/>
                  </a:lnTo>
                  <a:lnTo>
                    <a:pt x="151" y="54"/>
                  </a:lnTo>
                  <a:lnTo>
                    <a:pt x="156" y="51"/>
                  </a:lnTo>
                  <a:lnTo>
                    <a:pt x="156" y="45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67" y="33"/>
                  </a:lnTo>
                  <a:lnTo>
                    <a:pt x="167" y="27"/>
                  </a:lnTo>
                  <a:lnTo>
                    <a:pt x="173" y="24"/>
                  </a:lnTo>
                  <a:lnTo>
                    <a:pt x="173" y="18"/>
                  </a:lnTo>
                  <a:lnTo>
                    <a:pt x="178" y="15"/>
                  </a:lnTo>
                  <a:lnTo>
                    <a:pt x="178" y="9"/>
                  </a:lnTo>
                  <a:lnTo>
                    <a:pt x="184" y="6"/>
                  </a:lnTo>
                  <a:lnTo>
                    <a:pt x="184" y="0"/>
                  </a:lnTo>
                  <a:lnTo>
                    <a:pt x="190" y="3"/>
                  </a:lnTo>
                  <a:lnTo>
                    <a:pt x="190" y="9"/>
                  </a:lnTo>
                  <a:lnTo>
                    <a:pt x="195" y="12"/>
                  </a:lnTo>
                  <a:lnTo>
                    <a:pt x="195" y="18"/>
                  </a:lnTo>
                  <a:lnTo>
                    <a:pt x="201" y="21"/>
                  </a:lnTo>
                  <a:lnTo>
                    <a:pt x="201" y="27"/>
                  </a:lnTo>
                  <a:lnTo>
                    <a:pt x="206" y="30"/>
                  </a:lnTo>
                  <a:lnTo>
                    <a:pt x="206" y="36"/>
                  </a:lnTo>
                  <a:lnTo>
                    <a:pt x="212" y="39"/>
                  </a:lnTo>
                  <a:lnTo>
                    <a:pt x="212" y="45"/>
                  </a:lnTo>
                  <a:lnTo>
                    <a:pt x="218" y="48"/>
                  </a:lnTo>
                  <a:lnTo>
                    <a:pt x="218" y="54"/>
                  </a:lnTo>
                  <a:lnTo>
                    <a:pt x="223" y="57"/>
                  </a:lnTo>
                  <a:lnTo>
                    <a:pt x="223" y="63"/>
                  </a:lnTo>
                  <a:lnTo>
                    <a:pt x="229" y="66"/>
                  </a:lnTo>
                  <a:lnTo>
                    <a:pt x="229" y="72"/>
                  </a:lnTo>
                  <a:lnTo>
                    <a:pt x="234" y="75"/>
                  </a:lnTo>
                  <a:lnTo>
                    <a:pt x="234" y="81"/>
                  </a:lnTo>
                  <a:lnTo>
                    <a:pt x="240" y="81"/>
                  </a:lnTo>
                  <a:lnTo>
                    <a:pt x="246" y="81"/>
                  </a:lnTo>
                  <a:lnTo>
                    <a:pt x="251" y="81"/>
                  </a:lnTo>
                  <a:lnTo>
                    <a:pt x="257" y="81"/>
                  </a:lnTo>
                  <a:lnTo>
                    <a:pt x="262" y="81"/>
                  </a:lnTo>
                  <a:lnTo>
                    <a:pt x="268" y="81"/>
                  </a:lnTo>
                  <a:lnTo>
                    <a:pt x="274" y="81"/>
                  </a:lnTo>
                  <a:lnTo>
                    <a:pt x="279" y="81"/>
                  </a:lnTo>
                  <a:lnTo>
                    <a:pt x="285" y="81"/>
                  </a:lnTo>
                  <a:lnTo>
                    <a:pt x="290" y="81"/>
                  </a:lnTo>
                  <a:lnTo>
                    <a:pt x="296" y="81"/>
                  </a:lnTo>
                  <a:lnTo>
                    <a:pt x="301" y="81"/>
                  </a:lnTo>
                  <a:lnTo>
                    <a:pt x="307" y="81"/>
                  </a:lnTo>
                  <a:lnTo>
                    <a:pt x="313" y="81"/>
                  </a:lnTo>
                  <a:lnTo>
                    <a:pt x="318" y="81"/>
                  </a:lnTo>
                  <a:lnTo>
                    <a:pt x="324" y="81"/>
                  </a:lnTo>
                  <a:lnTo>
                    <a:pt x="329" y="81"/>
                  </a:lnTo>
                  <a:lnTo>
                    <a:pt x="335" y="81"/>
                  </a:lnTo>
                  <a:lnTo>
                    <a:pt x="341" y="81"/>
                  </a:lnTo>
                  <a:lnTo>
                    <a:pt x="346" y="81"/>
                  </a:lnTo>
                  <a:lnTo>
                    <a:pt x="352" y="81"/>
                  </a:lnTo>
                  <a:lnTo>
                    <a:pt x="357" y="81"/>
                  </a:lnTo>
                  <a:lnTo>
                    <a:pt x="363" y="81"/>
                  </a:lnTo>
                  <a:lnTo>
                    <a:pt x="369" y="81"/>
                  </a:lnTo>
                  <a:lnTo>
                    <a:pt x="374" y="81"/>
                  </a:lnTo>
                  <a:lnTo>
                    <a:pt x="380" y="81"/>
                  </a:lnTo>
                  <a:lnTo>
                    <a:pt x="385" y="78"/>
                  </a:lnTo>
                  <a:lnTo>
                    <a:pt x="391" y="75"/>
                  </a:lnTo>
                  <a:lnTo>
                    <a:pt x="391" y="72"/>
                  </a:lnTo>
                  <a:lnTo>
                    <a:pt x="397" y="69"/>
                  </a:lnTo>
                  <a:lnTo>
                    <a:pt x="397" y="60"/>
                  </a:lnTo>
                  <a:lnTo>
                    <a:pt x="402" y="57"/>
                  </a:lnTo>
                  <a:lnTo>
                    <a:pt x="402" y="51"/>
                  </a:lnTo>
                  <a:lnTo>
                    <a:pt x="408" y="48"/>
                  </a:lnTo>
                  <a:lnTo>
                    <a:pt x="408" y="42"/>
                  </a:lnTo>
                  <a:lnTo>
                    <a:pt x="413" y="39"/>
                  </a:lnTo>
                  <a:lnTo>
                    <a:pt x="413" y="33"/>
                  </a:lnTo>
                  <a:lnTo>
                    <a:pt x="419" y="30"/>
                  </a:lnTo>
                  <a:lnTo>
                    <a:pt x="419" y="24"/>
                  </a:lnTo>
                  <a:lnTo>
                    <a:pt x="424" y="21"/>
                  </a:lnTo>
                  <a:lnTo>
                    <a:pt x="424" y="15"/>
                  </a:lnTo>
                  <a:lnTo>
                    <a:pt x="430" y="12"/>
                  </a:lnTo>
                  <a:lnTo>
                    <a:pt x="430" y="6"/>
                  </a:lnTo>
                  <a:lnTo>
                    <a:pt x="436" y="3"/>
                  </a:lnTo>
                  <a:lnTo>
                    <a:pt x="436" y="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graphicFrame>
          <p:nvGraphicFramePr>
            <p:cNvPr id="17572" name="Object 13">
              <a:extLst>
                <a:ext uri="{FF2B5EF4-FFF2-40B4-BE49-F238E27FC236}">
                  <a16:creationId xmlns:a16="http://schemas.microsoft.com/office/drawing/2014/main" id="{6C7D67BD-0E74-F401-3FDB-0774C060028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2" y="2403"/>
            <a:ext cx="537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1112500" imgH="5270500" progId="Equation.3">
                    <p:embed/>
                  </p:oleObj>
                </mc:Choice>
                <mc:Fallback>
                  <p:oleObj name="Equation" r:id="rId2" imgW="11112500" imgH="5270500" progId="Equation.3">
                    <p:embed/>
                    <p:pic>
                      <p:nvPicPr>
                        <p:cNvPr id="17572" name="Object 13">
                          <a:extLst>
                            <a:ext uri="{FF2B5EF4-FFF2-40B4-BE49-F238E27FC236}">
                              <a16:creationId xmlns:a16="http://schemas.microsoft.com/office/drawing/2014/main" id="{6C7D67BD-0E74-F401-3FDB-0774C060028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" y="2403"/>
                          <a:ext cx="537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573" name="Object 14">
              <a:extLst>
                <a:ext uri="{FF2B5EF4-FFF2-40B4-BE49-F238E27FC236}">
                  <a16:creationId xmlns:a16="http://schemas.microsoft.com/office/drawing/2014/main" id="{675D0DDA-4ED6-B16A-4EFE-9434808EB6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2" y="2933"/>
            <a:ext cx="537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1112500" imgH="5270500" progId="Equation.3">
                    <p:embed/>
                  </p:oleObj>
                </mc:Choice>
                <mc:Fallback>
                  <p:oleObj name="Equation" r:id="rId4" imgW="11112500" imgH="5270500" progId="Equation.3">
                    <p:embed/>
                    <p:pic>
                      <p:nvPicPr>
                        <p:cNvPr id="17573" name="Object 14">
                          <a:extLst>
                            <a:ext uri="{FF2B5EF4-FFF2-40B4-BE49-F238E27FC236}">
                              <a16:creationId xmlns:a16="http://schemas.microsoft.com/office/drawing/2014/main" id="{675D0DDA-4ED6-B16A-4EFE-9434808EB66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" y="2933"/>
                          <a:ext cx="537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574" name="Object 16">
              <a:extLst>
                <a:ext uri="{FF2B5EF4-FFF2-40B4-BE49-F238E27FC236}">
                  <a16:creationId xmlns:a16="http://schemas.microsoft.com/office/drawing/2014/main" id="{CCC975CB-10BA-932B-834E-33FC83343CB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2" y="3520"/>
            <a:ext cx="537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1112500" imgH="5270500" progId="Equation.3">
                    <p:embed/>
                  </p:oleObj>
                </mc:Choice>
                <mc:Fallback>
                  <p:oleObj name="Equation" r:id="rId6" imgW="11112500" imgH="5270500" progId="Equation.3">
                    <p:embed/>
                    <p:pic>
                      <p:nvPicPr>
                        <p:cNvPr id="17574" name="Object 16">
                          <a:extLst>
                            <a:ext uri="{FF2B5EF4-FFF2-40B4-BE49-F238E27FC236}">
                              <a16:creationId xmlns:a16="http://schemas.microsoft.com/office/drawing/2014/main" id="{CCC975CB-10BA-932B-834E-33FC83343C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" y="3520"/>
                          <a:ext cx="537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1" name="Text Box 17">
              <a:extLst>
                <a:ext uri="{FF2B5EF4-FFF2-40B4-BE49-F238E27FC236}">
                  <a16:creationId xmlns:a16="http://schemas.microsoft.com/office/drawing/2014/main" id="{05AE3AB1-5B31-DDE7-F6D5-B9948D0FD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8" y="2574"/>
              <a:ext cx="34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</a:t>
              </a:r>
              <a:r>
                <a:rPr lang="en-US" altLang="en-US" sz="1600" baseline="-25000">
                  <a:sym typeface="Symbol" charset="2"/>
                </a:rPr>
                <a:t>N</a:t>
              </a:r>
            </a:p>
          </p:txBody>
        </p:sp>
        <p:sp>
          <p:nvSpPr>
            <p:cNvPr id="26642" name="Text Box 18">
              <a:extLst>
                <a:ext uri="{FF2B5EF4-FFF2-40B4-BE49-F238E27FC236}">
                  <a16:creationId xmlns:a16="http://schemas.microsoft.com/office/drawing/2014/main" id="{0CC5089C-8B81-37F8-B808-CA6B930372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4" y="257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-</a:t>
              </a:r>
              <a:r>
                <a:rPr lang="en-US" altLang="en-US" sz="1600" baseline="-25000">
                  <a:sym typeface="Symbol" charset="2"/>
                </a:rPr>
                <a:t>N</a:t>
              </a:r>
            </a:p>
          </p:txBody>
        </p:sp>
        <p:sp>
          <p:nvSpPr>
            <p:cNvPr id="26643" name="Text Box 19">
              <a:extLst>
                <a:ext uri="{FF2B5EF4-FFF2-40B4-BE49-F238E27FC236}">
                  <a16:creationId xmlns:a16="http://schemas.microsoft.com/office/drawing/2014/main" id="{9854F91C-77DD-2593-05F7-B72BEABF2A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3" y="3196"/>
              <a:ext cx="34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</a:t>
              </a:r>
              <a:r>
                <a:rPr lang="en-US" altLang="en-US" sz="1600" baseline="-25000">
                  <a:sym typeface="Symbol" charset="2"/>
                </a:rPr>
                <a:t>N</a:t>
              </a:r>
            </a:p>
          </p:txBody>
        </p:sp>
        <p:sp>
          <p:nvSpPr>
            <p:cNvPr id="26644" name="Text Box 20">
              <a:extLst>
                <a:ext uri="{FF2B5EF4-FFF2-40B4-BE49-F238E27FC236}">
                  <a16:creationId xmlns:a16="http://schemas.microsoft.com/office/drawing/2014/main" id="{6A30B3B7-BAA8-F4D4-FFE7-28EEE6DBA3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2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-</a:t>
              </a:r>
              <a:r>
                <a:rPr lang="en-US" altLang="en-US" sz="1600" baseline="-25000">
                  <a:sym typeface="Symbol" charset="2"/>
                </a:rPr>
                <a:t>N</a:t>
              </a:r>
            </a:p>
          </p:txBody>
        </p:sp>
        <p:sp>
          <p:nvSpPr>
            <p:cNvPr id="26645" name="Text Box 21">
              <a:extLst>
                <a:ext uri="{FF2B5EF4-FFF2-40B4-BE49-F238E27FC236}">
                  <a16:creationId xmlns:a16="http://schemas.microsoft.com/office/drawing/2014/main" id="{2AE6624F-D6F4-DE63-5303-BB9F7F2A67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4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46" name="Text Box 22">
              <a:extLst>
                <a:ext uri="{FF2B5EF4-FFF2-40B4-BE49-F238E27FC236}">
                  <a16:creationId xmlns:a16="http://schemas.microsoft.com/office/drawing/2014/main" id="{983E0087-15CC-4FAA-6784-E94AC243D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4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 dirty="0">
                  <a:sym typeface="Symbol" charset="2"/>
                </a:rPr>
                <a:t> 2</a:t>
              </a:r>
              <a:r>
                <a:rPr lang="en-US" altLang="en-US" sz="1600" baseline="-25000" dirty="0">
                  <a:sym typeface="Symbol" charset="2"/>
                </a:rPr>
                <a:t>s</a:t>
              </a:r>
            </a:p>
          </p:txBody>
        </p:sp>
        <p:sp>
          <p:nvSpPr>
            <p:cNvPr id="26647" name="Text Box 23">
              <a:extLst>
                <a:ext uri="{FF2B5EF4-FFF2-40B4-BE49-F238E27FC236}">
                  <a16:creationId xmlns:a16="http://schemas.microsoft.com/office/drawing/2014/main" id="{3BB078A5-9E42-8916-FFF2-F77F091CB7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0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3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48" name="Text Box 24">
              <a:extLst>
                <a:ext uri="{FF2B5EF4-FFF2-40B4-BE49-F238E27FC236}">
                  <a16:creationId xmlns:a16="http://schemas.microsoft.com/office/drawing/2014/main" id="{75C55506-23C4-5F29-616D-13C60556C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2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-2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49" name="Text Box 25">
              <a:extLst>
                <a:ext uri="{FF2B5EF4-FFF2-40B4-BE49-F238E27FC236}">
                  <a16:creationId xmlns:a16="http://schemas.microsoft.com/office/drawing/2014/main" id="{DC0E6B07-5FC4-ADCF-5206-48152CEA5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7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50" name="Text Box 26">
              <a:extLst>
                <a:ext uri="{FF2B5EF4-FFF2-40B4-BE49-F238E27FC236}">
                  <a16:creationId xmlns:a16="http://schemas.microsoft.com/office/drawing/2014/main" id="{EEF06838-0344-5F5F-2432-065946094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3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51" name="Text Box 27">
              <a:extLst>
                <a:ext uri="{FF2B5EF4-FFF2-40B4-BE49-F238E27FC236}">
                  <a16:creationId xmlns:a16="http://schemas.microsoft.com/office/drawing/2014/main" id="{CC98BD02-6E5C-3CA6-F35A-07913BDA05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5" y="3807"/>
              <a:ext cx="34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</a:t>
              </a:r>
              <a:r>
                <a:rPr lang="en-US" altLang="en-US" sz="1600" baseline="-25000">
                  <a:sym typeface="Symbol" charset="2"/>
                </a:rPr>
                <a:t>N</a:t>
              </a:r>
            </a:p>
          </p:txBody>
        </p:sp>
        <p:sp>
          <p:nvSpPr>
            <p:cNvPr id="26652" name="Text Box 28">
              <a:extLst>
                <a:ext uri="{FF2B5EF4-FFF2-40B4-BE49-F238E27FC236}">
                  <a16:creationId xmlns:a16="http://schemas.microsoft.com/office/drawing/2014/main" id="{68ED511A-13DE-C605-A3F9-EE725AB93B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4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-</a:t>
              </a:r>
              <a:r>
                <a:rPr lang="en-US" altLang="en-US" sz="1600" baseline="-25000">
                  <a:sym typeface="Symbol" charset="2"/>
                </a:rPr>
                <a:t>N</a:t>
              </a:r>
            </a:p>
          </p:txBody>
        </p:sp>
        <p:sp>
          <p:nvSpPr>
            <p:cNvPr id="26653" name="Text Box 29">
              <a:extLst>
                <a:ext uri="{FF2B5EF4-FFF2-40B4-BE49-F238E27FC236}">
                  <a16:creationId xmlns:a16="http://schemas.microsoft.com/office/drawing/2014/main" id="{5FAC5E16-3698-C89C-6C7C-E0863A4694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6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54" name="Text Box 30">
              <a:extLst>
                <a:ext uri="{FF2B5EF4-FFF2-40B4-BE49-F238E27FC236}">
                  <a16:creationId xmlns:a16="http://schemas.microsoft.com/office/drawing/2014/main" id="{163BE5A6-F3E6-5500-1C0D-6D7697EC17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6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2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55" name="Text Box 31">
              <a:extLst>
                <a:ext uri="{FF2B5EF4-FFF2-40B4-BE49-F238E27FC236}">
                  <a16:creationId xmlns:a16="http://schemas.microsoft.com/office/drawing/2014/main" id="{29F2E76A-5EAF-72AB-121F-DDECA8E47A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2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3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56" name="Text Box 32">
              <a:extLst>
                <a:ext uri="{FF2B5EF4-FFF2-40B4-BE49-F238E27FC236}">
                  <a16:creationId xmlns:a16="http://schemas.microsoft.com/office/drawing/2014/main" id="{CB26FF50-6C37-4A58-6D52-5970EC8F9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4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-2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57" name="Text Box 33">
              <a:extLst>
                <a:ext uri="{FF2B5EF4-FFF2-40B4-BE49-F238E27FC236}">
                  <a16:creationId xmlns:a16="http://schemas.microsoft.com/office/drawing/2014/main" id="{501DC5B3-EA75-BEA3-2007-F8BD746742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58" name="Text Box 34">
              <a:extLst>
                <a:ext uri="{FF2B5EF4-FFF2-40B4-BE49-F238E27FC236}">
                  <a16:creationId xmlns:a16="http://schemas.microsoft.com/office/drawing/2014/main" id="{A6D62097-F082-FAC6-AA9E-A0723E860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4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</a:t>
              </a:r>
              <a:r>
                <a:rPr lang="en-US" altLang="en-US" sz="1600">
                  <a:latin typeface="Verdana" charset="0"/>
                  <a:sym typeface="Symbol" charset="2"/>
                </a:rPr>
                <a:t>3</a:t>
              </a:r>
              <a:r>
                <a:rPr lang="en-US" altLang="en-US" sz="1600" baseline="-25000">
                  <a:latin typeface="Verdana" charset="0"/>
                  <a:sym typeface="Symbol" charset="2"/>
                </a:rPr>
                <a:t>s</a:t>
              </a:r>
            </a:p>
          </p:txBody>
        </p:sp>
        <p:sp>
          <p:nvSpPr>
            <p:cNvPr id="26659" name="Text Box 35">
              <a:extLst>
                <a:ext uri="{FF2B5EF4-FFF2-40B4-BE49-F238E27FC236}">
                  <a16:creationId xmlns:a16="http://schemas.microsoft.com/office/drawing/2014/main" id="{97CDE25A-91EA-F4CB-960F-18314FEFBB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6" y="3495"/>
              <a:ext cx="669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700">
                  <a:latin typeface="Verdana" charset="0"/>
                  <a:sym typeface="Symbol" charset="2"/>
                </a:rPr>
                <a:t></a:t>
              </a:r>
              <a:r>
                <a:rPr lang="en-US" altLang="en-US" sz="1700" baseline="-25000">
                  <a:latin typeface="Verdana" charset="0"/>
                  <a:sym typeface="Symbol" charset="2"/>
                </a:rPr>
                <a:t>s</a:t>
              </a:r>
              <a:r>
                <a:rPr lang="en-US" altLang="en-US" sz="1700">
                  <a:latin typeface="Verdana" charset="0"/>
                  <a:sym typeface="Symbol" charset="2"/>
                </a:rPr>
                <a:t>&lt;2</a:t>
              </a:r>
              <a:r>
                <a:rPr lang="en-US" altLang="en-US" sz="1700" baseline="-25000">
                  <a:latin typeface="Verdana" charset="0"/>
                  <a:sym typeface="Symbol" charset="2"/>
                </a:rPr>
                <a:t>N</a:t>
              </a:r>
            </a:p>
          </p:txBody>
        </p:sp>
        <p:sp>
          <p:nvSpPr>
            <p:cNvPr id="26660" name="Text Box 36">
              <a:extLst>
                <a:ext uri="{FF2B5EF4-FFF2-40B4-BE49-F238E27FC236}">
                  <a16:creationId xmlns:a16="http://schemas.microsoft.com/office/drawing/2014/main" id="{56F6C3D2-5D39-859C-4EA7-ECDBD1A0B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7" y="2889"/>
              <a:ext cx="669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700">
                  <a:latin typeface="Verdana" charset="0"/>
                  <a:sym typeface="Symbol" charset="2"/>
                </a:rPr>
                <a:t></a:t>
              </a:r>
              <a:r>
                <a:rPr lang="en-US" altLang="en-US" sz="1700" baseline="-25000">
                  <a:latin typeface="Verdana" charset="0"/>
                  <a:sym typeface="Symbol" charset="2"/>
                </a:rPr>
                <a:t>s</a:t>
              </a:r>
              <a:r>
                <a:rPr lang="en-US" altLang="en-US" sz="1700">
                  <a:latin typeface="Verdana" charset="0"/>
                  <a:sym typeface="Symbol" charset="2"/>
                </a:rPr>
                <a:t>&gt;2</a:t>
              </a:r>
              <a:r>
                <a:rPr lang="en-US" altLang="en-US" sz="1700" baseline="-25000">
                  <a:latin typeface="Verdana" charset="0"/>
                  <a:sym typeface="Symbol" charset="2"/>
                </a:rPr>
                <a:t>N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E7CE1E-302D-BEA1-07C4-36A9FDBF662B}"/>
              </a:ext>
            </a:extLst>
          </p:cNvPr>
          <p:cNvCxnSpPr/>
          <p:nvPr/>
        </p:nvCxnSpPr>
        <p:spPr>
          <a:xfrm flipH="1">
            <a:off x="4332514" y="1153886"/>
            <a:ext cx="183923" cy="11860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339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598C8FCF-49F7-05C0-C4B8-82FEBC3A8E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Frequency Domain Representation of Sampling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9E3AC64-D493-A521-C5E4-0513AA3CDE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610600" cy="54737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Why is Spectrum drawn symmetric?</a:t>
            </a:r>
          </a:p>
        </p:txBody>
      </p:sp>
      <p:grpSp>
        <p:nvGrpSpPr>
          <p:cNvPr id="17413" name="Group 200">
            <a:extLst>
              <a:ext uri="{FF2B5EF4-FFF2-40B4-BE49-F238E27FC236}">
                <a16:creationId xmlns:a16="http://schemas.microsoft.com/office/drawing/2014/main" id="{DA53AAED-C01A-4319-DF08-5D945AC1B740}"/>
              </a:ext>
            </a:extLst>
          </p:cNvPr>
          <p:cNvGrpSpPr>
            <a:grpSpLocks/>
          </p:cNvGrpSpPr>
          <p:nvPr/>
        </p:nvGrpSpPr>
        <p:grpSpPr bwMode="auto">
          <a:xfrm>
            <a:off x="338137" y="2119313"/>
            <a:ext cx="8467725" cy="2965450"/>
            <a:chOff x="232" y="2151"/>
            <a:chExt cx="5334" cy="1868"/>
          </a:xfrm>
        </p:grpSpPr>
        <p:sp>
          <p:nvSpPr>
            <p:cNvPr id="17414" name="Rectangle 40">
              <a:extLst>
                <a:ext uri="{FF2B5EF4-FFF2-40B4-BE49-F238E27FC236}">
                  <a16:creationId xmlns:a16="http://schemas.microsoft.com/office/drawing/2014/main" id="{C545B455-4F50-E082-45B2-67BDB6865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" y="2151"/>
              <a:ext cx="4020" cy="471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7415" name="Line 41">
              <a:extLst>
                <a:ext uri="{FF2B5EF4-FFF2-40B4-BE49-F238E27FC236}">
                  <a16:creationId xmlns:a16="http://schemas.microsoft.com/office/drawing/2014/main" id="{FF7B5002-E15F-EED3-EC53-F853058121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151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16" name="Line 42">
              <a:extLst>
                <a:ext uri="{FF2B5EF4-FFF2-40B4-BE49-F238E27FC236}">
                  <a16:creationId xmlns:a16="http://schemas.microsoft.com/office/drawing/2014/main" id="{1BEA7A87-401C-BEE5-5DA8-0F68C4D5E5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62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17" name="Line 43">
              <a:extLst>
                <a:ext uri="{FF2B5EF4-FFF2-40B4-BE49-F238E27FC236}">
                  <a16:creationId xmlns:a16="http://schemas.microsoft.com/office/drawing/2014/main" id="{1462E1F2-5A9C-0E6E-2BB5-234D884F9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2151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18" name="Line 44">
              <a:extLst>
                <a:ext uri="{FF2B5EF4-FFF2-40B4-BE49-F238E27FC236}">
                  <a16:creationId xmlns:a16="http://schemas.microsoft.com/office/drawing/2014/main" id="{DEB0014E-4014-F696-3616-14BB26DB9E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151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19" name="Line 45">
              <a:extLst>
                <a:ext uri="{FF2B5EF4-FFF2-40B4-BE49-F238E27FC236}">
                  <a16:creationId xmlns:a16="http://schemas.microsoft.com/office/drawing/2014/main" id="{09866720-AC53-AD5B-3CE2-C7B411F787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62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0" name="Line 46">
              <a:extLst>
                <a:ext uri="{FF2B5EF4-FFF2-40B4-BE49-F238E27FC236}">
                  <a16:creationId xmlns:a16="http://schemas.microsoft.com/office/drawing/2014/main" id="{A8B89383-B1AF-0126-17CB-6111D9895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151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1" name="Line 47">
              <a:extLst>
                <a:ext uri="{FF2B5EF4-FFF2-40B4-BE49-F238E27FC236}">
                  <a16:creationId xmlns:a16="http://schemas.microsoft.com/office/drawing/2014/main" id="{E915A819-9894-F9DA-727A-83F5D870D4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2" name="Line 48">
              <a:extLst>
                <a:ext uri="{FF2B5EF4-FFF2-40B4-BE49-F238E27FC236}">
                  <a16:creationId xmlns:a16="http://schemas.microsoft.com/office/drawing/2014/main" id="{54CE2C5B-6235-5132-A766-020CCE2B1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3" name="Line 49">
              <a:extLst>
                <a:ext uri="{FF2B5EF4-FFF2-40B4-BE49-F238E27FC236}">
                  <a16:creationId xmlns:a16="http://schemas.microsoft.com/office/drawing/2014/main" id="{975ADBA2-E541-32C9-A91D-CD75952B84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7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4" name="Line 50">
              <a:extLst>
                <a:ext uri="{FF2B5EF4-FFF2-40B4-BE49-F238E27FC236}">
                  <a16:creationId xmlns:a16="http://schemas.microsoft.com/office/drawing/2014/main" id="{6CF23B58-D793-4A8F-93C9-A1A8F95C99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7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5" name="Line 51">
              <a:extLst>
                <a:ext uri="{FF2B5EF4-FFF2-40B4-BE49-F238E27FC236}">
                  <a16:creationId xmlns:a16="http://schemas.microsoft.com/office/drawing/2014/main" id="{D0FD2E22-0994-7CB6-8CA8-940F2479C4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0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6" name="Line 52">
              <a:extLst>
                <a:ext uri="{FF2B5EF4-FFF2-40B4-BE49-F238E27FC236}">
                  <a16:creationId xmlns:a16="http://schemas.microsoft.com/office/drawing/2014/main" id="{7B68203A-0797-B086-F2DE-A6604A1C4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0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7" name="Line 53">
              <a:extLst>
                <a:ext uri="{FF2B5EF4-FFF2-40B4-BE49-F238E27FC236}">
                  <a16:creationId xmlns:a16="http://schemas.microsoft.com/office/drawing/2014/main" id="{99649B0A-52FB-8842-66AC-E1B9E22C1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3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8" name="Line 54">
              <a:extLst>
                <a:ext uri="{FF2B5EF4-FFF2-40B4-BE49-F238E27FC236}">
                  <a16:creationId xmlns:a16="http://schemas.microsoft.com/office/drawing/2014/main" id="{F0AA1DF9-FF44-A037-B460-69BABDB0E1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3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29" name="Line 55">
              <a:extLst>
                <a:ext uri="{FF2B5EF4-FFF2-40B4-BE49-F238E27FC236}">
                  <a16:creationId xmlns:a16="http://schemas.microsoft.com/office/drawing/2014/main" id="{60056B2E-4B59-72A1-C442-EB1F702E7B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0" name="Line 56">
              <a:extLst>
                <a:ext uri="{FF2B5EF4-FFF2-40B4-BE49-F238E27FC236}">
                  <a16:creationId xmlns:a16="http://schemas.microsoft.com/office/drawing/2014/main" id="{7971D2D2-9F9F-AFD3-97BC-890E494BBC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1" name="Line 57">
              <a:extLst>
                <a:ext uri="{FF2B5EF4-FFF2-40B4-BE49-F238E27FC236}">
                  <a16:creationId xmlns:a16="http://schemas.microsoft.com/office/drawing/2014/main" id="{B4C1CAB8-EF95-2C3C-3B55-246B08486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0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2" name="Line 58">
              <a:extLst>
                <a:ext uri="{FF2B5EF4-FFF2-40B4-BE49-F238E27FC236}">
                  <a16:creationId xmlns:a16="http://schemas.microsoft.com/office/drawing/2014/main" id="{4F744037-9B69-4737-14AC-0AC844C98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0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3" name="Line 59">
              <a:extLst>
                <a:ext uri="{FF2B5EF4-FFF2-40B4-BE49-F238E27FC236}">
                  <a16:creationId xmlns:a16="http://schemas.microsoft.com/office/drawing/2014/main" id="{719CBEB7-C08B-D333-180D-52013C7F50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3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4" name="Line 60">
              <a:extLst>
                <a:ext uri="{FF2B5EF4-FFF2-40B4-BE49-F238E27FC236}">
                  <a16:creationId xmlns:a16="http://schemas.microsoft.com/office/drawing/2014/main" id="{AC9A09FD-1A51-10BD-3D3A-76055702FB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3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5" name="Line 61">
              <a:extLst>
                <a:ext uri="{FF2B5EF4-FFF2-40B4-BE49-F238E27FC236}">
                  <a16:creationId xmlns:a16="http://schemas.microsoft.com/office/drawing/2014/main" id="{3EBF0B6C-9C1E-29D9-347E-339ED6DD0A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6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6" name="Line 62">
              <a:extLst>
                <a:ext uri="{FF2B5EF4-FFF2-40B4-BE49-F238E27FC236}">
                  <a16:creationId xmlns:a16="http://schemas.microsoft.com/office/drawing/2014/main" id="{732203A9-CDC5-1E24-83A3-FD2A85307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6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7" name="Line 63">
              <a:extLst>
                <a:ext uri="{FF2B5EF4-FFF2-40B4-BE49-F238E27FC236}">
                  <a16:creationId xmlns:a16="http://schemas.microsoft.com/office/drawing/2014/main" id="{E5168274-23A5-4F9D-BDD7-FE36CFF116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2597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8" name="Line 64">
              <a:extLst>
                <a:ext uri="{FF2B5EF4-FFF2-40B4-BE49-F238E27FC236}">
                  <a16:creationId xmlns:a16="http://schemas.microsoft.com/office/drawing/2014/main" id="{ACF4EA26-C7FE-7B23-67DD-C0274C39D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9" y="2151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39" name="Line 65">
              <a:extLst>
                <a:ext uri="{FF2B5EF4-FFF2-40B4-BE49-F238E27FC236}">
                  <a16:creationId xmlns:a16="http://schemas.microsoft.com/office/drawing/2014/main" id="{DCF485C0-96E2-791D-3799-53F017B30B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622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0" name="Line 66">
              <a:extLst>
                <a:ext uri="{FF2B5EF4-FFF2-40B4-BE49-F238E27FC236}">
                  <a16:creationId xmlns:a16="http://schemas.microsoft.com/office/drawing/2014/main" id="{8F739533-AB41-6894-705A-12AB93541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2622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1" name="Line 67">
              <a:extLst>
                <a:ext uri="{FF2B5EF4-FFF2-40B4-BE49-F238E27FC236}">
                  <a16:creationId xmlns:a16="http://schemas.microsoft.com/office/drawing/2014/main" id="{30CED8B7-F8CB-F71A-AFD1-2D958A042B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465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2" name="Line 68">
              <a:extLst>
                <a:ext uri="{FF2B5EF4-FFF2-40B4-BE49-F238E27FC236}">
                  <a16:creationId xmlns:a16="http://schemas.microsoft.com/office/drawing/2014/main" id="{8E33554B-146C-5930-B894-BB8C2A496D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2465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3" name="Line 69">
              <a:extLst>
                <a:ext uri="{FF2B5EF4-FFF2-40B4-BE49-F238E27FC236}">
                  <a16:creationId xmlns:a16="http://schemas.microsoft.com/office/drawing/2014/main" id="{96D203AD-548A-8EA1-0494-2C32BF7149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308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4" name="Line 70">
              <a:extLst>
                <a:ext uri="{FF2B5EF4-FFF2-40B4-BE49-F238E27FC236}">
                  <a16:creationId xmlns:a16="http://schemas.microsoft.com/office/drawing/2014/main" id="{3DA3FC88-BB6D-FB98-BEF6-D53274C3C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2308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5" name="Line 71">
              <a:extLst>
                <a:ext uri="{FF2B5EF4-FFF2-40B4-BE49-F238E27FC236}">
                  <a16:creationId xmlns:a16="http://schemas.microsoft.com/office/drawing/2014/main" id="{AAF8DA0F-5B82-C3E5-0AA1-BDD9ACDC83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151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6" name="Line 72">
              <a:extLst>
                <a:ext uri="{FF2B5EF4-FFF2-40B4-BE49-F238E27FC236}">
                  <a16:creationId xmlns:a16="http://schemas.microsoft.com/office/drawing/2014/main" id="{821CEC98-4D54-118C-EE11-0318536F0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2151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7" name="Line 73">
              <a:extLst>
                <a:ext uri="{FF2B5EF4-FFF2-40B4-BE49-F238E27FC236}">
                  <a16:creationId xmlns:a16="http://schemas.microsoft.com/office/drawing/2014/main" id="{FA5FEAB7-669A-519B-3981-14E4747D8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151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8" name="Line 74">
              <a:extLst>
                <a:ext uri="{FF2B5EF4-FFF2-40B4-BE49-F238E27FC236}">
                  <a16:creationId xmlns:a16="http://schemas.microsoft.com/office/drawing/2014/main" id="{7988D76A-E416-332F-CB51-D46635982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62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49" name="Line 75">
              <a:extLst>
                <a:ext uri="{FF2B5EF4-FFF2-40B4-BE49-F238E27FC236}">
                  <a16:creationId xmlns:a16="http://schemas.microsoft.com/office/drawing/2014/main" id="{822904F1-41CA-A2DE-B0B3-8FFF572405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2151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0" name="Line 76">
              <a:extLst>
                <a:ext uri="{FF2B5EF4-FFF2-40B4-BE49-F238E27FC236}">
                  <a16:creationId xmlns:a16="http://schemas.microsoft.com/office/drawing/2014/main" id="{03D7C2AF-1BA7-DDA9-C18C-E364FE49FE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151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1" name="Freeform 77">
              <a:extLst>
                <a:ext uri="{FF2B5EF4-FFF2-40B4-BE49-F238E27FC236}">
                  <a16:creationId xmlns:a16="http://schemas.microsoft.com/office/drawing/2014/main" id="{BBA3C576-C16F-50B9-55A1-F9FFF8F11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" y="2619"/>
              <a:ext cx="710" cy="1"/>
            </a:xfrm>
            <a:custGeom>
              <a:avLst/>
              <a:gdLst>
                <a:gd name="T0" fmla="*/ 12 w 710"/>
                <a:gd name="T1" fmla="*/ 0 h 1"/>
                <a:gd name="T2" fmla="*/ 28 w 710"/>
                <a:gd name="T3" fmla="*/ 0 h 1"/>
                <a:gd name="T4" fmla="*/ 45 w 710"/>
                <a:gd name="T5" fmla="*/ 0 h 1"/>
                <a:gd name="T6" fmla="*/ 62 w 710"/>
                <a:gd name="T7" fmla="*/ 0 h 1"/>
                <a:gd name="T8" fmla="*/ 79 w 710"/>
                <a:gd name="T9" fmla="*/ 0 h 1"/>
                <a:gd name="T10" fmla="*/ 96 w 710"/>
                <a:gd name="T11" fmla="*/ 0 h 1"/>
                <a:gd name="T12" fmla="*/ 112 w 710"/>
                <a:gd name="T13" fmla="*/ 0 h 1"/>
                <a:gd name="T14" fmla="*/ 129 w 710"/>
                <a:gd name="T15" fmla="*/ 0 h 1"/>
                <a:gd name="T16" fmla="*/ 146 w 710"/>
                <a:gd name="T17" fmla="*/ 0 h 1"/>
                <a:gd name="T18" fmla="*/ 163 w 710"/>
                <a:gd name="T19" fmla="*/ 0 h 1"/>
                <a:gd name="T20" fmla="*/ 179 w 710"/>
                <a:gd name="T21" fmla="*/ 0 h 1"/>
                <a:gd name="T22" fmla="*/ 196 w 710"/>
                <a:gd name="T23" fmla="*/ 0 h 1"/>
                <a:gd name="T24" fmla="*/ 213 w 710"/>
                <a:gd name="T25" fmla="*/ 0 h 1"/>
                <a:gd name="T26" fmla="*/ 230 w 710"/>
                <a:gd name="T27" fmla="*/ 0 h 1"/>
                <a:gd name="T28" fmla="*/ 246 w 710"/>
                <a:gd name="T29" fmla="*/ 0 h 1"/>
                <a:gd name="T30" fmla="*/ 263 w 710"/>
                <a:gd name="T31" fmla="*/ 0 h 1"/>
                <a:gd name="T32" fmla="*/ 280 w 710"/>
                <a:gd name="T33" fmla="*/ 0 h 1"/>
                <a:gd name="T34" fmla="*/ 297 w 710"/>
                <a:gd name="T35" fmla="*/ 0 h 1"/>
                <a:gd name="T36" fmla="*/ 314 w 710"/>
                <a:gd name="T37" fmla="*/ 0 h 1"/>
                <a:gd name="T38" fmla="*/ 330 w 710"/>
                <a:gd name="T39" fmla="*/ 0 h 1"/>
                <a:gd name="T40" fmla="*/ 347 w 710"/>
                <a:gd name="T41" fmla="*/ 0 h 1"/>
                <a:gd name="T42" fmla="*/ 364 w 710"/>
                <a:gd name="T43" fmla="*/ 0 h 1"/>
                <a:gd name="T44" fmla="*/ 381 w 710"/>
                <a:gd name="T45" fmla="*/ 0 h 1"/>
                <a:gd name="T46" fmla="*/ 397 w 710"/>
                <a:gd name="T47" fmla="*/ 0 h 1"/>
                <a:gd name="T48" fmla="*/ 414 w 710"/>
                <a:gd name="T49" fmla="*/ 0 h 1"/>
                <a:gd name="T50" fmla="*/ 431 w 710"/>
                <a:gd name="T51" fmla="*/ 0 h 1"/>
                <a:gd name="T52" fmla="*/ 448 w 710"/>
                <a:gd name="T53" fmla="*/ 0 h 1"/>
                <a:gd name="T54" fmla="*/ 464 w 710"/>
                <a:gd name="T55" fmla="*/ 0 h 1"/>
                <a:gd name="T56" fmla="*/ 481 w 710"/>
                <a:gd name="T57" fmla="*/ 0 h 1"/>
                <a:gd name="T58" fmla="*/ 498 w 710"/>
                <a:gd name="T59" fmla="*/ 0 h 1"/>
                <a:gd name="T60" fmla="*/ 515 w 710"/>
                <a:gd name="T61" fmla="*/ 0 h 1"/>
                <a:gd name="T62" fmla="*/ 532 w 710"/>
                <a:gd name="T63" fmla="*/ 0 h 1"/>
                <a:gd name="T64" fmla="*/ 548 w 710"/>
                <a:gd name="T65" fmla="*/ 0 h 1"/>
                <a:gd name="T66" fmla="*/ 565 w 710"/>
                <a:gd name="T67" fmla="*/ 0 h 1"/>
                <a:gd name="T68" fmla="*/ 582 w 710"/>
                <a:gd name="T69" fmla="*/ 0 h 1"/>
                <a:gd name="T70" fmla="*/ 599 w 710"/>
                <a:gd name="T71" fmla="*/ 0 h 1"/>
                <a:gd name="T72" fmla="*/ 615 w 710"/>
                <a:gd name="T73" fmla="*/ 0 h 1"/>
                <a:gd name="T74" fmla="*/ 632 w 710"/>
                <a:gd name="T75" fmla="*/ 0 h 1"/>
                <a:gd name="T76" fmla="*/ 649 w 710"/>
                <a:gd name="T77" fmla="*/ 0 h 1"/>
                <a:gd name="T78" fmla="*/ 666 w 710"/>
                <a:gd name="T79" fmla="*/ 0 h 1"/>
                <a:gd name="T80" fmla="*/ 683 w 710"/>
                <a:gd name="T81" fmla="*/ 0 h 1"/>
                <a:gd name="T82" fmla="*/ 699 w 710"/>
                <a:gd name="T83" fmla="*/ 0 h 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0" h="1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7" y="0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51" y="0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3" y="0"/>
                  </a:lnTo>
                  <a:lnTo>
                    <a:pt x="79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1" y="0"/>
                  </a:lnTo>
                  <a:lnTo>
                    <a:pt x="107" y="0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29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7" y="0"/>
                  </a:lnTo>
                  <a:lnTo>
                    <a:pt x="163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79" y="0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6" y="0"/>
                  </a:lnTo>
                  <a:lnTo>
                    <a:pt x="202" y="0"/>
                  </a:lnTo>
                  <a:lnTo>
                    <a:pt x="207" y="0"/>
                  </a:lnTo>
                  <a:lnTo>
                    <a:pt x="213" y="0"/>
                  </a:lnTo>
                  <a:lnTo>
                    <a:pt x="219" y="0"/>
                  </a:lnTo>
                  <a:lnTo>
                    <a:pt x="224" y="0"/>
                  </a:lnTo>
                  <a:lnTo>
                    <a:pt x="230" y="0"/>
                  </a:lnTo>
                  <a:lnTo>
                    <a:pt x="235" y="0"/>
                  </a:lnTo>
                  <a:lnTo>
                    <a:pt x="241" y="0"/>
                  </a:lnTo>
                  <a:lnTo>
                    <a:pt x="246" y="0"/>
                  </a:lnTo>
                  <a:lnTo>
                    <a:pt x="252" y="0"/>
                  </a:lnTo>
                  <a:lnTo>
                    <a:pt x="258" y="0"/>
                  </a:lnTo>
                  <a:lnTo>
                    <a:pt x="263" y="0"/>
                  </a:lnTo>
                  <a:lnTo>
                    <a:pt x="269" y="0"/>
                  </a:lnTo>
                  <a:lnTo>
                    <a:pt x="274" y="0"/>
                  </a:lnTo>
                  <a:lnTo>
                    <a:pt x="280" y="0"/>
                  </a:lnTo>
                  <a:lnTo>
                    <a:pt x="286" y="0"/>
                  </a:lnTo>
                  <a:lnTo>
                    <a:pt x="291" y="0"/>
                  </a:lnTo>
                  <a:lnTo>
                    <a:pt x="297" y="0"/>
                  </a:lnTo>
                  <a:lnTo>
                    <a:pt x="302" y="0"/>
                  </a:lnTo>
                  <a:lnTo>
                    <a:pt x="308" y="0"/>
                  </a:lnTo>
                  <a:lnTo>
                    <a:pt x="314" y="0"/>
                  </a:lnTo>
                  <a:lnTo>
                    <a:pt x="319" y="0"/>
                  </a:lnTo>
                  <a:lnTo>
                    <a:pt x="325" y="0"/>
                  </a:lnTo>
                  <a:lnTo>
                    <a:pt x="330" y="0"/>
                  </a:lnTo>
                  <a:lnTo>
                    <a:pt x="336" y="0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3" y="0"/>
                  </a:lnTo>
                  <a:lnTo>
                    <a:pt x="358" y="0"/>
                  </a:lnTo>
                  <a:lnTo>
                    <a:pt x="364" y="0"/>
                  </a:lnTo>
                  <a:lnTo>
                    <a:pt x="369" y="0"/>
                  </a:lnTo>
                  <a:lnTo>
                    <a:pt x="375" y="0"/>
                  </a:lnTo>
                  <a:lnTo>
                    <a:pt x="381" y="0"/>
                  </a:lnTo>
                  <a:lnTo>
                    <a:pt x="386" y="0"/>
                  </a:lnTo>
                  <a:lnTo>
                    <a:pt x="392" y="0"/>
                  </a:lnTo>
                  <a:lnTo>
                    <a:pt x="397" y="0"/>
                  </a:lnTo>
                  <a:lnTo>
                    <a:pt x="403" y="0"/>
                  </a:lnTo>
                  <a:lnTo>
                    <a:pt x="409" y="0"/>
                  </a:lnTo>
                  <a:lnTo>
                    <a:pt x="414" y="0"/>
                  </a:lnTo>
                  <a:lnTo>
                    <a:pt x="420" y="0"/>
                  </a:lnTo>
                  <a:lnTo>
                    <a:pt x="425" y="0"/>
                  </a:lnTo>
                  <a:lnTo>
                    <a:pt x="431" y="0"/>
                  </a:lnTo>
                  <a:lnTo>
                    <a:pt x="437" y="0"/>
                  </a:lnTo>
                  <a:lnTo>
                    <a:pt x="442" y="0"/>
                  </a:lnTo>
                  <a:lnTo>
                    <a:pt x="448" y="0"/>
                  </a:lnTo>
                  <a:lnTo>
                    <a:pt x="453" y="0"/>
                  </a:lnTo>
                  <a:lnTo>
                    <a:pt x="459" y="0"/>
                  </a:lnTo>
                  <a:lnTo>
                    <a:pt x="464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1" y="0"/>
                  </a:lnTo>
                  <a:lnTo>
                    <a:pt x="487" y="0"/>
                  </a:lnTo>
                  <a:lnTo>
                    <a:pt x="492" y="0"/>
                  </a:lnTo>
                  <a:lnTo>
                    <a:pt x="498" y="0"/>
                  </a:lnTo>
                  <a:lnTo>
                    <a:pt x="504" y="0"/>
                  </a:lnTo>
                  <a:lnTo>
                    <a:pt x="509" y="0"/>
                  </a:lnTo>
                  <a:lnTo>
                    <a:pt x="515" y="0"/>
                  </a:lnTo>
                  <a:lnTo>
                    <a:pt x="520" y="0"/>
                  </a:lnTo>
                  <a:lnTo>
                    <a:pt x="526" y="0"/>
                  </a:lnTo>
                  <a:lnTo>
                    <a:pt x="532" y="0"/>
                  </a:lnTo>
                  <a:lnTo>
                    <a:pt x="537" y="0"/>
                  </a:lnTo>
                  <a:lnTo>
                    <a:pt x="543" y="0"/>
                  </a:lnTo>
                  <a:lnTo>
                    <a:pt x="548" y="0"/>
                  </a:lnTo>
                  <a:lnTo>
                    <a:pt x="554" y="0"/>
                  </a:lnTo>
                  <a:lnTo>
                    <a:pt x="560" y="0"/>
                  </a:lnTo>
                  <a:lnTo>
                    <a:pt x="565" y="0"/>
                  </a:lnTo>
                  <a:lnTo>
                    <a:pt x="571" y="0"/>
                  </a:lnTo>
                  <a:lnTo>
                    <a:pt x="576" y="0"/>
                  </a:lnTo>
                  <a:lnTo>
                    <a:pt x="582" y="0"/>
                  </a:lnTo>
                  <a:lnTo>
                    <a:pt x="587" y="0"/>
                  </a:lnTo>
                  <a:lnTo>
                    <a:pt x="593" y="0"/>
                  </a:lnTo>
                  <a:lnTo>
                    <a:pt x="599" y="0"/>
                  </a:lnTo>
                  <a:lnTo>
                    <a:pt x="604" y="0"/>
                  </a:lnTo>
                  <a:lnTo>
                    <a:pt x="610" y="0"/>
                  </a:lnTo>
                  <a:lnTo>
                    <a:pt x="615" y="0"/>
                  </a:lnTo>
                  <a:lnTo>
                    <a:pt x="621" y="0"/>
                  </a:lnTo>
                  <a:lnTo>
                    <a:pt x="627" y="0"/>
                  </a:lnTo>
                  <a:lnTo>
                    <a:pt x="632" y="0"/>
                  </a:lnTo>
                  <a:lnTo>
                    <a:pt x="638" y="0"/>
                  </a:lnTo>
                  <a:lnTo>
                    <a:pt x="643" y="0"/>
                  </a:lnTo>
                  <a:lnTo>
                    <a:pt x="649" y="0"/>
                  </a:lnTo>
                  <a:lnTo>
                    <a:pt x="655" y="0"/>
                  </a:lnTo>
                  <a:lnTo>
                    <a:pt x="660" y="0"/>
                  </a:lnTo>
                  <a:lnTo>
                    <a:pt x="666" y="0"/>
                  </a:lnTo>
                  <a:lnTo>
                    <a:pt x="671" y="0"/>
                  </a:lnTo>
                  <a:lnTo>
                    <a:pt x="677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4" y="0"/>
                  </a:lnTo>
                  <a:lnTo>
                    <a:pt x="699" y="0"/>
                  </a:lnTo>
                  <a:lnTo>
                    <a:pt x="705" y="0"/>
                  </a:lnTo>
                  <a:lnTo>
                    <a:pt x="710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2" name="Freeform 78">
              <a:extLst>
                <a:ext uri="{FF2B5EF4-FFF2-40B4-BE49-F238E27FC236}">
                  <a16:creationId xmlns:a16="http://schemas.microsoft.com/office/drawing/2014/main" id="{E025AC01-61DF-6F88-920B-1F44F71FB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" y="2619"/>
              <a:ext cx="710" cy="1"/>
            </a:xfrm>
            <a:custGeom>
              <a:avLst/>
              <a:gdLst>
                <a:gd name="T0" fmla="*/ 12 w 710"/>
                <a:gd name="T1" fmla="*/ 0 h 1"/>
                <a:gd name="T2" fmla="*/ 28 w 710"/>
                <a:gd name="T3" fmla="*/ 0 h 1"/>
                <a:gd name="T4" fmla="*/ 45 w 710"/>
                <a:gd name="T5" fmla="*/ 0 h 1"/>
                <a:gd name="T6" fmla="*/ 62 w 710"/>
                <a:gd name="T7" fmla="*/ 0 h 1"/>
                <a:gd name="T8" fmla="*/ 79 w 710"/>
                <a:gd name="T9" fmla="*/ 0 h 1"/>
                <a:gd name="T10" fmla="*/ 95 w 710"/>
                <a:gd name="T11" fmla="*/ 0 h 1"/>
                <a:gd name="T12" fmla="*/ 112 w 710"/>
                <a:gd name="T13" fmla="*/ 0 h 1"/>
                <a:gd name="T14" fmla="*/ 129 w 710"/>
                <a:gd name="T15" fmla="*/ 0 h 1"/>
                <a:gd name="T16" fmla="*/ 146 w 710"/>
                <a:gd name="T17" fmla="*/ 0 h 1"/>
                <a:gd name="T18" fmla="*/ 163 w 710"/>
                <a:gd name="T19" fmla="*/ 0 h 1"/>
                <a:gd name="T20" fmla="*/ 179 w 710"/>
                <a:gd name="T21" fmla="*/ 0 h 1"/>
                <a:gd name="T22" fmla="*/ 196 w 710"/>
                <a:gd name="T23" fmla="*/ 0 h 1"/>
                <a:gd name="T24" fmla="*/ 213 w 710"/>
                <a:gd name="T25" fmla="*/ 0 h 1"/>
                <a:gd name="T26" fmla="*/ 230 w 710"/>
                <a:gd name="T27" fmla="*/ 0 h 1"/>
                <a:gd name="T28" fmla="*/ 246 w 710"/>
                <a:gd name="T29" fmla="*/ 0 h 1"/>
                <a:gd name="T30" fmla="*/ 263 w 710"/>
                <a:gd name="T31" fmla="*/ 0 h 1"/>
                <a:gd name="T32" fmla="*/ 280 w 710"/>
                <a:gd name="T33" fmla="*/ 0 h 1"/>
                <a:gd name="T34" fmla="*/ 297 w 710"/>
                <a:gd name="T35" fmla="*/ 0 h 1"/>
                <a:gd name="T36" fmla="*/ 314 w 710"/>
                <a:gd name="T37" fmla="*/ 0 h 1"/>
                <a:gd name="T38" fmla="*/ 330 w 710"/>
                <a:gd name="T39" fmla="*/ 0 h 1"/>
                <a:gd name="T40" fmla="*/ 347 w 710"/>
                <a:gd name="T41" fmla="*/ 0 h 1"/>
                <a:gd name="T42" fmla="*/ 364 w 710"/>
                <a:gd name="T43" fmla="*/ 0 h 1"/>
                <a:gd name="T44" fmla="*/ 381 w 710"/>
                <a:gd name="T45" fmla="*/ 0 h 1"/>
                <a:gd name="T46" fmla="*/ 397 w 710"/>
                <a:gd name="T47" fmla="*/ 0 h 1"/>
                <a:gd name="T48" fmla="*/ 414 w 710"/>
                <a:gd name="T49" fmla="*/ 0 h 1"/>
                <a:gd name="T50" fmla="*/ 431 w 710"/>
                <a:gd name="T51" fmla="*/ 0 h 1"/>
                <a:gd name="T52" fmla="*/ 448 w 710"/>
                <a:gd name="T53" fmla="*/ 0 h 1"/>
                <a:gd name="T54" fmla="*/ 464 w 710"/>
                <a:gd name="T55" fmla="*/ 0 h 1"/>
                <a:gd name="T56" fmla="*/ 481 w 710"/>
                <a:gd name="T57" fmla="*/ 0 h 1"/>
                <a:gd name="T58" fmla="*/ 498 w 710"/>
                <a:gd name="T59" fmla="*/ 0 h 1"/>
                <a:gd name="T60" fmla="*/ 515 w 710"/>
                <a:gd name="T61" fmla="*/ 0 h 1"/>
                <a:gd name="T62" fmla="*/ 532 w 710"/>
                <a:gd name="T63" fmla="*/ 0 h 1"/>
                <a:gd name="T64" fmla="*/ 548 w 710"/>
                <a:gd name="T65" fmla="*/ 0 h 1"/>
                <a:gd name="T66" fmla="*/ 565 w 710"/>
                <a:gd name="T67" fmla="*/ 0 h 1"/>
                <a:gd name="T68" fmla="*/ 582 w 710"/>
                <a:gd name="T69" fmla="*/ 0 h 1"/>
                <a:gd name="T70" fmla="*/ 599 w 710"/>
                <a:gd name="T71" fmla="*/ 0 h 1"/>
                <a:gd name="T72" fmla="*/ 615 w 710"/>
                <a:gd name="T73" fmla="*/ 0 h 1"/>
                <a:gd name="T74" fmla="*/ 632 w 710"/>
                <a:gd name="T75" fmla="*/ 0 h 1"/>
                <a:gd name="T76" fmla="*/ 649 w 710"/>
                <a:gd name="T77" fmla="*/ 0 h 1"/>
                <a:gd name="T78" fmla="*/ 666 w 710"/>
                <a:gd name="T79" fmla="*/ 0 h 1"/>
                <a:gd name="T80" fmla="*/ 682 w 710"/>
                <a:gd name="T81" fmla="*/ 0 h 1"/>
                <a:gd name="T82" fmla="*/ 699 w 710"/>
                <a:gd name="T83" fmla="*/ 0 h 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0" h="1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7" y="0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51" y="0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3" y="0"/>
                  </a:lnTo>
                  <a:lnTo>
                    <a:pt x="79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101" y="0"/>
                  </a:lnTo>
                  <a:lnTo>
                    <a:pt x="107" y="0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29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7" y="0"/>
                  </a:lnTo>
                  <a:lnTo>
                    <a:pt x="163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79" y="0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6" y="0"/>
                  </a:lnTo>
                  <a:lnTo>
                    <a:pt x="202" y="0"/>
                  </a:lnTo>
                  <a:lnTo>
                    <a:pt x="207" y="0"/>
                  </a:lnTo>
                  <a:lnTo>
                    <a:pt x="213" y="0"/>
                  </a:lnTo>
                  <a:lnTo>
                    <a:pt x="218" y="0"/>
                  </a:lnTo>
                  <a:lnTo>
                    <a:pt x="224" y="0"/>
                  </a:lnTo>
                  <a:lnTo>
                    <a:pt x="230" y="0"/>
                  </a:lnTo>
                  <a:lnTo>
                    <a:pt x="235" y="0"/>
                  </a:lnTo>
                  <a:lnTo>
                    <a:pt x="241" y="0"/>
                  </a:lnTo>
                  <a:lnTo>
                    <a:pt x="246" y="0"/>
                  </a:lnTo>
                  <a:lnTo>
                    <a:pt x="252" y="0"/>
                  </a:lnTo>
                  <a:lnTo>
                    <a:pt x="258" y="0"/>
                  </a:lnTo>
                  <a:lnTo>
                    <a:pt x="263" y="0"/>
                  </a:lnTo>
                  <a:lnTo>
                    <a:pt x="269" y="0"/>
                  </a:lnTo>
                  <a:lnTo>
                    <a:pt x="274" y="0"/>
                  </a:lnTo>
                  <a:lnTo>
                    <a:pt x="280" y="0"/>
                  </a:lnTo>
                  <a:lnTo>
                    <a:pt x="286" y="0"/>
                  </a:lnTo>
                  <a:lnTo>
                    <a:pt x="291" y="0"/>
                  </a:lnTo>
                  <a:lnTo>
                    <a:pt x="297" y="0"/>
                  </a:lnTo>
                  <a:lnTo>
                    <a:pt x="302" y="0"/>
                  </a:lnTo>
                  <a:lnTo>
                    <a:pt x="308" y="0"/>
                  </a:lnTo>
                  <a:lnTo>
                    <a:pt x="314" y="0"/>
                  </a:lnTo>
                  <a:lnTo>
                    <a:pt x="319" y="0"/>
                  </a:lnTo>
                  <a:lnTo>
                    <a:pt x="325" y="0"/>
                  </a:lnTo>
                  <a:lnTo>
                    <a:pt x="330" y="0"/>
                  </a:lnTo>
                  <a:lnTo>
                    <a:pt x="336" y="0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3" y="0"/>
                  </a:lnTo>
                  <a:lnTo>
                    <a:pt x="358" y="0"/>
                  </a:lnTo>
                  <a:lnTo>
                    <a:pt x="364" y="0"/>
                  </a:lnTo>
                  <a:lnTo>
                    <a:pt x="369" y="0"/>
                  </a:lnTo>
                  <a:lnTo>
                    <a:pt x="375" y="0"/>
                  </a:lnTo>
                  <a:lnTo>
                    <a:pt x="381" y="0"/>
                  </a:lnTo>
                  <a:lnTo>
                    <a:pt x="386" y="0"/>
                  </a:lnTo>
                  <a:lnTo>
                    <a:pt x="392" y="0"/>
                  </a:lnTo>
                  <a:lnTo>
                    <a:pt x="397" y="0"/>
                  </a:lnTo>
                  <a:lnTo>
                    <a:pt x="403" y="0"/>
                  </a:lnTo>
                  <a:lnTo>
                    <a:pt x="409" y="0"/>
                  </a:lnTo>
                  <a:lnTo>
                    <a:pt x="414" y="0"/>
                  </a:lnTo>
                  <a:lnTo>
                    <a:pt x="420" y="0"/>
                  </a:lnTo>
                  <a:lnTo>
                    <a:pt x="425" y="0"/>
                  </a:lnTo>
                  <a:lnTo>
                    <a:pt x="431" y="0"/>
                  </a:lnTo>
                  <a:lnTo>
                    <a:pt x="437" y="0"/>
                  </a:lnTo>
                  <a:lnTo>
                    <a:pt x="442" y="0"/>
                  </a:lnTo>
                  <a:lnTo>
                    <a:pt x="448" y="0"/>
                  </a:lnTo>
                  <a:lnTo>
                    <a:pt x="453" y="0"/>
                  </a:lnTo>
                  <a:lnTo>
                    <a:pt x="459" y="0"/>
                  </a:lnTo>
                  <a:lnTo>
                    <a:pt x="464" y="0"/>
                  </a:lnTo>
                  <a:lnTo>
                    <a:pt x="470" y="0"/>
                  </a:lnTo>
                  <a:lnTo>
                    <a:pt x="476" y="0"/>
                  </a:lnTo>
                  <a:lnTo>
                    <a:pt x="481" y="0"/>
                  </a:lnTo>
                  <a:lnTo>
                    <a:pt x="487" y="0"/>
                  </a:lnTo>
                  <a:lnTo>
                    <a:pt x="492" y="0"/>
                  </a:lnTo>
                  <a:lnTo>
                    <a:pt x="498" y="0"/>
                  </a:lnTo>
                  <a:lnTo>
                    <a:pt x="504" y="0"/>
                  </a:lnTo>
                  <a:lnTo>
                    <a:pt x="509" y="0"/>
                  </a:lnTo>
                  <a:lnTo>
                    <a:pt x="515" y="0"/>
                  </a:lnTo>
                  <a:lnTo>
                    <a:pt x="520" y="0"/>
                  </a:lnTo>
                  <a:lnTo>
                    <a:pt x="526" y="0"/>
                  </a:lnTo>
                  <a:lnTo>
                    <a:pt x="532" y="0"/>
                  </a:lnTo>
                  <a:lnTo>
                    <a:pt x="537" y="0"/>
                  </a:lnTo>
                  <a:lnTo>
                    <a:pt x="543" y="0"/>
                  </a:lnTo>
                  <a:lnTo>
                    <a:pt x="548" y="0"/>
                  </a:lnTo>
                  <a:lnTo>
                    <a:pt x="554" y="0"/>
                  </a:lnTo>
                  <a:lnTo>
                    <a:pt x="560" y="0"/>
                  </a:lnTo>
                  <a:lnTo>
                    <a:pt x="565" y="0"/>
                  </a:lnTo>
                  <a:lnTo>
                    <a:pt x="571" y="0"/>
                  </a:lnTo>
                  <a:lnTo>
                    <a:pt x="576" y="0"/>
                  </a:lnTo>
                  <a:lnTo>
                    <a:pt x="582" y="0"/>
                  </a:lnTo>
                  <a:lnTo>
                    <a:pt x="587" y="0"/>
                  </a:lnTo>
                  <a:lnTo>
                    <a:pt x="593" y="0"/>
                  </a:lnTo>
                  <a:lnTo>
                    <a:pt x="599" y="0"/>
                  </a:lnTo>
                  <a:lnTo>
                    <a:pt x="604" y="0"/>
                  </a:lnTo>
                  <a:lnTo>
                    <a:pt x="610" y="0"/>
                  </a:lnTo>
                  <a:lnTo>
                    <a:pt x="615" y="0"/>
                  </a:lnTo>
                  <a:lnTo>
                    <a:pt x="621" y="0"/>
                  </a:lnTo>
                  <a:lnTo>
                    <a:pt x="627" y="0"/>
                  </a:lnTo>
                  <a:lnTo>
                    <a:pt x="632" y="0"/>
                  </a:lnTo>
                  <a:lnTo>
                    <a:pt x="638" y="0"/>
                  </a:lnTo>
                  <a:lnTo>
                    <a:pt x="643" y="0"/>
                  </a:lnTo>
                  <a:lnTo>
                    <a:pt x="649" y="0"/>
                  </a:lnTo>
                  <a:lnTo>
                    <a:pt x="655" y="0"/>
                  </a:lnTo>
                  <a:lnTo>
                    <a:pt x="660" y="0"/>
                  </a:lnTo>
                  <a:lnTo>
                    <a:pt x="666" y="0"/>
                  </a:lnTo>
                  <a:lnTo>
                    <a:pt x="671" y="0"/>
                  </a:lnTo>
                  <a:lnTo>
                    <a:pt x="677" y="0"/>
                  </a:lnTo>
                  <a:lnTo>
                    <a:pt x="682" y="0"/>
                  </a:lnTo>
                  <a:lnTo>
                    <a:pt x="688" y="0"/>
                  </a:lnTo>
                  <a:lnTo>
                    <a:pt x="694" y="0"/>
                  </a:lnTo>
                  <a:lnTo>
                    <a:pt x="699" y="0"/>
                  </a:lnTo>
                  <a:lnTo>
                    <a:pt x="705" y="0"/>
                  </a:lnTo>
                  <a:lnTo>
                    <a:pt x="710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3" name="Freeform 79">
              <a:extLst>
                <a:ext uri="{FF2B5EF4-FFF2-40B4-BE49-F238E27FC236}">
                  <a16:creationId xmlns:a16="http://schemas.microsoft.com/office/drawing/2014/main" id="{4F0AE5F2-0329-487F-8625-4B63ABB9B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" y="2335"/>
              <a:ext cx="548" cy="284"/>
            </a:xfrm>
            <a:custGeom>
              <a:avLst/>
              <a:gdLst>
                <a:gd name="T0" fmla="*/ 12 w 548"/>
                <a:gd name="T1" fmla="*/ 284 h 284"/>
                <a:gd name="T2" fmla="*/ 28 w 548"/>
                <a:gd name="T3" fmla="*/ 284 h 284"/>
                <a:gd name="T4" fmla="*/ 45 w 548"/>
                <a:gd name="T5" fmla="*/ 284 h 284"/>
                <a:gd name="T6" fmla="*/ 62 w 548"/>
                <a:gd name="T7" fmla="*/ 284 h 284"/>
                <a:gd name="T8" fmla="*/ 79 w 548"/>
                <a:gd name="T9" fmla="*/ 284 h 284"/>
                <a:gd name="T10" fmla="*/ 95 w 548"/>
                <a:gd name="T11" fmla="*/ 284 h 284"/>
                <a:gd name="T12" fmla="*/ 112 w 548"/>
                <a:gd name="T13" fmla="*/ 284 h 284"/>
                <a:gd name="T14" fmla="*/ 129 w 548"/>
                <a:gd name="T15" fmla="*/ 284 h 284"/>
                <a:gd name="T16" fmla="*/ 146 w 548"/>
                <a:gd name="T17" fmla="*/ 284 h 284"/>
                <a:gd name="T18" fmla="*/ 163 w 548"/>
                <a:gd name="T19" fmla="*/ 284 h 284"/>
                <a:gd name="T20" fmla="*/ 179 w 548"/>
                <a:gd name="T21" fmla="*/ 284 h 284"/>
                <a:gd name="T22" fmla="*/ 196 w 548"/>
                <a:gd name="T23" fmla="*/ 284 h 284"/>
                <a:gd name="T24" fmla="*/ 213 w 548"/>
                <a:gd name="T25" fmla="*/ 284 h 284"/>
                <a:gd name="T26" fmla="*/ 230 w 548"/>
                <a:gd name="T27" fmla="*/ 284 h 284"/>
                <a:gd name="T28" fmla="*/ 246 w 548"/>
                <a:gd name="T29" fmla="*/ 284 h 284"/>
                <a:gd name="T30" fmla="*/ 263 w 548"/>
                <a:gd name="T31" fmla="*/ 284 h 284"/>
                <a:gd name="T32" fmla="*/ 280 w 548"/>
                <a:gd name="T33" fmla="*/ 284 h 284"/>
                <a:gd name="T34" fmla="*/ 297 w 548"/>
                <a:gd name="T35" fmla="*/ 284 h 284"/>
                <a:gd name="T36" fmla="*/ 314 w 548"/>
                <a:gd name="T37" fmla="*/ 284 h 284"/>
                <a:gd name="T38" fmla="*/ 330 w 548"/>
                <a:gd name="T39" fmla="*/ 284 h 284"/>
                <a:gd name="T40" fmla="*/ 347 w 548"/>
                <a:gd name="T41" fmla="*/ 284 h 284"/>
                <a:gd name="T42" fmla="*/ 364 w 548"/>
                <a:gd name="T43" fmla="*/ 284 h 284"/>
                <a:gd name="T44" fmla="*/ 386 w 548"/>
                <a:gd name="T45" fmla="*/ 278 h 284"/>
                <a:gd name="T46" fmla="*/ 392 w 548"/>
                <a:gd name="T47" fmla="*/ 259 h 284"/>
                <a:gd name="T48" fmla="*/ 403 w 548"/>
                <a:gd name="T49" fmla="*/ 247 h 284"/>
                <a:gd name="T50" fmla="*/ 409 w 548"/>
                <a:gd name="T51" fmla="*/ 232 h 284"/>
                <a:gd name="T52" fmla="*/ 420 w 548"/>
                <a:gd name="T53" fmla="*/ 220 h 284"/>
                <a:gd name="T54" fmla="*/ 425 w 548"/>
                <a:gd name="T55" fmla="*/ 205 h 284"/>
                <a:gd name="T56" fmla="*/ 437 w 548"/>
                <a:gd name="T57" fmla="*/ 190 h 284"/>
                <a:gd name="T58" fmla="*/ 442 w 548"/>
                <a:gd name="T59" fmla="*/ 175 h 284"/>
                <a:gd name="T60" fmla="*/ 453 w 548"/>
                <a:gd name="T61" fmla="*/ 163 h 284"/>
                <a:gd name="T62" fmla="*/ 459 w 548"/>
                <a:gd name="T63" fmla="*/ 148 h 284"/>
                <a:gd name="T64" fmla="*/ 470 w 548"/>
                <a:gd name="T65" fmla="*/ 136 h 284"/>
                <a:gd name="T66" fmla="*/ 476 w 548"/>
                <a:gd name="T67" fmla="*/ 121 h 284"/>
                <a:gd name="T68" fmla="*/ 487 w 548"/>
                <a:gd name="T69" fmla="*/ 109 h 284"/>
                <a:gd name="T70" fmla="*/ 492 w 548"/>
                <a:gd name="T71" fmla="*/ 94 h 284"/>
                <a:gd name="T72" fmla="*/ 504 w 548"/>
                <a:gd name="T73" fmla="*/ 81 h 284"/>
                <a:gd name="T74" fmla="*/ 509 w 548"/>
                <a:gd name="T75" fmla="*/ 66 h 284"/>
                <a:gd name="T76" fmla="*/ 520 w 548"/>
                <a:gd name="T77" fmla="*/ 54 h 284"/>
                <a:gd name="T78" fmla="*/ 526 w 548"/>
                <a:gd name="T79" fmla="*/ 39 h 284"/>
                <a:gd name="T80" fmla="*/ 537 w 548"/>
                <a:gd name="T81" fmla="*/ 24 h 284"/>
                <a:gd name="T82" fmla="*/ 543 w 548"/>
                <a:gd name="T83" fmla="*/ 9 h 2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48" h="284">
                  <a:moveTo>
                    <a:pt x="0" y="284"/>
                  </a:moveTo>
                  <a:lnTo>
                    <a:pt x="6" y="284"/>
                  </a:lnTo>
                  <a:lnTo>
                    <a:pt x="12" y="284"/>
                  </a:lnTo>
                  <a:lnTo>
                    <a:pt x="17" y="284"/>
                  </a:lnTo>
                  <a:lnTo>
                    <a:pt x="23" y="284"/>
                  </a:lnTo>
                  <a:lnTo>
                    <a:pt x="28" y="284"/>
                  </a:lnTo>
                  <a:lnTo>
                    <a:pt x="34" y="284"/>
                  </a:lnTo>
                  <a:lnTo>
                    <a:pt x="40" y="284"/>
                  </a:lnTo>
                  <a:lnTo>
                    <a:pt x="45" y="284"/>
                  </a:lnTo>
                  <a:lnTo>
                    <a:pt x="51" y="284"/>
                  </a:lnTo>
                  <a:lnTo>
                    <a:pt x="56" y="284"/>
                  </a:lnTo>
                  <a:lnTo>
                    <a:pt x="62" y="284"/>
                  </a:lnTo>
                  <a:lnTo>
                    <a:pt x="68" y="284"/>
                  </a:lnTo>
                  <a:lnTo>
                    <a:pt x="73" y="284"/>
                  </a:lnTo>
                  <a:lnTo>
                    <a:pt x="79" y="284"/>
                  </a:lnTo>
                  <a:lnTo>
                    <a:pt x="84" y="284"/>
                  </a:lnTo>
                  <a:lnTo>
                    <a:pt x="90" y="284"/>
                  </a:lnTo>
                  <a:lnTo>
                    <a:pt x="95" y="284"/>
                  </a:lnTo>
                  <a:lnTo>
                    <a:pt x="101" y="284"/>
                  </a:lnTo>
                  <a:lnTo>
                    <a:pt x="107" y="284"/>
                  </a:lnTo>
                  <a:lnTo>
                    <a:pt x="112" y="284"/>
                  </a:lnTo>
                  <a:lnTo>
                    <a:pt x="118" y="284"/>
                  </a:lnTo>
                  <a:lnTo>
                    <a:pt x="123" y="284"/>
                  </a:lnTo>
                  <a:lnTo>
                    <a:pt x="129" y="284"/>
                  </a:lnTo>
                  <a:lnTo>
                    <a:pt x="135" y="284"/>
                  </a:lnTo>
                  <a:lnTo>
                    <a:pt x="140" y="284"/>
                  </a:lnTo>
                  <a:lnTo>
                    <a:pt x="146" y="284"/>
                  </a:lnTo>
                  <a:lnTo>
                    <a:pt x="151" y="284"/>
                  </a:lnTo>
                  <a:lnTo>
                    <a:pt x="157" y="284"/>
                  </a:lnTo>
                  <a:lnTo>
                    <a:pt x="163" y="284"/>
                  </a:lnTo>
                  <a:lnTo>
                    <a:pt x="168" y="284"/>
                  </a:lnTo>
                  <a:lnTo>
                    <a:pt x="174" y="284"/>
                  </a:lnTo>
                  <a:lnTo>
                    <a:pt x="179" y="284"/>
                  </a:lnTo>
                  <a:lnTo>
                    <a:pt x="185" y="284"/>
                  </a:lnTo>
                  <a:lnTo>
                    <a:pt x="191" y="284"/>
                  </a:lnTo>
                  <a:lnTo>
                    <a:pt x="196" y="284"/>
                  </a:lnTo>
                  <a:lnTo>
                    <a:pt x="202" y="284"/>
                  </a:lnTo>
                  <a:lnTo>
                    <a:pt x="207" y="284"/>
                  </a:lnTo>
                  <a:lnTo>
                    <a:pt x="213" y="284"/>
                  </a:lnTo>
                  <a:lnTo>
                    <a:pt x="218" y="284"/>
                  </a:lnTo>
                  <a:lnTo>
                    <a:pt x="224" y="284"/>
                  </a:lnTo>
                  <a:lnTo>
                    <a:pt x="230" y="284"/>
                  </a:lnTo>
                  <a:lnTo>
                    <a:pt x="235" y="284"/>
                  </a:lnTo>
                  <a:lnTo>
                    <a:pt x="241" y="284"/>
                  </a:lnTo>
                  <a:lnTo>
                    <a:pt x="246" y="284"/>
                  </a:lnTo>
                  <a:lnTo>
                    <a:pt x="252" y="284"/>
                  </a:lnTo>
                  <a:lnTo>
                    <a:pt x="258" y="284"/>
                  </a:lnTo>
                  <a:lnTo>
                    <a:pt x="263" y="284"/>
                  </a:lnTo>
                  <a:lnTo>
                    <a:pt x="269" y="284"/>
                  </a:lnTo>
                  <a:lnTo>
                    <a:pt x="274" y="284"/>
                  </a:lnTo>
                  <a:lnTo>
                    <a:pt x="280" y="284"/>
                  </a:lnTo>
                  <a:lnTo>
                    <a:pt x="286" y="284"/>
                  </a:lnTo>
                  <a:lnTo>
                    <a:pt x="291" y="284"/>
                  </a:lnTo>
                  <a:lnTo>
                    <a:pt x="297" y="284"/>
                  </a:lnTo>
                  <a:lnTo>
                    <a:pt x="302" y="284"/>
                  </a:lnTo>
                  <a:lnTo>
                    <a:pt x="308" y="284"/>
                  </a:lnTo>
                  <a:lnTo>
                    <a:pt x="314" y="284"/>
                  </a:lnTo>
                  <a:lnTo>
                    <a:pt x="319" y="284"/>
                  </a:lnTo>
                  <a:lnTo>
                    <a:pt x="325" y="284"/>
                  </a:lnTo>
                  <a:lnTo>
                    <a:pt x="330" y="284"/>
                  </a:lnTo>
                  <a:lnTo>
                    <a:pt x="336" y="284"/>
                  </a:lnTo>
                  <a:lnTo>
                    <a:pt x="341" y="284"/>
                  </a:lnTo>
                  <a:lnTo>
                    <a:pt x="347" y="284"/>
                  </a:lnTo>
                  <a:lnTo>
                    <a:pt x="353" y="284"/>
                  </a:lnTo>
                  <a:lnTo>
                    <a:pt x="358" y="284"/>
                  </a:lnTo>
                  <a:lnTo>
                    <a:pt x="364" y="284"/>
                  </a:lnTo>
                  <a:lnTo>
                    <a:pt x="369" y="284"/>
                  </a:lnTo>
                  <a:lnTo>
                    <a:pt x="375" y="284"/>
                  </a:lnTo>
                  <a:lnTo>
                    <a:pt x="386" y="278"/>
                  </a:lnTo>
                  <a:lnTo>
                    <a:pt x="386" y="268"/>
                  </a:lnTo>
                  <a:lnTo>
                    <a:pt x="392" y="265"/>
                  </a:lnTo>
                  <a:lnTo>
                    <a:pt x="392" y="259"/>
                  </a:lnTo>
                  <a:lnTo>
                    <a:pt x="397" y="256"/>
                  </a:lnTo>
                  <a:lnTo>
                    <a:pt x="397" y="250"/>
                  </a:lnTo>
                  <a:lnTo>
                    <a:pt x="403" y="247"/>
                  </a:lnTo>
                  <a:lnTo>
                    <a:pt x="403" y="241"/>
                  </a:lnTo>
                  <a:lnTo>
                    <a:pt x="409" y="238"/>
                  </a:lnTo>
                  <a:lnTo>
                    <a:pt x="409" y="232"/>
                  </a:lnTo>
                  <a:lnTo>
                    <a:pt x="414" y="229"/>
                  </a:lnTo>
                  <a:lnTo>
                    <a:pt x="414" y="223"/>
                  </a:lnTo>
                  <a:lnTo>
                    <a:pt x="420" y="220"/>
                  </a:lnTo>
                  <a:lnTo>
                    <a:pt x="420" y="214"/>
                  </a:lnTo>
                  <a:lnTo>
                    <a:pt x="425" y="211"/>
                  </a:lnTo>
                  <a:lnTo>
                    <a:pt x="425" y="205"/>
                  </a:lnTo>
                  <a:lnTo>
                    <a:pt x="431" y="202"/>
                  </a:lnTo>
                  <a:lnTo>
                    <a:pt x="431" y="193"/>
                  </a:lnTo>
                  <a:lnTo>
                    <a:pt x="437" y="190"/>
                  </a:lnTo>
                  <a:lnTo>
                    <a:pt x="437" y="184"/>
                  </a:lnTo>
                  <a:lnTo>
                    <a:pt x="442" y="181"/>
                  </a:lnTo>
                  <a:lnTo>
                    <a:pt x="442" y="175"/>
                  </a:lnTo>
                  <a:lnTo>
                    <a:pt x="448" y="172"/>
                  </a:lnTo>
                  <a:lnTo>
                    <a:pt x="448" y="166"/>
                  </a:lnTo>
                  <a:lnTo>
                    <a:pt x="453" y="163"/>
                  </a:lnTo>
                  <a:lnTo>
                    <a:pt x="453" y="157"/>
                  </a:lnTo>
                  <a:lnTo>
                    <a:pt x="459" y="154"/>
                  </a:lnTo>
                  <a:lnTo>
                    <a:pt x="459" y="148"/>
                  </a:lnTo>
                  <a:lnTo>
                    <a:pt x="464" y="145"/>
                  </a:lnTo>
                  <a:lnTo>
                    <a:pt x="464" y="139"/>
                  </a:lnTo>
                  <a:lnTo>
                    <a:pt x="470" y="136"/>
                  </a:lnTo>
                  <a:lnTo>
                    <a:pt x="470" y="130"/>
                  </a:lnTo>
                  <a:lnTo>
                    <a:pt x="476" y="127"/>
                  </a:lnTo>
                  <a:lnTo>
                    <a:pt x="476" y="121"/>
                  </a:lnTo>
                  <a:lnTo>
                    <a:pt x="481" y="118"/>
                  </a:lnTo>
                  <a:lnTo>
                    <a:pt x="481" y="112"/>
                  </a:lnTo>
                  <a:lnTo>
                    <a:pt x="487" y="109"/>
                  </a:lnTo>
                  <a:lnTo>
                    <a:pt x="487" y="103"/>
                  </a:lnTo>
                  <a:lnTo>
                    <a:pt x="492" y="100"/>
                  </a:lnTo>
                  <a:lnTo>
                    <a:pt x="492" y="94"/>
                  </a:lnTo>
                  <a:lnTo>
                    <a:pt x="498" y="90"/>
                  </a:lnTo>
                  <a:lnTo>
                    <a:pt x="498" y="84"/>
                  </a:lnTo>
                  <a:lnTo>
                    <a:pt x="504" y="81"/>
                  </a:lnTo>
                  <a:lnTo>
                    <a:pt x="504" y="75"/>
                  </a:lnTo>
                  <a:lnTo>
                    <a:pt x="509" y="72"/>
                  </a:lnTo>
                  <a:lnTo>
                    <a:pt x="509" y="66"/>
                  </a:lnTo>
                  <a:lnTo>
                    <a:pt x="515" y="63"/>
                  </a:lnTo>
                  <a:lnTo>
                    <a:pt x="515" y="57"/>
                  </a:lnTo>
                  <a:lnTo>
                    <a:pt x="520" y="54"/>
                  </a:lnTo>
                  <a:lnTo>
                    <a:pt x="520" y="45"/>
                  </a:lnTo>
                  <a:lnTo>
                    <a:pt x="526" y="42"/>
                  </a:lnTo>
                  <a:lnTo>
                    <a:pt x="526" y="39"/>
                  </a:lnTo>
                  <a:lnTo>
                    <a:pt x="532" y="36"/>
                  </a:lnTo>
                  <a:lnTo>
                    <a:pt x="532" y="27"/>
                  </a:lnTo>
                  <a:lnTo>
                    <a:pt x="537" y="24"/>
                  </a:lnTo>
                  <a:lnTo>
                    <a:pt x="537" y="18"/>
                  </a:lnTo>
                  <a:lnTo>
                    <a:pt x="543" y="15"/>
                  </a:lnTo>
                  <a:lnTo>
                    <a:pt x="543" y="9"/>
                  </a:lnTo>
                  <a:lnTo>
                    <a:pt x="548" y="6"/>
                  </a:lnTo>
                  <a:lnTo>
                    <a:pt x="548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4" name="Freeform 80">
              <a:extLst>
                <a:ext uri="{FF2B5EF4-FFF2-40B4-BE49-F238E27FC236}">
                  <a16:creationId xmlns:a16="http://schemas.microsoft.com/office/drawing/2014/main" id="{1DF898DF-EE9A-574C-5326-66A2345C5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7" y="2290"/>
              <a:ext cx="481" cy="329"/>
            </a:xfrm>
            <a:custGeom>
              <a:avLst/>
              <a:gdLst>
                <a:gd name="T0" fmla="*/ 6 w 481"/>
                <a:gd name="T1" fmla="*/ 36 h 329"/>
                <a:gd name="T2" fmla="*/ 17 w 481"/>
                <a:gd name="T3" fmla="*/ 24 h 329"/>
                <a:gd name="T4" fmla="*/ 23 w 481"/>
                <a:gd name="T5" fmla="*/ 9 h 329"/>
                <a:gd name="T6" fmla="*/ 34 w 481"/>
                <a:gd name="T7" fmla="*/ 3 h 329"/>
                <a:gd name="T8" fmla="*/ 39 w 481"/>
                <a:gd name="T9" fmla="*/ 18 h 329"/>
                <a:gd name="T10" fmla="*/ 51 w 481"/>
                <a:gd name="T11" fmla="*/ 30 h 329"/>
                <a:gd name="T12" fmla="*/ 56 w 481"/>
                <a:gd name="T13" fmla="*/ 45 h 329"/>
                <a:gd name="T14" fmla="*/ 67 w 481"/>
                <a:gd name="T15" fmla="*/ 60 h 329"/>
                <a:gd name="T16" fmla="*/ 73 w 481"/>
                <a:gd name="T17" fmla="*/ 75 h 329"/>
                <a:gd name="T18" fmla="*/ 84 w 481"/>
                <a:gd name="T19" fmla="*/ 87 h 329"/>
                <a:gd name="T20" fmla="*/ 90 w 481"/>
                <a:gd name="T21" fmla="*/ 102 h 329"/>
                <a:gd name="T22" fmla="*/ 101 w 481"/>
                <a:gd name="T23" fmla="*/ 114 h 329"/>
                <a:gd name="T24" fmla="*/ 107 w 481"/>
                <a:gd name="T25" fmla="*/ 129 h 329"/>
                <a:gd name="T26" fmla="*/ 118 w 481"/>
                <a:gd name="T27" fmla="*/ 142 h 329"/>
                <a:gd name="T28" fmla="*/ 123 w 481"/>
                <a:gd name="T29" fmla="*/ 157 h 329"/>
                <a:gd name="T30" fmla="*/ 134 w 481"/>
                <a:gd name="T31" fmla="*/ 169 h 329"/>
                <a:gd name="T32" fmla="*/ 140 w 481"/>
                <a:gd name="T33" fmla="*/ 184 h 329"/>
                <a:gd name="T34" fmla="*/ 151 w 481"/>
                <a:gd name="T35" fmla="*/ 196 h 329"/>
                <a:gd name="T36" fmla="*/ 157 w 481"/>
                <a:gd name="T37" fmla="*/ 211 h 329"/>
                <a:gd name="T38" fmla="*/ 168 w 481"/>
                <a:gd name="T39" fmla="*/ 226 h 329"/>
                <a:gd name="T40" fmla="*/ 174 w 481"/>
                <a:gd name="T41" fmla="*/ 241 h 329"/>
                <a:gd name="T42" fmla="*/ 185 w 481"/>
                <a:gd name="T43" fmla="*/ 253 h 329"/>
                <a:gd name="T44" fmla="*/ 190 w 481"/>
                <a:gd name="T45" fmla="*/ 268 h 329"/>
                <a:gd name="T46" fmla="*/ 202 w 481"/>
                <a:gd name="T47" fmla="*/ 280 h 329"/>
                <a:gd name="T48" fmla="*/ 207 w 481"/>
                <a:gd name="T49" fmla="*/ 295 h 329"/>
                <a:gd name="T50" fmla="*/ 218 w 481"/>
                <a:gd name="T51" fmla="*/ 307 h 329"/>
                <a:gd name="T52" fmla="*/ 224 w 481"/>
                <a:gd name="T53" fmla="*/ 323 h 329"/>
                <a:gd name="T54" fmla="*/ 235 w 481"/>
                <a:gd name="T55" fmla="*/ 329 h 329"/>
                <a:gd name="T56" fmla="*/ 252 w 481"/>
                <a:gd name="T57" fmla="*/ 329 h 329"/>
                <a:gd name="T58" fmla="*/ 269 w 481"/>
                <a:gd name="T59" fmla="*/ 329 h 329"/>
                <a:gd name="T60" fmla="*/ 285 w 481"/>
                <a:gd name="T61" fmla="*/ 329 h 329"/>
                <a:gd name="T62" fmla="*/ 302 w 481"/>
                <a:gd name="T63" fmla="*/ 329 h 329"/>
                <a:gd name="T64" fmla="*/ 319 w 481"/>
                <a:gd name="T65" fmla="*/ 329 h 329"/>
                <a:gd name="T66" fmla="*/ 336 w 481"/>
                <a:gd name="T67" fmla="*/ 329 h 329"/>
                <a:gd name="T68" fmla="*/ 353 w 481"/>
                <a:gd name="T69" fmla="*/ 329 h 329"/>
                <a:gd name="T70" fmla="*/ 369 w 481"/>
                <a:gd name="T71" fmla="*/ 329 h 329"/>
                <a:gd name="T72" fmla="*/ 386 w 481"/>
                <a:gd name="T73" fmla="*/ 329 h 329"/>
                <a:gd name="T74" fmla="*/ 403 w 481"/>
                <a:gd name="T75" fmla="*/ 329 h 329"/>
                <a:gd name="T76" fmla="*/ 420 w 481"/>
                <a:gd name="T77" fmla="*/ 329 h 329"/>
                <a:gd name="T78" fmla="*/ 436 w 481"/>
                <a:gd name="T79" fmla="*/ 329 h 329"/>
                <a:gd name="T80" fmla="*/ 453 w 481"/>
                <a:gd name="T81" fmla="*/ 329 h 329"/>
                <a:gd name="T82" fmla="*/ 470 w 481"/>
                <a:gd name="T83" fmla="*/ 329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81" h="329">
                  <a:moveTo>
                    <a:pt x="0" y="45"/>
                  </a:moveTo>
                  <a:lnTo>
                    <a:pt x="6" y="42"/>
                  </a:lnTo>
                  <a:lnTo>
                    <a:pt x="6" y="36"/>
                  </a:lnTo>
                  <a:lnTo>
                    <a:pt x="11" y="33"/>
                  </a:lnTo>
                  <a:lnTo>
                    <a:pt x="11" y="27"/>
                  </a:lnTo>
                  <a:lnTo>
                    <a:pt x="17" y="24"/>
                  </a:lnTo>
                  <a:lnTo>
                    <a:pt x="17" y="18"/>
                  </a:lnTo>
                  <a:lnTo>
                    <a:pt x="23" y="15"/>
                  </a:lnTo>
                  <a:lnTo>
                    <a:pt x="23" y="9"/>
                  </a:lnTo>
                  <a:lnTo>
                    <a:pt x="28" y="6"/>
                  </a:lnTo>
                  <a:lnTo>
                    <a:pt x="28" y="0"/>
                  </a:lnTo>
                  <a:lnTo>
                    <a:pt x="34" y="3"/>
                  </a:lnTo>
                  <a:lnTo>
                    <a:pt x="34" y="9"/>
                  </a:lnTo>
                  <a:lnTo>
                    <a:pt x="39" y="12"/>
                  </a:lnTo>
                  <a:lnTo>
                    <a:pt x="39" y="18"/>
                  </a:lnTo>
                  <a:lnTo>
                    <a:pt x="45" y="21"/>
                  </a:lnTo>
                  <a:lnTo>
                    <a:pt x="45" y="27"/>
                  </a:lnTo>
                  <a:lnTo>
                    <a:pt x="51" y="30"/>
                  </a:lnTo>
                  <a:lnTo>
                    <a:pt x="51" y="36"/>
                  </a:lnTo>
                  <a:lnTo>
                    <a:pt x="56" y="39"/>
                  </a:lnTo>
                  <a:lnTo>
                    <a:pt x="56" y="45"/>
                  </a:lnTo>
                  <a:lnTo>
                    <a:pt x="62" y="48"/>
                  </a:lnTo>
                  <a:lnTo>
                    <a:pt x="62" y="57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73" y="66"/>
                  </a:lnTo>
                  <a:lnTo>
                    <a:pt x="73" y="75"/>
                  </a:lnTo>
                  <a:lnTo>
                    <a:pt x="79" y="78"/>
                  </a:lnTo>
                  <a:lnTo>
                    <a:pt x="79" y="84"/>
                  </a:lnTo>
                  <a:lnTo>
                    <a:pt x="84" y="87"/>
                  </a:lnTo>
                  <a:lnTo>
                    <a:pt x="84" y="93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95" y="105"/>
                  </a:lnTo>
                  <a:lnTo>
                    <a:pt x="95" y="111"/>
                  </a:lnTo>
                  <a:lnTo>
                    <a:pt x="101" y="114"/>
                  </a:lnTo>
                  <a:lnTo>
                    <a:pt x="101" y="120"/>
                  </a:lnTo>
                  <a:lnTo>
                    <a:pt x="107" y="123"/>
                  </a:lnTo>
                  <a:lnTo>
                    <a:pt x="107" y="129"/>
                  </a:lnTo>
                  <a:lnTo>
                    <a:pt x="112" y="132"/>
                  </a:lnTo>
                  <a:lnTo>
                    <a:pt x="112" y="139"/>
                  </a:lnTo>
                  <a:lnTo>
                    <a:pt x="118" y="142"/>
                  </a:lnTo>
                  <a:lnTo>
                    <a:pt x="118" y="148"/>
                  </a:lnTo>
                  <a:lnTo>
                    <a:pt x="123" y="151"/>
                  </a:lnTo>
                  <a:lnTo>
                    <a:pt x="123" y="157"/>
                  </a:lnTo>
                  <a:lnTo>
                    <a:pt x="129" y="160"/>
                  </a:lnTo>
                  <a:lnTo>
                    <a:pt x="129" y="166"/>
                  </a:lnTo>
                  <a:lnTo>
                    <a:pt x="134" y="169"/>
                  </a:lnTo>
                  <a:lnTo>
                    <a:pt x="134" y="175"/>
                  </a:lnTo>
                  <a:lnTo>
                    <a:pt x="140" y="178"/>
                  </a:lnTo>
                  <a:lnTo>
                    <a:pt x="140" y="184"/>
                  </a:lnTo>
                  <a:lnTo>
                    <a:pt x="146" y="187"/>
                  </a:lnTo>
                  <a:lnTo>
                    <a:pt x="146" y="193"/>
                  </a:lnTo>
                  <a:lnTo>
                    <a:pt x="151" y="196"/>
                  </a:lnTo>
                  <a:lnTo>
                    <a:pt x="151" y="205"/>
                  </a:lnTo>
                  <a:lnTo>
                    <a:pt x="157" y="208"/>
                  </a:lnTo>
                  <a:lnTo>
                    <a:pt x="157" y="211"/>
                  </a:lnTo>
                  <a:lnTo>
                    <a:pt x="162" y="214"/>
                  </a:lnTo>
                  <a:lnTo>
                    <a:pt x="162" y="223"/>
                  </a:lnTo>
                  <a:lnTo>
                    <a:pt x="168" y="226"/>
                  </a:lnTo>
                  <a:lnTo>
                    <a:pt x="168" y="229"/>
                  </a:lnTo>
                  <a:lnTo>
                    <a:pt x="174" y="232"/>
                  </a:lnTo>
                  <a:lnTo>
                    <a:pt x="174" y="241"/>
                  </a:lnTo>
                  <a:lnTo>
                    <a:pt x="179" y="244"/>
                  </a:lnTo>
                  <a:lnTo>
                    <a:pt x="179" y="250"/>
                  </a:lnTo>
                  <a:lnTo>
                    <a:pt x="185" y="253"/>
                  </a:lnTo>
                  <a:lnTo>
                    <a:pt x="185" y="259"/>
                  </a:lnTo>
                  <a:lnTo>
                    <a:pt x="190" y="262"/>
                  </a:lnTo>
                  <a:lnTo>
                    <a:pt x="190" y="268"/>
                  </a:lnTo>
                  <a:lnTo>
                    <a:pt x="196" y="271"/>
                  </a:lnTo>
                  <a:lnTo>
                    <a:pt x="196" y="277"/>
                  </a:lnTo>
                  <a:lnTo>
                    <a:pt x="202" y="280"/>
                  </a:lnTo>
                  <a:lnTo>
                    <a:pt x="202" y="286"/>
                  </a:lnTo>
                  <a:lnTo>
                    <a:pt x="207" y="289"/>
                  </a:lnTo>
                  <a:lnTo>
                    <a:pt x="207" y="295"/>
                  </a:lnTo>
                  <a:lnTo>
                    <a:pt x="213" y="298"/>
                  </a:lnTo>
                  <a:lnTo>
                    <a:pt x="213" y="304"/>
                  </a:lnTo>
                  <a:lnTo>
                    <a:pt x="218" y="307"/>
                  </a:lnTo>
                  <a:lnTo>
                    <a:pt x="218" y="313"/>
                  </a:lnTo>
                  <a:lnTo>
                    <a:pt x="224" y="317"/>
                  </a:lnTo>
                  <a:lnTo>
                    <a:pt x="224" y="323"/>
                  </a:lnTo>
                  <a:lnTo>
                    <a:pt x="235" y="329"/>
                  </a:lnTo>
                  <a:lnTo>
                    <a:pt x="230" y="329"/>
                  </a:lnTo>
                  <a:lnTo>
                    <a:pt x="235" y="329"/>
                  </a:lnTo>
                  <a:lnTo>
                    <a:pt x="241" y="329"/>
                  </a:lnTo>
                  <a:lnTo>
                    <a:pt x="246" y="329"/>
                  </a:lnTo>
                  <a:lnTo>
                    <a:pt x="252" y="329"/>
                  </a:lnTo>
                  <a:lnTo>
                    <a:pt x="257" y="329"/>
                  </a:lnTo>
                  <a:lnTo>
                    <a:pt x="263" y="329"/>
                  </a:lnTo>
                  <a:lnTo>
                    <a:pt x="269" y="329"/>
                  </a:lnTo>
                  <a:lnTo>
                    <a:pt x="274" y="329"/>
                  </a:lnTo>
                  <a:lnTo>
                    <a:pt x="280" y="329"/>
                  </a:lnTo>
                  <a:lnTo>
                    <a:pt x="285" y="329"/>
                  </a:lnTo>
                  <a:lnTo>
                    <a:pt x="291" y="329"/>
                  </a:lnTo>
                  <a:lnTo>
                    <a:pt x="297" y="329"/>
                  </a:lnTo>
                  <a:lnTo>
                    <a:pt x="302" y="329"/>
                  </a:lnTo>
                  <a:lnTo>
                    <a:pt x="308" y="329"/>
                  </a:lnTo>
                  <a:lnTo>
                    <a:pt x="313" y="329"/>
                  </a:lnTo>
                  <a:lnTo>
                    <a:pt x="319" y="329"/>
                  </a:lnTo>
                  <a:lnTo>
                    <a:pt x="325" y="329"/>
                  </a:lnTo>
                  <a:lnTo>
                    <a:pt x="330" y="329"/>
                  </a:lnTo>
                  <a:lnTo>
                    <a:pt x="336" y="329"/>
                  </a:lnTo>
                  <a:lnTo>
                    <a:pt x="341" y="329"/>
                  </a:lnTo>
                  <a:lnTo>
                    <a:pt x="347" y="329"/>
                  </a:lnTo>
                  <a:lnTo>
                    <a:pt x="353" y="329"/>
                  </a:lnTo>
                  <a:lnTo>
                    <a:pt x="358" y="329"/>
                  </a:lnTo>
                  <a:lnTo>
                    <a:pt x="364" y="329"/>
                  </a:lnTo>
                  <a:lnTo>
                    <a:pt x="369" y="329"/>
                  </a:lnTo>
                  <a:lnTo>
                    <a:pt x="375" y="329"/>
                  </a:lnTo>
                  <a:lnTo>
                    <a:pt x="380" y="329"/>
                  </a:lnTo>
                  <a:lnTo>
                    <a:pt x="386" y="329"/>
                  </a:lnTo>
                  <a:lnTo>
                    <a:pt x="392" y="329"/>
                  </a:lnTo>
                  <a:lnTo>
                    <a:pt x="397" y="329"/>
                  </a:lnTo>
                  <a:lnTo>
                    <a:pt x="403" y="329"/>
                  </a:lnTo>
                  <a:lnTo>
                    <a:pt x="408" y="329"/>
                  </a:lnTo>
                  <a:lnTo>
                    <a:pt x="414" y="329"/>
                  </a:lnTo>
                  <a:lnTo>
                    <a:pt x="420" y="329"/>
                  </a:lnTo>
                  <a:lnTo>
                    <a:pt x="425" y="329"/>
                  </a:lnTo>
                  <a:lnTo>
                    <a:pt x="431" y="329"/>
                  </a:lnTo>
                  <a:lnTo>
                    <a:pt x="436" y="329"/>
                  </a:lnTo>
                  <a:lnTo>
                    <a:pt x="442" y="329"/>
                  </a:lnTo>
                  <a:lnTo>
                    <a:pt x="448" y="329"/>
                  </a:lnTo>
                  <a:lnTo>
                    <a:pt x="453" y="329"/>
                  </a:lnTo>
                  <a:lnTo>
                    <a:pt x="459" y="329"/>
                  </a:lnTo>
                  <a:lnTo>
                    <a:pt x="464" y="329"/>
                  </a:lnTo>
                  <a:lnTo>
                    <a:pt x="470" y="329"/>
                  </a:lnTo>
                  <a:lnTo>
                    <a:pt x="475" y="329"/>
                  </a:lnTo>
                  <a:lnTo>
                    <a:pt x="481" y="329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5" name="Freeform 81">
              <a:extLst>
                <a:ext uri="{FF2B5EF4-FFF2-40B4-BE49-F238E27FC236}">
                  <a16:creationId xmlns:a16="http://schemas.microsoft.com/office/drawing/2014/main" id="{39026838-792A-F95D-BE60-1DFEF2C82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" y="2619"/>
              <a:ext cx="710" cy="1"/>
            </a:xfrm>
            <a:custGeom>
              <a:avLst/>
              <a:gdLst>
                <a:gd name="T0" fmla="*/ 11 w 710"/>
                <a:gd name="T1" fmla="*/ 0 h 1"/>
                <a:gd name="T2" fmla="*/ 28 w 710"/>
                <a:gd name="T3" fmla="*/ 0 h 1"/>
                <a:gd name="T4" fmla="*/ 45 w 710"/>
                <a:gd name="T5" fmla="*/ 0 h 1"/>
                <a:gd name="T6" fmla="*/ 62 w 710"/>
                <a:gd name="T7" fmla="*/ 0 h 1"/>
                <a:gd name="T8" fmla="*/ 78 w 710"/>
                <a:gd name="T9" fmla="*/ 0 h 1"/>
                <a:gd name="T10" fmla="*/ 95 w 710"/>
                <a:gd name="T11" fmla="*/ 0 h 1"/>
                <a:gd name="T12" fmla="*/ 112 w 710"/>
                <a:gd name="T13" fmla="*/ 0 h 1"/>
                <a:gd name="T14" fmla="*/ 129 w 710"/>
                <a:gd name="T15" fmla="*/ 0 h 1"/>
                <a:gd name="T16" fmla="*/ 145 w 710"/>
                <a:gd name="T17" fmla="*/ 0 h 1"/>
                <a:gd name="T18" fmla="*/ 162 w 710"/>
                <a:gd name="T19" fmla="*/ 0 h 1"/>
                <a:gd name="T20" fmla="*/ 179 w 710"/>
                <a:gd name="T21" fmla="*/ 0 h 1"/>
                <a:gd name="T22" fmla="*/ 196 w 710"/>
                <a:gd name="T23" fmla="*/ 0 h 1"/>
                <a:gd name="T24" fmla="*/ 213 w 710"/>
                <a:gd name="T25" fmla="*/ 0 h 1"/>
                <a:gd name="T26" fmla="*/ 229 w 710"/>
                <a:gd name="T27" fmla="*/ 0 h 1"/>
                <a:gd name="T28" fmla="*/ 246 w 710"/>
                <a:gd name="T29" fmla="*/ 0 h 1"/>
                <a:gd name="T30" fmla="*/ 263 w 710"/>
                <a:gd name="T31" fmla="*/ 0 h 1"/>
                <a:gd name="T32" fmla="*/ 280 w 710"/>
                <a:gd name="T33" fmla="*/ 0 h 1"/>
                <a:gd name="T34" fmla="*/ 296 w 710"/>
                <a:gd name="T35" fmla="*/ 0 h 1"/>
                <a:gd name="T36" fmla="*/ 313 w 710"/>
                <a:gd name="T37" fmla="*/ 0 h 1"/>
                <a:gd name="T38" fmla="*/ 330 w 710"/>
                <a:gd name="T39" fmla="*/ 0 h 1"/>
                <a:gd name="T40" fmla="*/ 347 w 710"/>
                <a:gd name="T41" fmla="*/ 0 h 1"/>
                <a:gd name="T42" fmla="*/ 363 w 710"/>
                <a:gd name="T43" fmla="*/ 0 h 1"/>
                <a:gd name="T44" fmla="*/ 380 w 710"/>
                <a:gd name="T45" fmla="*/ 0 h 1"/>
                <a:gd name="T46" fmla="*/ 397 w 710"/>
                <a:gd name="T47" fmla="*/ 0 h 1"/>
                <a:gd name="T48" fmla="*/ 414 w 710"/>
                <a:gd name="T49" fmla="*/ 0 h 1"/>
                <a:gd name="T50" fmla="*/ 431 w 710"/>
                <a:gd name="T51" fmla="*/ 0 h 1"/>
                <a:gd name="T52" fmla="*/ 447 w 710"/>
                <a:gd name="T53" fmla="*/ 0 h 1"/>
                <a:gd name="T54" fmla="*/ 464 w 710"/>
                <a:gd name="T55" fmla="*/ 0 h 1"/>
                <a:gd name="T56" fmla="*/ 481 w 710"/>
                <a:gd name="T57" fmla="*/ 0 h 1"/>
                <a:gd name="T58" fmla="*/ 498 w 710"/>
                <a:gd name="T59" fmla="*/ 0 h 1"/>
                <a:gd name="T60" fmla="*/ 514 w 710"/>
                <a:gd name="T61" fmla="*/ 0 h 1"/>
                <a:gd name="T62" fmla="*/ 531 w 710"/>
                <a:gd name="T63" fmla="*/ 0 h 1"/>
                <a:gd name="T64" fmla="*/ 548 w 710"/>
                <a:gd name="T65" fmla="*/ 0 h 1"/>
                <a:gd name="T66" fmla="*/ 565 w 710"/>
                <a:gd name="T67" fmla="*/ 0 h 1"/>
                <a:gd name="T68" fmla="*/ 581 w 710"/>
                <a:gd name="T69" fmla="*/ 0 h 1"/>
                <a:gd name="T70" fmla="*/ 598 w 710"/>
                <a:gd name="T71" fmla="*/ 0 h 1"/>
                <a:gd name="T72" fmla="*/ 615 w 710"/>
                <a:gd name="T73" fmla="*/ 0 h 1"/>
                <a:gd name="T74" fmla="*/ 632 w 710"/>
                <a:gd name="T75" fmla="*/ 0 h 1"/>
                <a:gd name="T76" fmla="*/ 649 w 710"/>
                <a:gd name="T77" fmla="*/ 0 h 1"/>
                <a:gd name="T78" fmla="*/ 665 w 710"/>
                <a:gd name="T79" fmla="*/ 0 h 1"/>
                <a:gd name="T80" fmla="*/ 682 w 710"/>
                <a:gd name="T81" fmla="*/ 0 h 1"/>
                <a:gd name="T82" fmla="*/ 699 w 710"/>
                <a:gd name="T83" fmla="*/ 0 h 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0" h="1">
                  <a:moveTo>
                    <a:pt x="0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39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7" y="0"/>
                  </a:lnTo>
                  <a:lnTo>
                    <a:pt x="73" y="0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101" y="0"/>
                  </a:lnTo>
                  <a:lnTo>
                    <a:pt x="106" y="0"/>
                  </a:lnTo>
                  <a:lnTo>
                    <a:pt x="112" y="0"/>
                  </a:lnTo>
                  <a:lnTo>
                    <a:pt x="117" y="0"/>
                  </a:lnTo>
                  <a:lnTo>
                    <a:pt x="123" y="0"/>
                  </a:lnTo>
                  <a:lnTo>
                    <a:pt x="129" y="0"/>
                  </a:lnTo>
                  <a:lnTo>
                    <a:pt x="134" y="0"/>
                  </a:lnTo>
                  <a:lnTo>
                    <a:pt x="140" y="0"/>
                  </a:lnTo>
                  <a:lnTo>
                    <a:pt x="145" y="0"/>
                  </a:lnTo>
                  <a:lnTo>
                    <a:pt x="151" y="0"/>
                  </a:lnTo>
                  <a:lnTo>
                    <a:pt x="157" y="0"/>
                  </a:lnTo>
                  <a:lnTo>
                    <a:pt x="162" y="0"/>
                  </a:lnTo>
                  <a:lnTo>
                    <a:pt x="168" y="0"/>
                  </a:lnTo>
                  <a:lnTo>
                    <a:pt x="173" y="0"/>
                  </a:lnTo>
                  <a:lnTo>
                    <a:pt x="179" y="0"/>
                  </a:lnTo>
                  <a:lnTo>
                    <a:pt x="185" y="0"/>
                  </a:lnTo>
                  <a:lnTo>
                    <a:pt x="190" y="0"/>
                  </a:lnTo>
                  <a:lnTo>
                    <a:pt x="196" y="0"/>
                  </a:lnTo>
                  <a:lnTo>
                    <a:pt x="201" y="0"/>
                  </a:lnTo>
                  <a:lnTo>
                    <a:pt x="207" y="0"/>
                  </a:lnTo>
                  <a:lnTo>
                    <a:pt x="213" y="0"/>
                  </a:lnTo>
                  <a:lnTo>
                    <a:pt x="218" y="0"/>
                  </a:lnTo>
                  <a:lnTo>
                    <a:pt x="224" y="0"/>
                  </a:lnTo>
                  <a:lnTo>
                    <a:pt x="229" y="0"/>
                  </a:lnTo>
                  <a:lnTo>
                    <a:pt x="235" y="0"/>
                  </a:lnTo>
                  <a:lnTo>
                    <a:pt x="240" y="0"/>
                  </a:lnTo>
                  <a:lnTo>
                    <a:pt x="246" y="0"/>
                  </a:lnTo>
                  <a:lnTo>
                    <a:pt x="252" y="0"/>
                  </a:lnTo>
                  <a:lnTo>
                    <a:pt x="257" y="0"/>
                  </a:lnTo>
                  <a:lnTo>
                    <a:pt x="263" y="0"/>
                  </a:lnTo>
                  <a:lnTo>
                    <a:pt x="268" y="0"/>
                  </a:lnTo>
                  <a:lnTo>
                    <a:pt x="274" y="0"/>
                  </a:lnTo>
                  <a:lnTo>
                    <a:pt x="280" y="0"/>
                  </a:lnTo>
                  <a:lnTo>
                    <a:pt x="285" y="0"/>
                  </a:lnTo>
                  <a:lnTo>
                    <a:pt x="291" y="0"/>
                  </a:lnTo>
                  <a:lnTo>
                    <a:pt x="296" y="0"/>
                  </a:lnTo>
                  <a:lnTo>
                    <a:pt x="302" y="0"/>
                  </a:lnTo>
                  <a:lnTo>
                    <a:pt x="308" y="0"/>
                  </a:lnTo>
                  <a:lnTo>
                    <a:pt x="313" y="0"/>
                  </a:lnTo>
                  <a:lnTo>
                    <a:pt x="319" y="0"/>
                  </a:lnTo>
                  <a:lnTo>
                    <a:pt x="324" y="0"/>
                  </a:lnTo>
                  <a:lnTo>
                    <a:pt x="330" y="0"/>
                  </a:lnTo>
                  <a:lnTo>
                    <a:pt x="336" y="0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2" y="0"/>
                  </a:lnTo>
                  <a:lnTo>
                    <a:pt x="358" y="0"/>
                  </a:lnTo>
                  <a:lnTo>
                    <a:pt x="363" y="0"/>
                  </a:lnTo>
                  <a:lnTo>
                    <a:pt x="369" y="0"/>
                  </a:lnTo>
                  <a:lnTo>
                    <a:pt x="375" y="0"/>
                  </a:lnTo>
                  <a:lnTo>
                    <a:pt x="380" y="0"/>
                  </a:lnTo>
                  <a:lnTo>
                    <a:pt x="386" y="0"/>
                  </a:lnTo>
                  <a:lnTo>
                    <a:pt x="391" y="0"/>
                  </a:lnTo>
                  <a:lnTo>
                    <a:pt x="397" y="0"/>
                  </a:lnTo>
                  <a:lnTo>
                    <a:pt x="403" y="0"/>
                  </a:lnTo>
                  <a:lnTo>
                    <a:pt x="408" y="0"/>
                  </a:lnTo>
                  <a:lnTo>
                    <a:pt x="414" y="0"/>
                  </a:lnTo>
                  <a:lnTo>
                    <a:pt x="419" y="0"/>
                  </a:lnTo>
                  <a:lnTo>
                    <a:pt x="425" y="0"/>
                  </a:lnTo>
                  <a:lnTo>
                    <a:pt x="431" y="0"/>
                  </a:lnTo>
                  <a:lnTo>
                    <a:pt x="436" y="0"/>
                  </a:lnTo>
                  <a:lnTo>
                    <a:pt x="442" y="0"/>
                  </a:lnTo>
                  <a:lnTo>
                    <a:pt x="447" y="0"/>
                  </a:lnTo>
                  <a:lnTo>
                    <a:pt x="453" y="0"/>
                  </a:lnTo>
                  <a:lnTo>
                    <a:pt x="459" y="0"/>
                  </a:lnTo>
                  <a:lnTo>
                    <a:pt x="464" y="0"/>
                  </a:lnTo>
                  <a:lnTo>
                    <a:pt x="470" y="0"/>
                  </a:lnTo>
                  <a:lnTo>
                    <a:pt x="475" y="0"/>
                  </a:lnTo>
                  <a:lnTo>
                    <a:pt x="481" y="0"/>
                  </a:lnTo>
                  <a:lnTo>
                    <a:pt x="486" y="0"/>
                  </a:lnTo>
                  <a:lnTo>
                    <a:pt x="492" y="0"/>
                  </a:lnTo>
                  <a:lnTo>
                    <a:pt x="498" y="0"/>
                  </a:lnTo>
                  <a:lnTo>
                    <a:pt x="503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0" y="0"/>
                  </a:lnTo>
                  <a:lnTo>
                    <a:pt x="526" y="0"/>
                  </a:lnTo>
                  <a:lnTo>
                    <a:pt x="531" y="0"/>
                  </a:lnTo>
                  <a:lnTo>
                    <a:pt x="537" y="0"/>
                  </a:lnTo>
                  <a:lnTo>
                    <a:pt x="542" y="0"/>
                  </a:lnTo>
                  <a:lnTo>
                    <a:pt x="548" y="0"/>
                  </a:lnTo>
                  <a:lnTo>
                    <a:pt x="554" y="0"/>
                  </a:lnTo>
                  <a:lnTo>
                    <a:pt x="559" y="0"/>
                  </a:lnTo>
                  <a:lnTo>
                    <a:pt x="565" y="0"/>
                  </a:lnTo>
                  <a:lnTo>
                    <a:pt x="570" y="0"/>
                  </a:lnTo>
                  <a:lnTo>
                    <a:pt x="576" y="0"/>
                  </a:lnTo>
                  <a:lnTo>
                    <a:pt x="581" y="0"/>
                  </a:lnTo>
                  <a:lnTo>
                    <a:pt x="587" y="0"/>
                  </a:lnTo>
                  <a:lnTo>
                    <a:pt x="593" y="0"/>
                  </a:lnTo>
                  <a:lnTo>
                    <a:pt x="598" y="0"/>
                  </a:lnTo>
                  <a:lnTo>
                    <a:pt x="604" y="0"/>
                  </a:lnTo>
                  <a:lnTo>
                    <a:pt x="609" y="0"/>
                  </a:lnTo>
                  <a:lnTo>
                    <a:pt x="615" y="0"/>
                  </a:lnTo>
                  <a:lnTo>
                    <a:pt x="621" y="0"/>
                  </a:lnTo>
                  <a:lnTo>
                    <a:pt x="626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3" y="0"/>
                  </a:lnTo>
                  <a:lnTo>
                    <a:pt x="649" y="0"/>
                  </a:lnTo>
                  <a:lnTo>
                    <a:pt x="654" y="0"/>
                  </a:lnTo>
                  <a:lnTo>
                    <a:pt x="660" y="0"/>
                  </a:lnTo>
                  <a:lnTo>
                    <a:pt x="665" y="0"/>
                  </a:lnTo>
                  <a:lnTo>
                    <a:pt x="671" y="0"/>
                  </a:lnTo>
                  <a:lnTo>
                    <a:pt x="677" y="0"/>
                  </a:lnTo>
                  <a:lnTo>
                    <a:pt x="682" y="0"/>
                  </a:lnTo>
                  <a:lnTo>
                    <a:pt x="688" y="0"/>
                  </a:lnTo>
                  <a:lnTo>
                    <a:pt x="693" y="0"/>
                  </a:lnTo>
                  <a:lnTo>
                    <a:pt x="699" y="0"/>
                  </a:lnTo>
                  <a:lnTo>
                    <a:pt x="704" y="0"/>
                  </a:lnTo>
                  <a:lnTo>
                    <a:pt x="710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6" name="Freeform 82">
              <a:extLst>
                <a:ext uri="{FF2B5EF4-FFF2-40B4-BE49-F238E27FC236}">
                  <a16:creationId xmlns:a16="http://schemas.microsoft.com/office/drawing/2014/main" id="{875A394B-17D6-DB44-594E-BDF49DD34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" y="2619"/>
              <a:ext cx="710" cy="1"/>
            </a:xfrm>
            <a:custGeom>
              <a:avLst/>
              <a:gdLst>
                <a:gd name="T0" fmla="*/ 11 w 710"/>
                <a:gd name="T1" fmla="*/ 0 h 1"/>
                <a:gd name="T2" fmla="*/ 28 w 710"/>
                <a:gd name="T3" fmla="*/ 0 h 1"/>
                <a:gd name="T4" fmla="*/ 45 w 710"/>
                <a:gd name="T5" fmla="*/ 0 h 1"/>
                <a:gd name="T6" fmla="*/ 62 w 710"/>
                <a:gd name="T7" fmla="*/ 0 h 1"/>
                <a:gd name="T8" fmla="*/ 78 w 710"/>
                <a:gd name="T9" fmla="*/ 0 h 1"/>
                <a:gd name="T10" fmla="*/ 95 w 710"/>
                <a:gd name="T11" fmla="*/ 0 h 1"/>
                <a:gd name="T12" fmla="*/ 112 w 710"/>
                <a:gd name="T13" fmla="*/ 0 h 1"/>
                <a:gd name="T14" fmla="*/ 129 w 710"/>
                <a:gd name="T15" fmla="*/ 0 h 1"/>
                <a:gd name="T16" fmla="*/ 145 w 710"/>
                <a:gd name="T17" fmla="*/ 0 h 1"/>
                <a:gd name="T18" fmla="*/ 162 w 710"/>
                <a:gd name="T19" fmla="*/ 0 h 1"/>
                <a:gd name="T20" fmla="*/ 179 w 710"/>
                <a:gd name="T21" fmla="*/ 0 h 1"/>
                <a:gd name="T22" fmla="*/ 196 w 710"/>
                <a:gd name="T23" fmla="*/ 0 h 1"/>
                <a:gd name="T24" fmla="*/ 213 w 710"/>
                <a:gd name="T25" fmla="*/ 0 h 1"/>
                <a:gd name="T26" fmla="*/ 229 w 710"/>
                <a:gd name="T27" fmla="*/ 0 h 1"/>
                <a:gd name="T28" fmla="*/ 246 w 710"/>
                <a:gd name="T29" fmla="*/ 0 h 1"/>
                <a:gd name="T30" fmla="*/ 263 w 710"/>
                <a:gd name="T31" fmla="*/ 0 h 1"/>
                <a:gd name="T32" fmla="*/ 280 w 710"/>
                <a:gd name="T33" fmla="*/ 0 h 1"/>
                <a:gd name="T34" fmla="*/ 296 w 710"/>
                <a:gd name="T35" fmla="*/ 0 h 1"/>
                <a:gd name="T36" fmla="*/ 313 w 710"/>
                <a:gd name="T37" fmla="*/ 0 h 1"/>
                <a:gd name="T38" fmla="*/ 330 w 710"/>
                <a:gd name="T39" fmla="*/ 0 h 1"/>
                <a:gd name="T40" fmla="*/ 347 w 710"/>
                <a:gd name="T41" fmla="*/ 0 h 1"/>
                <a:gd name="T42" fmla="*/ 363 w 710"/>
                <a:gd name="T43" fmla="*/ 0 h 1"/>
                <a:gd name="T44" fmla="*/ 380 w 710"/>
                <a:gd name="T45" fmla="*/ 0 h 1"/>
                <a:gd name="T46" fmla="*/ 397 w 710"/>
                <a:gd name="T47" fmla="*/ 0 h 1"/>
                <a:gd name="T48" fmla="*/ 414 w 710"/>
                <a:gd name="T49" fmla="*/ 0 h 1"/>
                <a:gd name="T50" fmla="*/ 431 w 710"/>
                <a:gd name="T51" fmla="*/ 0 h 1"/>
                <a:gd name="T52" fmla="*/ 447 w 710"/>
                <a:gd name="T53" fmla="*/ 0 h 1"/>
                <a:gd name="T54" fmla="*/ 464 w 710"/>
                <a:gd name="T55" fmla="*/ 0 h 1"/>
                <a:gd name="T56" fmla="*/ 481 w 710"/>
                <a:gd name="T57" fmla="*/ 0 h 1"/>
                <a:gd name="T58" fmla="*/ 498 w 710"/>
                <a:gd name="T59" fmla="*/ 0 h 1"/>
                <a:gd name="T60" fmla="*/ 514 w 710"/>
                <a:gd name="T61" fmla="*/ 0 h 1"/>
                <a:gd name="T62" fmla="*/ 531 w 710"/>
                <a:gd name="T63" fmla="*/ 0 h 1"/>
                <a:gd name="T64" fmla="*/ 548 w 710"/>
                <a:gd name="T65" fmla="*/ 0 h 1"/>
                <a:gd name="T66" fmla="*/ 565 w 710"/>
                <a:gd name="T67" fmla="*/ 0 h 1"/>
                <a:gd name="T68" fmla="*/ 581 w 710"/>
                <a:gd name="T69" fmla="*/ 0 h 1"/>
                <a:gd name="T70" fmla="*/ 598 w 710"/>
                <a:gd name="T71" fmla="*/ 0 h 1"/>
                <a:gd name="T72" fmla="*/ 615 w 710"/>
                <a:gd name="T73" fmla="*/ 0 h 1"/>
                <a:gd name="T74" fmla="*/ 632 w 710"/>
                <a:gd name="T75" fmla="*/ 0 h 1"/>
                <a:gd name="T76" fmla="*/ 649 w 710"/>
                <a:gd name="T77" fmla="*/ 0 h 1"/>
                <a:gd name="T78" fmla="*/ 665 w 710"/>
                <a:gd name="T79" fmla="*/ 0 h 1"/>
                <a:gd name="T80" fmla="*/ 682 w 710"/>
                <a:gd name="T81" fmla="*/ 0 h 1"/>
                <a:gd name="T82" fmla="*/ 699 w 710"/>
                <a:gd name="T83" fmla="*/ 0 h 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0" h="1">
                  <a:moveTo>
                    <a:pt x="0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39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7" y="0"/>
                  </a:lnTo>
                  <a:lnTo>
                    <a:pt x="73" y="0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101" y="0"/>
                  </a:lnTo>
                  <a:lnTo>
                    <a:pt x="106" y="0"/>
                  </a:lnTo>
                  <a:lnTo>
                    <a:pt x="112" y="0"/>
                  </a:lnTo>
                  <a:lnTo>
                    <a:pt x="117" y="0"/>
                  </a:lnTo>
                  <a:lnTo>
                    <a:pt x="123" y="0"/>
                  </a:lnTo>
                  <a:lnTo>
                    <a:pt x="129" y="0"/>
                  </a:lnTo>
                  <a:lnTo>
                    <a:pt x="134" y="0"/>
                  </a:lnTo>
                  <a:lnTo>
                    <a:pt x="140" y="0"/>
                  </a:lnTo>
                  <a:lnTo>
                    <a:pt x="145" y="0"/>
                  </a:lnTo>
                  <a:lnTo>
                    <a:pt x="151" y="0"/>
                  </a:lnTo>
                  <a:lnTo>
                    <a:pt x="157" y="0"/>
                  </a:lnTo>
                  <a:lnTo>
                    <a:pt x="162" y="0"/>
                  </a:lnTo>
                  <a:lnTo>
                    <a:pt x="168" y="0"/>
                  </a:lnTo>
                  <a:lnTo>
                    <a:pt x="173" y="0"/>
                  </a:lnTo>
                  <a:lnTo>
                    <a:pt x="179" y="0"/>
                  </a:lnTo>
                  <a:lnTo>
                    <a:pt x="185" y="0"/>
                  </a:lnTo>
                  <a:lnTo>
                    <a:pt x="190" y="0"/>
                  </a:lnTo>
                  <a:lnTo>
                    <a:pt x="196" y="0"/>
                  </a:lnTo>
                  <a:lnTo>
                    <a:pt x="201" y="0"/>
                  </a:lnTo>
                  <a:lnTo>
                    <a:pt x="207" y="0"/>
                  </a:lnTo>
                  <a:lnTo>
                    <a:pt x="213" y="0"/>
                  </a:lnTo>
                  <a:lnTo>
                    <a:pt x="218" y="0"/>
                  </a:lnTo>
                  <a:lnTo>
                    <a:pt x="224" y="0"/>
                  </a:lnTo>
                  <a:lnTo>
                    <a:pt x="229" y="0"/>
                  </a:lnTo>
                  <a:lnTo>
                    <a:pt x="235" y="0"/>
                  </a:lnTo>
                  <a:lnTo>
                    <a:pt x="240" y="0"/>
                  </a:lnTo>
                  <a:lnTo>
                    <a:pt x="246" y="0"/>
                  </a:lnTo>
                  <a:lnTo>
                    <a:pt x="252" y="0"/>
                  </a:lnTo>
                  <a:lnTo>
                    <a:pt x="257" y="0"/>
                  </a:lnTo>
                  <a:lnTo>
                    <a:pt x="263" y="0"/>
                  </a:lnTo>
                  <a:lnTo>
                    <a:pt x="268" y="0"/>
                  </a:lnTo>
                  <a:lnTo>
                    <a:pt x="274" y="0"/>
                  </a:lnTo>
                  <a:lnTo>
                    <a:pt x="280" y="0"/>
                  </a:lnTo>
                  <a:lnTo>
                    <a:pt x="285" y="0"/>
                  </a:lnTo>
                  <a:lnTo>
                    <a:pt x="291" y="0"/>
                  </a:lnTo>
                  <a:lnTo>
                    <a:pt x="296" y="0"/>
                  </a:lnTo>
                  <a:lnTo>
                    <a:pt x="302" y="0"/>
                  </a:lnTo>
                  <a:lnTo>
                    <a:pt x="308" y="0"/>
                  </a:lnTo>
                  <a:lnTo>
                    <a:pt x="313" y="0"/>
                  </a:lnTo>
                  <a:lnTo>
                    <a:pt x="319" y="0"/>
                  </a:lnTo>
                  <a:lnTo>
                    <a:pt x="324" y="0"/>
                  </a:lnTo>
                  <a:lnTo>
                    <a:pt x="330" y="0"/>
                  </a:lnTo>
                  <a:lnTo>
                    <a:pt x="336" y="0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2" y="0"/>
                  </a:lnTo>
                  <a:lnTo>
                    <a:pt x="358" y="0"/>
                  </a:lnTo>
                  <a:lnTo>
                    <a:pt x="363" y="0"/>
                  </a:lnTo>
                  <a:lnTo>
                    <a:pt x="369" y="0"/>
                  </a:lnTo>
                  <a:lnTo>
                    <a:pt x="375" y="0"/>
                  </a:lnTo>
                  <a:lnTo>
                    <a:pt x="380" y="0"/>
                  </a:lnTo>
                  <a:lnTo>
                    <a:pt x="386" y="0"/>
                  </a:lnTo>
                  <a:lnTo>
                    <a:pt x="391" y="0"/>
                  </a:lnTo>
                  <a:lnTo>
                    <a:pt x="397" y="0"/>
                  </a:lnTo>
                  <a:lnTo>
                    <a:pt x="403" y="0"/>
                  </a:lnTo>
                  <a:lnTo>
                    <a:pt x="408" y="0"/>
                  </a:lnTo>
                  <a:lnTo>
                    <a:pt x="414" y="0"/>
                  </a:lnTo>
                  <a:lnTo>
                    <a:pt x="419" y="0"/>
                  </a:lnTo>
                  <a:lnTo>
                    <a:pt x="425" y="0"/>
                  </a:lnTo>
                  <a:lnTo>
                    <a:pt x="431" y="0"/>
                  </a:lnTo>
                  <a:lnTo>
                    <a:pt x="436" y="0"/>
                  </a:lnTo>
                  <a:lnTo>
                    <a:pt x="442" y="0"/>
                  </a:lnTo>
                  <a:lnTo>
                    <a:pt x="447" y="0"/>
                  </a:lnTo>
                  <a:lnTo>
                    <a:pt x="453" y="0"/>
                  </a:lnTo>
                  <a:lnTo>
                    <a:pt x="458" y="0"/>
                  </a:lnTo>
                  <a:lnTo>
                    <a:pt x="464" y="0"/>
                  </a:lnTo>
                  <a:lnTo>
                    <a:pt x="470" y="0"/>
                  </a:lnTo>
                  <a:lnTo>
                    <a:pt x="475" y="0"/>
                  </a:lnTo>
                  <a:lnTo>
                    <a:pt x="481" y="0"/>
                  </a:lnTo>
                  <a:lnTo>
                    <a:pt x="486" y="0"/>
                  </a:lnTo>
                  <a:lnTo>
                    <a:pt x="492" y="0"/>
                  </a:lnTo>
                  <a:lnTo>
                    <a:pt x="498" y="0"/>
                  </a:lnTo>
                  <a:lnTo>
                    <a:pt x="503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0" y="0"/>
                  </a:lnTo>
                  <a:lnTo>
                    <a:pt x="526" y="0"/>
                  </a:lnTo>
                  <a:lnTo>
                    <a:pt x="531" y="0"/>
                  </a:lnTo>
                  <a:lnTo>
                    <a:pt x="537" y="0"/>
                  </a:lnTo>
                  <a:lnTo>
                    <a:pt x="542" y="0"/>
                  </a:lnTo>
                  <a:lnTo>
                    <a:pt x="548" y="0"/>
                  </a:lnTo>
                  <a:lnTo>
                    <a:pt x="554" y="0"/>
                  </a:lnTo>
                  <a:lnTo>
                    <a:pt x="559" y="0"/>
                  </a:lnTo>
                  <a:lnTo>
                    <a:pt x="565" y="0"/>
                  </a:lnTo>
                  <a:lnTo>
                    <a:pt x="570" y="0"/>
                  </a:lnTo>
                  <a:lnTo>
                    <a:pt x="576" y="0"/>
                  </a:lnTo>
                  <a:lnTo>
                    <a:pt x="581" y="0"/>
                  </a:lnTo>
                  <a:lnTo>
                    <a:pt x="587" y="0"/>
                  </a:lnTo>
                  <a:lnTo>
                    <a:pt x="593" y="0"/>
                  </a:lnTo>
                  <a:lnTo>
                    <a:pt x="598" y="0"/>
                  </a:lnTo>
                  <a:lnTo>
                    <a:pt x="604" y="0"/>
                  </a:lnTo>
                  <a:lnTo>
                    <a:pt x="609" y="0"/>
                  </a:lnTo>
                  <a:lnTo>
                    <a:pt x="615" y="0"/>
                  </a:lnTo>
                  <a:lnTo>
                    <a:pt x="621" y="0"/>
                  </a:lnTo>
                  <a:lnTo>
                    <a:pt x="626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3" y="0"/>
                  </a:lnTo>
                  <a:lnTo>
                    <a:pt x="649" y="0"/>
                  </a:lnTo>
                  <a:lnTo>
                    <a:pt x="654" y="0"/>
                  </a:lnTo>
                  <a:lnTo>
                    <a:pt x="660" y="0"/>
                  </a:lnTo>
                  <a:lnTo>
                    <a:pt x="665" y="0"/>
                  </a:lnTo>
                  <a:lnTo>
                    <a:pt x="671" y="0"/>
                  </a:lnTo>
                  <a:lnTo>
                    <a:pt x="677" y="0"/>
                  </a:lnTo>
                  <a:lnTo>
                    <a:pt x="682" y="0"/>
                  </a:lnTo>
                  <a:lnTo>
                    <a:pt x="688" y="0"/>
                  </a:lnTo>
                  <a:lnTo>
                    <a:pt x="693" y="0"/>
                  </a:lnTo>
                  <a:lnTo>
                    <a:pt x="699" y="0"/>
                  </a:lnTo>
                  <a:lnTo>
                    <a:pt x="704" y="0"/>
                  </a:lnTo>
                  <a:lnTo>
                    <a:pt x="710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7" name="Freeform 83">
              <a:extLst>
                <a:ext uri="{FF2B5EF4-FFF2-40B4-BE49-F238E27FC236}">
                  <a16:creationId xmlns:a16="http://schemas.microsoft.com/office/drawing/2014/main" id="{06D28F5C-B168-653E-1102-7D3449FE5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8" y="2619"/>
              <a:ext cx="129" cy="1"/>
            </a:xfrm>
            <a:custGeom>
              <a:avLst/>
              <a:gdLst>
                <a:gd name="T0" fmla="*/ 0 w 129"/>
                <a:gd name="T1" fmla="*/ 0 h 1"/>
                <a:gd name="T2" fmla="*/ 6 w 129"/>
                <a:gd name="T3" fmla="*/ 0 h 1"/>
                <a:gd name="T4" fmla="*/ 11 w 129"/>
                <a:gd name="T5" fmla="*/ 0 h 1"/>
                <a:gd name="T6" fmla="*/ 17 w 129"/>
                <a:gd name="T7" fmla="*/ 0 h 1"/>
                <a:gd name="T8" fmla="*/ 22 w 129"/>
                <a:gd name="T9" fmla="*/ 0 h 1"/>
                <a:gd name="T10" fmla="*/ 28 w 129"/>
                <a:gd name="T11" fmla="*/ 0 h 1"/>
                <a:gd name="T12" fmla="*/ 34 w 129"/>
                <a:gd name="T13" fmla="*/ 0 h 1"/>
                <a:gd name="T14" fmla="*/ 39 w 129"/>
                <a:gd name="T15" fmla="*/ 0 h 1"/>
                <a:gd name="T16" fmla="*/ 45 w 129"/>
                <a:gd name="T17" fmla="*/ 0 h 1"/>
                <a:gd name="T18" fmla="*/ 50 w 129"/>
                <a:gd name="T19" fmla="*/ 0 h 1"/>
                <a:gd name="T20" fmla="*/ 56 w 129"/>
                <a:gd name="T21" fmla="*/ 0 h 1"/>
                <a:gd name="T22" fmla="*/ 62 w 129"/>
                <a:gd name="T23" fmla="*/ 0 h 1"/>
                <a:gd name="T24" fmla="*/ 67 w 129"/>
                <a:gd name="T25" fmla="*/ 0 h 1"/>
                <a:gd name="T26" fmla="*/ 73 w 129"/>
                <a:gd name="T27" fmla="*/ 0 h 1"/>
                <a:gd name="T28" fmla="*/ 78 w 129"/>
                <a:gd name="T29" fmla="*/ 0 h 1"/>
                <a:gd name="T30" fmla="*/ 84 w 129"/>
                <a:gd name="T31" fmla="*/ 0 h 1"/>
                <a:gd name="T32" fmla="*/ 90 w 129"/>
                <a:gd name="T33" fmla="*/ 0 h 1"/>
                <a:gd name="T34" fmla="*/ 95 w 129"/>
                <a:gd name="T35" fmla="*/ 0 h 1"/>
                <a:gd name="T36" fmla="*/ 101 w 129"/>
                <a:gd name="T37" fmla="*/ 0 h 1"/>
                <a:gd name="T38" fmla="*/ 106 w 129"/>
                <a:gd name="T39" fmla="*/ 0 h 1"/>
                <a:gd name="T40" fmla="*/ 112 w 129"/>
                <a:gd name="T41" fmla="*/ 0 h 1"/>
                <a:gd name="T42" fmla="*/ 117 w 129"/>
                <a:gd name="T43" fmla="*/ 0 h 1"/>
                <a:gd name="T44" fmla="*/ 123 w 129"/>
                <a:gd name="T45" fmla="*/ 0 h 1"/>
                <a:gd name="T46" fmla="*/ 129 w 129"/>
                <a:gd name="T47" fmla="*/ 0 h 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9" h="1">
                  <a:moveTo>
                    <a:pt x="0" y="0"/>
                  </a:moveTo>
                  <a:lnTo>
                    <a:pt x="6" y="0"/>
                  </a:lnTo>
                  <a:lnTo>
                    <a:pt x="11" y="0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39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7" y="0"/>
                  </a:lnTo>
                  <a:lnTo>
                    <a:pt x="73" y="0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101" y="0"/>
                  </a:lnTo>
                  <a:lnTo>
                    <a:pt x="106" y="0"/>
                  </a:lnTo>
                  <a:lnTo>
                    <a:pt x="112" y="0"/>
                  </a:lnTo>
                  <a:lnTo>
                    <a:pt x="117" y="0"/>
                  </a:lnTo>
                  <a:lnTo>
                    <a:pt x="123" y="0"/>
                  </a:lnTo>
                  <a:lnTo>
                    <a:pt x="129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58" name="Rectangle 85">
              <a:extLst>
                <a:ext uri="{FF2B5EF4-FFF2-40B4-BE49-F238E27FC236}">
                  <a16:creationId xmlns:a16="http://schemas.microsoft.com/office/drawing/2014/main" id="{B5072741-A1F4-15A4-EA93-B6028D4B2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" y="2772"/>
              <a:ext cx="4020" cy="471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7459" name="Line 86">
              <a:extLst>
                <a:ext uri="{FF2B5EF4-FFF2-40B4-BE49-F238E27FC236}">
                  <a16:creationId xmlns:a16="http://schemas.microsoft.com/office/drawing/2014/main" id="{5EED6852-BFFC-F180-AC91-191CE2585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77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0" name="Line 87">
              <a:extLst>
                <a:ext uri="{FF2B5EF4-FFF2-40B4-BE49-F238E27FC236}">
                  <a16:creationId xmlns:a16="http://schemas.microsoft.com/office/drawing/2014/main" id="{DE9FD98D-1FB3-1F30-B7BE-CEA80A5CFB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243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1" name="Line 88">
              <a:extLst>
                <a:ext uri="{FF2B5EF4-FFF2-40B4-BE49-F238E27FC236}">
                  <a16:creationId xmlns:a16="http://schemas.microsoft.com/office/drawing/2014/main" id="{419F1B6B-22C8-D3D4-E9D2-2ABA1168BC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2772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2" name="Line 89">
              <a:extLst>
                <a:ext uri="{FF2B5EF4-FFF2-40B4-BE49-F238E27FC236}">
                  <a16:creationId xmlns:a16="http://schemas.microsoft.com/office/drawing/2014/main" id="{B82476D8-20D1-CF0F-C41D-28D8295BCB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772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3" name="Line 90">
              <a:extLst>
                <a:ext uri="{FF2B5EF4-FFF2-40B4-BE49-F238E27FC236}">
                  <a16:creationId xmlns:a16="http://schemas.microsoft.com/office/drawing/2014/main" id="{E42B5BE9-2E8B-C471-B852-6683EFEC03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243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4" name="Line 91">
              <a:extLst>
                <a:ext uri="{FF2B5EF4-FFF2-40B4-BE49-F238E27FC236}">
                  <a16:creationId xmlns:a16="http://schemas.microsoft.com/office/drawing/2014/main" id="{B5146D9E-D43C-1A0C-5449-200165C3F7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772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5" name="Line 92">
              <a:extLst>
                <a:ext uri="{FF2B5EF4-FFF2-40B4-BE49-F238E27FC236}">
                  <a16:creationId xmlns:a16="http://schemas.microsoft.com/office/drawing/2014/main" id="{D4D53AE1-90AC-04CB-E6A7-F2723F3AF7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6" name="Line 93">
              <a:extLst>
                <a:ext uri="{FF2B5EF4-FFF2-40B4-BE49-F238E27FC236}">
                  <a16:creationId xmlns:a16="http://schemas.microsoft.com/office/drawing/2014/main" id="{5AF1767F-2AFB-E9CD-68AE-5104AC9D20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7" name="Line 94">
              <a:extLst>
                <a:ext uri="{FF2B5EF4-FFF2-40B4-BE49-F238E27FC236}">
                  <a16:creationId xmlns:a16="http://schemas.microsoft.com/office/drawing/2014/main" id="{D84338D1-C2B5-90FE-A3EF-D4DB796446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7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8" name="Line 95">
              <a:extLst>
                <a:ext uri="{FF2B5EF4-FFF2-40B4-BE49-F238E27FC236}">
                  <a16:creationId xmlns:a16="http://schemas.microsoft.com/office/drawing/2014/main" id="{3C0FE8D7-551F-CF79-D8FF-0AF56ABD3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7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69" name="Line 96">
              <a:extLst>
                <a:ext uri="{FF2B5EF4-FFF2-40B4-BE49-F238E27FC236}">
                  <a16:creationId xmlns:a16="http://schemas.microsoft.com/office/drawing/2014/main" id="{A33EC929-8F6F-0702-C673-5290A6E1BC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0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0" name="Line 97">
              <a:extLst>
                <a:ext uri="{FF2B5EF4-FFF2-40B4-BE49-F238E27FC236}">
                  <a16:creationId xmlns:a16="http://schemas.microsoft.com/office/drawing/2014/main" id="{A1B94132-D9FC-01BE-2AA4-62C653F563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0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1" name="Line 98">
              <a:extLst>
                <a:ext uri="{FF2B5EF4-FFF2-40B4-BE49-F238E27FC236}">
                  <a16:creationId xmlns:a16="http://schemas.microsoft.com/office/drawing/2014/main" id="{534EA383-62E4-8E94-704D-68B253D27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3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2" name="Line 99">
              <a:extLst>
                <a:ext uri="{FF2B5EF4-FFF2-40B4-BE49-F238E27FC236}">
                  <a16:creationId xmlns:a16="http://schemas.microsoft.com/office/drawing/2014/main" id="{195E7047-BED3-F690-57F6-451DA10A63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3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3" name="Line 100">
              <a:extLst>
                <a:ext uri="{FF2B5EF4-FFF2-40B4-BE49-F238E27FC236}">
                  <a16:creationId xmlns:a16="http://schemas.microsoft.com/office/drawing/2014/main" id="{7A0F9D54-80E2-FE51-9387-19DB7A1D81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4" name="Line 101">
              <a:extLst>
                <a:ext uri="{FF2B5EF4-FFF2-40B4-BE49-F238E27FC236}">
                  <a16:creationId xmlns:a16="http://schemas.microsoft.com/office/drawing/2014/main" id="{91A734A2-6050-F891-C9EC-8AF98F91A8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5" name="Line 102">
              <a:extLst>
                <a:ext uri="{FF2B5EF4-FFF2-40B4-BE49-F238E27FC236}">
                  <a16:creationId xmlns:a16="http://schemas.microsoft.com/office/drawing/2014/main" id="{506CB5DB-9D03-9EC8-296D-B2D7552499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0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6" name="Line 103">
              <a:extLst>
                <a:ext uri="{FF2B5EF4-FFF2-40B4-BE49-F238E27FC236}">
                  <a16:creationId xmlns:a16="http://schemas.microsoft.com/office/drawing/2014/main" id="{519F5DD7-86B3-7ADA-D33D-8BB43670F0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0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7" name="Line 104">
              <a:extLst>
                <a:ext uri="{FF2B5EF4-FFF2-40B4-BE49-F238E27FC236}">
                  <a16:creationId xmlns:a16="http://schemas.microsoft.com/office/drawing/2014/main" id="{E6A4B10C-FCF0-CE15-AB82-877FDB32C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3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8" name="Line 105">
              <a:extLst>
                <a:ext uri="{FF2B5EF4-FFF2-40B4-BE49-F238E27FC236}">
                  <a16:creationId xmlns:a16="http://schemas.microsoft.com/office/drawing/2014/main" id="{40A0F5C9-6B24-5D77-AB1C-957FF7492D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3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79" name="Line 106">
              <a:extLst>
                <a:ext uri="{FF2B5EF4-FFF2-40B4-BE49-F238E27FC236}">
                  <a16:creationId xmlns:a16="http://schemas.microsoft.com/office/drawing/2014/main" id="{5EA8B510-5660-C9C3-7770-6689931050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6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0" name="Line 107">
              <a:extLst>
                <a:ext uri="{FF2B5EF4-FFF2-40B4-BE49-F238E27FC236}">
                  <a16:creationId xmlns:a16="http://schemas.microsoft.com/office/drawing/2014/main" id="{439D6339-C4E7-85D6-50EC-1F26ED1282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6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1" name="Line 108">
              <a:extLst>
                <a:ext uri="{FF2B5EF4-FFF2-40B4-BE49-F238E27FC236}">
                  <a16:creationId xmlns:a16="http://schemas.microsoft.com/office/drawing/2014/main" id="{14B5A98F-0372-D34E-DEE1-563575BF5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2" name="Line 109">
              <a:extLst>
                <a:ext uri="{FF2B5EF4-FFF2-40B4-BE49-F238E27FC236}">
                  <a16:creationId xmlns:a16="http://schemas.microsoft.com/office/drawing/2014/main" id="{CE5C47C6-54CC-6F5C-9009-EDBB51CDF9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9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3" name="Line 110">
              <a:extLst>
                <a:ext uri="{FF2B5EF4-FFF2-40B4-BE49-F238E27FC236}">
                  <a16:creationId xmlns:a16="http://schemas.microsoft.com/office/drawing/2014/main" id="{7D905820-55F1-76CD-E595-80BFE8450C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243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4" name="Line 111">
              <a:extLst>
                <a:ext uri="{FF2B5EF4-FFF2-40B4-BE49-F238E27FC236}">
                  <a16:creationId xmlns:a16="http://schemas.microsoft.com/office/drawing/2014/main" id="{F065F047-2233-1EBA-32A4-CFA4AC94FE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243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5" name="Line 112">
              <a:extLst>
                <a:ext uri="{FF2B5EF4-FFF2-40B4-BE49-F238E27FC236}">
                  <a16:creationId xmlns:a16="http://schemas.microsoft.com/office/drawing/2014/main" id="{71F352E8-5FBF-E5A3-27DD-20B7BA161E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086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6" name="Line 113">
              <a:extLst>
                <a:ext uri="{FF2B5EF4-FFF2-40B4-BE49-F238E27FC236}">
                  <a16:creationId xmlns:a16="http://schemas.microsoft.com/office/drawing/2014/main" id="{4854DAA9-F728-14DE-1D4A-296F60D203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086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7" name="Line 114">
              <a:extLst>
                <a:ext uri="{FF2B5EF4-FFF2-40B4-BE49-F238E27FC236}">
                  <a16:creationId xmlns:a16="http://schemas.microsoft.com/office/drawing/2014/main" id="{E5995FB3-DE44-283E-6809-DE94F1FF1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929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8" name="Line 115">
              <a:extLst>
                <a:ext uri="{FF2B5EF4-FFF2-40B4-BE49-F238E27FC236}">
                  <a16:creationId xmlns:a16="http://schemas.microsoft.com/office/drawing/2014/main" id="{7FAC3828-635A-2A35-4AAA-C0508A9C3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2929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89" name="Line 116">
              <a:extLst>
                <a:ext uri="{FF2B5EF4-FFF2-40B4-BE49-F238E27FC236}">
                  <a16:creationId xmlns:a16="http://schemas.microsoft.com/office/drawing/2014/main" id="{1FA6F5A0-A39F-EF24-FE94-D71DA95C9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772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0" name="Line 117">
              <a:extLst>
                <a:ext uri="{FF2B5EF4-FFF2-40B4-BE49-F238E27FC236}">
                  <a16:creationId xmlns:a16="http://schemas.microsoft.com/office/drawing/2014/main" id="{F49C7F43-F5D4-C695-FDB9-82521CCBD5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2772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1" name="Line 118">
              <a:extLst>
                <a:ext uri="{FF2B5EF4-FFF2-40B4-BE49-F238E27FC236}">
                  <a16:creationId xmlns:a16="http://schemas.microsoft.com/office/drawing/2014/main" id="{35C3A311-316F-BC1A-E531-40E1530BFA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77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2" name="Line 119">
              <a:extLst>
                <a:ext uri="{FF2B5EF4-FFF2-40B4-BE49-F238E27FC236}">
                  <a16:creationId xmlns:a16="http://schemas.microsoft.com/office/drawing/2014/main" id="{77E97096-78D3-A90B-48B7-7801AC089A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243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3" name="Line 120">
              <a:extLst>
                <a:ext uri="{FF2B5EF4-FFF2-40B4-BE49-F238E27FC236}">
                  <a16:creationId xmlns:a16="http://schemas.microsoft.com/office/drawing/2014/main" id="{C9FA38DE-95D2-B054-4CCB-B78BA5118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2772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4" name="Line 121">
              <a:extLst>
                <a:ext uri="{FF2B5EF4-FFF2-40B4-BE49-F238E27FC236}">
                  <a16:creationId xmlns:a16="http://schemas.microsoft.com/office/drawing/2014/main" id="{2164458D-8B49-AB06-5464-9A6D60E191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772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5" name="Freeform 122">
              <a:extLst>
                <a:ext uri="{FF2B5EF4-FFF2-40B4-BE49-F238E27FC236}">
                  <a16:creationId xmlns:a16="http://schemas.microsoft.com/office/drawing/2014/main" id="{C60F951E-3432-60F6-44FB-E2796EDC3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" y="2911"/>
              <a:ext cx="409" cy="329"/>
            </a:xfrm>
            <a:custGeom>
              <a:avLst/>
              <a:gdLst>
                <a:gd name="T0" fmla="*/ 6 w 409"/>
                <a:gd name="T1" fmla="*/ 9 h 329"/>
                <a:gd name="T2" fmla="*/ 12 w 409"/>
                <a:gd name="T3" fmla="*/ 27 h 329"/>
                <a:gd name="T4" fmla="*/ 23 w 409"/>
                <a:gd name="T5" fmla="*/ 39 h 329"/>
                <a:gd name="T6" fmla="*/ 28 w 409"/>
                <a:gd name="T7" fmla="*/ 55 h 329"/>
                <a:gd name="T8" fmla="*/ 40 w 409"/>
                <a:gd name="T9" fmla="*/ 67 h 329"/>
                <a:gd name="T10" fmla="*/ 45 w 409"/>
                <a:gd name="T11" fmla="*/ 82 h 329"/>
                <a:gd name="T12" fmla="*/ 56 w 409"/>
                <a:gd name="T13" fmla="*/ 94 h 329"/>
                <a:gd name="T14" fmla="*/ 62 w 409"/>
                <a:gd name="T15" fmla="*/ 109 h 329"/>
                <a:gd name="T16" fmla="*/ 73 w 409"/>
                <a:gd name="T17" fmla="*/ 121 h 329"/>
                <a:gd name="T18" fmla="*/ 79 w 409"/>
                <a:gd name="T19" fmla="*/ 136 h 329"/>
                <a:gd name="T20" fmla="*/ 90 w 409"/>
                <a:gd name="T21" fmla="*/ 151 h 329"/>
                <a:gd name="T22" fmla="*/ 96 w 409"/>
                <a:gd name="T23" fmla="*/ 166 h 329"/>
                <a:gd name="T24" fmla="*/ 107 w 409"/>
                <a:gd name="T25" fmla="*/ 175 h 329"/>
                <a:gd name="T26" fmla="*/ 112 w 409"/>
                <a:gd name="T27" fmla="*/ 193 h 329"/>
                <a:gd name="T28" fmla="*/ 123 w 409"/>
                <a:gd name="T29" fmla="*/ 205 h 329"/>
                <a:gd name="T30" fmla="*/ 129 w 409"/>
                <a:gd name="T31" fmla="*/ 220 h 329"/>
                <a:gd name="T32" fmla="*/ 140 w 409"/>
                <a:gd name="T33" fmla="*/ 233 h 329"/>
                <a:gd name="T34" fmla="*/ 146 w 409"/>
                <a:gd name="T35" fmla="*/ 248 h 329"/>
                <a:gd name="T36" fmla="*/ 157 w 409"/>
                <a:gd name="T37" fmla="*/ 260 h 329"/>
                <a:gd name="T38" fmla="*/ 163 w 409"/>
                <a:gd name="T39" fmla="*/ 275 h 329"/>
                <a:gd name="T40" fmla="*/ 174 w 409"/>
                <a:gd name="T41" fmla="*/ 287 h 329"/>
                <a:gd name="T42" fmla="*/ 179 w 409"/>
                <a:gd name="T43" fmla="*/ 302 h 329"/>
                <a:gd name="T44" fmla="*/ 191 w 409"/>
                <a:gd name="T45" fmla="*/ 317 h 329"/>
                <a:gd name="T46" fmla="*/ 196 w 409"/>
                <a:gd name="T47" fmla="*/ 329 h 329"/>
                <a:gd name="T48" fmla="*/ 213 w 409"/>
                <a:gd name="T49" fmla="*/ 329 h 329"/>
                <a:gd name="T50" fmla="*/ 230 w 409"/>
                <a:gd name="T51" fmla="*/ 329 h 329"/>
                <a:gd name="T52" fmla="*/ 246 w 409"/>
                <a:gd name="T53" fmla="*/ 329 h 329"/>
                <a:gd name="T54" fmla="*/ 263 w 409"/>
                <a:gd name="T55" fmla="*/ 329 h 329"/>
                <a:gd name="T56" fmla="*/ 280 w 409"/>
                <a:gd name="T57" fmla="*/ 329 h 329"/>
                <a:gd name="T58" fmla="*/ 297 w 409"/>
                <a:gd name="T59" fmla="*/ 329 h 329"/>
                <a:gd name="T60" fmla="*/ 314 w 409"/>
                <a:gd name="T61" fmla="*/ 308 h 329"/>
                <a:gd name="T62" fmla="*/ 319 w 409"/>
                <a:gd name="T63" fmla="*/ 293 h 329"/>
                <a:gd name="T64" fmla="*/ 330 w 409"/>
                <a:gd name="T65" fmla="*/ 281 h 329"/>
                <a:gd name="T66" fmla="*/ 336 w 409"/>
                <a:gd name="T67" fmla="*/ 266 h 329"/>
                <a:gd name="T68" fmla="*/ 347 w 409"/>
                <a:gd name="T69" fmla="*/ 254 h 329"/>
                <a:gd name="T70" fmla="*/ 353 w 409"/>
                <a:gd name="T71" fmla="*/ 236 h 329"/>
                <a:gd name="T72" fmla="*/ 364 w 409"/>
                <a:gd name="T73" fmla="*/ 224 h 329"/>
                <a:gd name="T74" fmla="*/ 369 w 409"/>
                <a:gd name="T75" fmla="*/ 208 h 329"/>
                <a:gd name="T76" fmla="*/ 381 w 409"/>
                <a:gd name="T77" fmla="*/ 196 h 329"/>
                <a:gd name="T78" fmla="*/ 386 w 409"/>
                <a:gd name="T79" fmla="*/ 181 h 329"/>
                <a:gd name="T80" fmla="*/ 397 w 409"/>
                <a:gd name="T81" fmla="*/ 169 h 329"/>
                <a:gd name="T82" fmla="*/ 403 w 409"/>
                <a:gd name="T83" fmla="*/ 154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9" h="329">
                  <a:moveTo>
                    <a:pt x="0" y="0"/>
                  </a:moveTo>
                  <a:lnTo>
                    <a:pt x="0" y="6"/>
                  </a:lnTo>
                  <a:lnTo>
                    <a:pt x="6" y="9"/>
                  </a:lnTo>
                  <a:lnTo>
                    <a:pt x="6" y="18"/>
                  </a:lnTo>
                  <a:lnTo>
                    <a:pt x="12" y="21"/>
                  </a:lnTo>
                  <a:lnTo>
                    <a:pt x="12" y="27"/>
                  </a:lnTo>
                  <a:lnTo>
                    <a:pt x="17" y="30"/>
                  </a:lnTo>
                  <a:lnTo>
                    <a:pt x="17" y="36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8" y="49"/>
                  </a:lnTo>
                  <a:lnTo>
                    <a:pt x="28" y="55"/>
                  </a:lnTo>
                  <a:lnTo>
                    <a:pt x="34" y="58"/>
                  </a:lnTo>
                  <a:lnTo>
                    <a:pt x="34" y="64"/>
                  </a:lnTo>
                  <a:lnTo>
                    <a:pt x="40" y="67"/>
                  </a:lnTo>
                  <a:lnTo>
                    <a:pt x="40" y="73"/>
                  </a:lnTo>
                  <a:lnTo>
                    <a:pt x="45" y="76"/>
                  </a:lnTo>
                  <a:lnTo>
                    <a:pt x="45" y="82"/>
                  </a:lnTo>
                  <a:lnTo>
                    <a:pt x="51" y="85"/>
                  </a:lnTo>
                  <a:lnTo>
                    <a:pt x="51" y="91"/>
                  </a:lnTo>
                  <a:lnTo>
                    <a:pt x="56" y="94"/>
                  </a:lnTo>
                  <a:lnTo>
                    <a:pt x="56" y="100"/>
                  </a:lnTo>
                  <a:lnTo>
                    <a:pt x="62" y="103"/>
                  </a:lnTo>
                  <a:lnTo>
                    <a:pt x="62" y="109"/>
                  </a:lnTo>
                  <a:lnTo>
                    <a:pt x="68" y="112"/>
                  </a:lnTo>
                  <a:lnTo>
                    <a:pt x="68" y="118"/>
                  </a:lnTo>
                  <a:lnTo>
                    <a:pt x="73" y="121"/>
                  </a:lnTo>
                  <a:lnTo>
                    <a:pt x="73" y="127"/>
                  </a:lnTo>
                  <a:lnTo>
                    <a:pt x="79" y="130"/>
                  </a:lnTo>
                  <a:lnTo>
                    <a:pt x="79" y="136"/>
                  </a:lnTo>
                  <a:lnTo>
                    <a:pt x="84" y="139"/>
                  </a:lnTo>
                  <a:lnTo>
                    <a:pt x="84" y="148"/>
                  </a:lnTo>
                  <a:lnTo>
                    <a:pt x="90" y="151"/>
                  </a:lnTo>
                  <a:lnTo>
                    <a:pt x="90" y="154"/>
                  </a:lnTo>
                  <a:lnTo>
                    <a:pt x="96" y="157"/>
                  </a:lnTo>
                  <a:lnTo>
                    <a:pt x="96" y="166"/>
                  </a:lnTo>
                  <a:lnTo>
                    <a:pt x="101" y="169"/>
                  </a:lnTo>
                  <a:lnTo>
                    <a:pt x="101" y="172"/>
                  </a:lnTo>
                  <a:lnTo>
                    <a:pt x="107" y="175"/>
                  </a:lnTo>
                  <a:lnTo>
                    <a:pt x="107" y="184"/>
                  </a:lnTo>
                  <a:lnTo>
                    <a:pt x="112" y="187"/>
                  </a:lnTo>
                  <a:lnTo>
                    <a:pt x="112" y="193"/>
                  </a:lnTo>
                  <a:lnTo>
                    <a:pt x="118" y="196"/>
                  </a:lnTo>
                  <a:lnTo>
                    <a:pt x="118" y="202"/>
                  </a:lnTo>
                  <a:lnTo>
                    <a:pt x="123" y="205"/>
                  </a:lnTo>
                  <a:lnTo>
                    <a:pt x="123" y="211"/>
                  </a:lnTo>
                  <a:lnTo>
                    <a:pt x="129" y="214"/>
                  </a:lnTo>
                  <a:lnTo>
                    <a:pt x="129" y="220"/>
                  </a:lnTo>
                  <a:lnTo>
                    <a:pt x="135" y="224"/>
                  </a:lnTo>
                  <a:lnTo>
                    <a:pt x="135" y="230"/>
                  </a:lnTo>
                  <a:lnTo>
                    <a:pt x="140" y="233"/>
                  </a:lnTo>
                  <a:lnTo>
                    <a:pt x="140" y="239"/>
                  </a:lnTo>
                  <a:lnTo>
                    <a:pt x="146" y="242"/>
                  </a:lnTo>
                  <a:lnTo>
                    <a:pt x="146" y="248"/>
                  </a:lnTo>
                  <a:lnTo>
                    <a:pt x="151" y="251"/>
                  </a:lnTo>
                  <a:lnTo>
                    <a:pt x="151" y="257"/>
                  </a:lnTo>
                  <a:lnTo>
                    <a:pt x="157" y="260"/>
                  </a:lnTo>
                  <a:lnTo>
                    <a:pt x="157" y="266"/>
                  </a:lnTo>
                  <a:lnTo>
                    <a:pt x="163" y="269"/>
                  </a:lnTo>
                  <a:lnTo>
                    <a:pt x="163" y="275"/>
                  </a:lnTo>
                  <a:lnTo>
                    <a:pt x="168" y="278"/>
                  </a:lnTo>
                  <a:lnTo>
                    <a:pt x="168" y="284"/>
                  </a:lnTo>
                  <a:lnTo>
                    <a:pt x="174" y="287"/>
                  </a:lnTo>
                  <a:lnTo>
                    <a:pt x="174" y="296"/>
                  </a:lnTo>
                  <a:lnTo>
                    <a:pt x="179" y="299"/>
                  </a:lnTo>
                  <a:lnTo>
                    <a:pt x="179" y="302"/>
                  </a:lnTo>
                  <a:lnTo>
                    <a:pt x="185" y="305"/>
                  </a:lnTo>
                  <a:lnTo>
                    <a:pt x="185" y="314"/>
                  </a:lnTo>
                  <a:lnTo>
                    <a:pt x="191" y="317"/>
                  </a:lnTo>
                  <a:lnTo>
                    <a:pt x="191" y="320"/>
                  </a:lnTo>
                  <a:lnTo>
                    <a:pt x="196" y="323"/>
                  </a:lnTo>
                  <a:lnTo>
                    <a:pt x="196" y="329"/>
                  </a:lnTo>
                  <a:lnTo>
                    <a:pt x="202" y="329"/>
                  </a:lnTo>
                  <a:lnTo>
                    <a:pt x="207" y="329"/>
                  </a:lnTo>
                  <a:lnTo>
                    <a:pt x="213" y="329"/>
                  </a:lnTo>
                  <a:lnTo>
                    <a:pt x="219" y="329"/>
                  </a:lnTo>
                  <a:lnTo>
                    <a:pt x="224" y="329"/>
                  </a:lnTo>
                  <a:lnTo>
                    <a:pt x="230" y="329"/>
                  </a:lnTo>
                  <a:lnTo>
                    <a:pt x="235" y="329"/>
                  </a:lnTo>
                  <a:lnTo>
                    <a:pt x="241" y="329"/>
                  </a:lnTo>
                  <a:lnTo>
                    <a:pt x="246" y="329"/>
                  </a:lnTo>
                  <a:lnTo>
                    <a:pt x="252" y="329"/>
                  </a:lnTo>
                  <a:lnTo>
                    <a:pt x="258" y="329"/>
                  </a:lnTo>
                  <a:lnTo>
                    <a:pt x="263" y="329"/>
                  </a:lnTo>
                  <a:lnTo>
                    <a:pt x="269" y="329"/>
                  </a:lnTo>
                  <a:lnTo>
                    <a:pt x="274" y="329"/>
                  </a:lnTo>
                  <a:lnTo>
                    <a:pt x="280" y="329"/>
                  </a:lnTo>
                  <a:lnTo>
                    <a:pt x="286" y="329"/>
                  </a:lnTo>
                  <a:lnTo>
                    <a:pt x="291" y="329"/>
                  </a:lnTo>
                  <a:lnTo>
                    <a:pt x="297" y="329"/>
                  </a:lnTo>
                  <a:lnTo>
                    <a:pt x="308" y="320"/>
                  </a:lnTo>
                  <a:lnTo>
                    <a:pt x="308" y="311"/>
                  </a:lnTo>
                  <a:lnTo>
                    <a:pt x="314" y="308"/>
                  </a:lnTo>
                  <a:lnTo>
                    <a:pt x="314" y="302"/>
                  </a:lnTo>
                  <a:lnTo>
                    <a:pt x="319" y="299"/>
                  </a:lnTo>
                  <a:lnTo>
                    <a:pt x="319" y="293"/>
                  </a:lnTo>
                  <a:lnTo>
                    <a:pt x="325" y="290"/>
                  </a:lnTo>
                  <a:lnTo>
                    <a:pt x="325" y="284"/>
                  </a:lnTo>
                  <a:lnTo>
                    <a:pt x="330" y="281"/>
                  </a:lnTo>
                  <a:lnTo>
                    <a:pt x="330" y="275"/>
                  </a:lnTo>
                  <a:lnTo>
                    <a:pt x="336" y="272"/>
                  </a:lnTo>
                  <a:lnTo>
                    <a:pt x="336" y="266"/>
                  </a:lnTo>
                  <a:lnTo>
                    <a:pt x="341" y="263"/>
                  </a:lnTo>
                  <a:lnTo>
                    <a:pt x="341" y="257"/>
                  </a:lnTo>
                  <a:lnTo>
                    <a:pt x="347" y="254"/>
                  </a:lnTo>
                  <a:lnTo>
                    <a:pt x="347" y="245"/>
                  </a:lnTo>
                  <a:lnTo>
                    <a:pt x="353" y="242"/>
                  </a:lnTo>
                  <a:lnTo>
                    <a:pt x="353" y="236"/>
                  </a:lnTo>
                  <a:lnTo>
                    <a:pt x="358" y="233"/>
                  </a:lnTo>
                  <a:lnTo>
                    <a:pt x="358" y="227"/>
                  </a:lnTo>
                  <a:lnTo>
                    <a:pt x="364" y="224"/>
                  </a:lnTo>
                  <a:lnTo>
                    <a:pt x="364" y="217"/>
                  </a:lnTo>
                  <a:lnTo>
                    <a:pt x="369" y="214"/>
                  </a:lnTo>
                  <a:lnTo>
                    <a:pt x="369" y="208"/>
                  </a:lnTo>
                  <a:lnTo>
                    <a:pt x="375" y="205"/>
                  </a:lnTo>
                  <a:lnTo>
                    <a:pt x="375" y="199"/>
                  </a:lnTo>
                  <a:lnTo>
                    <a:pt x="381" y="196"/>
                  </a:lnTo>
                  <a:lnTo>
                    <a:pt x="381" y="190"/>
                  </a:lnTo>
                  <a:lnTo>
                    <a:pt x="386" y="187"/>
                  </a:lnTo>
                  <a:lnTo>
                    <a:pt x="386" y="181"/>
                  </a:lnTo>
                  <a:lnTo>
                    <a:pt x="392" y="178"/>
                  </a:lnTo>
                  <a:lnTo>
                    <a:pt x="392" y="172"/>
                  </a:lnTo>
                  <a:lnTo>
                    <a:pt x="397" y="169"/>
                  </a:lnTo>
                  <a:lnTo>
                    <a:pt x="397" y="163"/>
                  </a:lnTo>
                  <a:lnTo>
                    <a:pt x="403" y="160"/>
                  </a:lnTo>
                  <a:lnTo>
                    <a:pt x="403" y="154"/>
                  </a:lnTo>
                  <a:lnTo>
                    <a:pt x="409" y="151"/>
                  </a:lnTo>
                  <a:lnTo>
                    <a:pt x="409" y="145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6" name="Freeform 123">
              <a:extLst>
                <a:ext uri="{FF2B5EF4-FFF2-40B4-BE49-F238E27FC236}">
                  <a16:creationId xmlns:a16="http://schemas.microsoft.com/office/drawing/2014/main" id="{96DFD9D3-7642-2ACB-0E63-0090B90A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8" y="2911"/>
              <a:ext cx="408" cy="329"/>
            </a:xfrm>
            <a:custGeom>
              <a:avLst/>
              <a:gdLst>
                <a:gd name="T0" fmla="*/ 5 w 408"/>
                <a:gd name="T1" fmla="*/ 136 h 329"/>
                <a:gd name="T2" fmla="*/ 16 w 408"/>
                <a:gd name="T3" fmla="*/ 124 h 329"/>
                <a:gd name="T4" fmla="*/ 22 w 408"/>
                <a:gd name="T5" fmla="*/ 109 h 329"/>
                <a:gd name="T6" fmla="*/ 33 w 408"/>
                <a:gd name="T7" fmla="*/ 97 h 329"/>
                <a:gd name="T8" fmla="*/ 39 w 408"/>
                <a:gd name="T9" fmla="*/ 79 h 329"/>
                <a:gd name="T10" fmla="*/ 50 w 408"/>
                <a:gd name="T11" fmla="*/ 67 h 329"/>
                <a:gd name="T12" fmla="*/ 55 w 408"/>
                <a:gd name="T13" fmla="*/ 52 h 329"/>
                <a:gd name="T14" fmla="*/ 67 w 408"/>
                <a:gd name="T15" fmla="*/ 39 h 329"/>
                <a:gd name="T16" fmla="*/ 72 w 408"/>
                <a:gd name="T17" fmla="*/ 24 h 329"/>
                <a:gd name="T18" fmla="*/ 83 w 408"/>
                <a:gd name="T19" fmla="*/ 12 h 329"/>
                <a:gd name="T20" fmla="*/ 89 w 408"/>
                <a:gd name="T21" fmla="*/ 0 h 329"/>
                <a:gd name="T22" fmla="*/ 95 w 408"/>
                <a:gd name="T23" fmla="*/ 12 h 329"/>
                <a:gd name="T24" fmla="*/ 106 w 408"/>
                <a:gd name="T25" fmla="*/ 24 h 329"/>
                <a:gd name="T26" fmla="*/ 111 w 408"/>
                <a:gd name="T27" fmla="*/ 39 h 329"/>
                <a:gd name="T28" fmla="*/ 123 w 408"/>
                <a:gd name="T29" fmla="*/ 52 h 329"/>
                <a:gd name="T30" fmla="*/ 128 w 408"/>
                <a:gd name="T31" fmla="*/ 70 h 329"/>
                <a:gd name="T32" fmla="*/ 139 w 408"/>
                <a:gd name="T33" fmla="*/ 82 h 329"/>
                <a:gd name="T34" fmla="*/ 145 w 408"/>
                <a:gd name="T35" fmla="*/ 97 h 329"/>
                <a:gd name="T36" fmla="*/ 156 w 408"/>
                <a:gd name="T37" fmla="*/ 109 h 329"/>
                <a:gd name="T38" fmla="*/ 162 w 408"/>
                <a:gd name="T39" fmla="*/ 124 h 329"/>
                <a:gd name="T40" fmla="*/ 173 w 408"/>
                <a:gd name="T41" fmla="*/ 136 h 329"/>
                <a:gd name="T42" fmla="*/ 178 w 408"/>
                <a:gd name="T43" fmla="*/ 151 h 329"/>
                <a:gd name="T44" fmla="*/ 190 w 408"/>
                <a:gd name="T45" fmla="*/ 163 h 329"/>
                <a:gd name="T46" fmla="*/ 195 w 408"/>
                <a:gd name="T47" fmla="*/ 178 h 329"/>
                <a:gd name="T48" fmla="*/ 206 w 408"/>
                <a:gd name="T49" fmla="*/ 190 h 329"/>
                <a:gd name="T50" fmla="*/ 212 w 408"/>
                <a:gd name="T51" fmla="*/ 208 h 329"/>
                <a:gd name="T52" fmla="*/ 223 w 408"/>
                <a:gd name="T53" fmla="*/ 217 h 329"/>
                <a:gd name="T54" fmla="*/ 229 w 408"/>
                <a:gd name="T55" fmla="*/ 236 h 329"/>
                <a:gd name="T56" fmla="*/ 240 w 408"/>
                <a:gd name="T57" fmla="*/ 248 h 329"/>
                <a:gd name="T58" fmla="*/ 246 w 408"/>
                <a:gd name="T59" fmla="*/ 263 h 329"/>
                <a:gd name="T60" fmla="*/ 257 w 408"/>
                <a:gd name="T61" fmla="*/ 275 h 329"/>
                <a:gd name="T62" fmla="*/ 262 w 408"/>
                <a:gd name="T63" fmla="*/ 290 h 329"/>
                <a:gd name="T64" fmla="*/ 274 w 408"/>
                <a:gd name="T65" fmla="*/ 302 h 329"/>
                <a:gd name="T66" fmla="*/ 279 w 408"/>
                <a:gd name="T67" fmla="*/ 317 h 329"/>
                <a:gd name="T68" fmla="*/ 290 w 408"/>
                <a:gd name="T69" fmla="*/ 329 h 329"/>
                <a:gd name="T70" fmla="*/ 307 w 408"/>
                <a:gd name="T71" fmla="*/ 329 h 329"/>
                <a:gd name="T72" fmla="*/ 324 w 408"/>
                <a:gd name="T73" fmla="*/ 329 h 329"/>
                <a:gd name="T74" fmla="*/ 341 w 408"/>
                <a:gd name="T75" fmla="*/ 329 h 329"/>
                <a:gd name="T76" fmla="*/ 357 w 408"/>
                <a:gd name="T77" fmla="*/ 329 h 329"/>
                <a:gd name="T78" fmla="*/ 374 w 408"/>
                <a:gd name="T79" fmla="*/ 329 h 329"/>
                <a:gd name="T80" fmla="*/ 396 w 408"/>
                <a:gd name="T81" fmla="*/ 323 h 329"/>
                <a:gd name="T82" fmla="*/ 402 w 408"/>
                <a:gd name="T83" fmla="*/ 305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9">
                  <a:moveTo>
                    <a:pt x="0" y="145"/>
                  </a:moveTo>
                  <a:lnTo>
                    <a:pt x="5" y="142"/>
                  </a:lnTo>
                  <a:lnTo>
                    <a:pt x="5" y="136"/>
                  </a:lnTo>
                  <a:lnTo>
                    <a:pt x="11" y="133"/>
                  </a:lnTo>
                  <a:lnTo>
                    <a:pt x="11" y="127"/>
                  </a:lnTo>
                  <a:lnTo>
                    <a:pt x="16" y="124"/>
                  </a:lnTo>
                  <a:lnTo>
                    <a:pt x="16" y="118"/>
                  </a:lnTo>
                  <a:lnTo>
                    <a:pt x="22" y="115"/>
                  </a:lnTo>
                  <a:lnTo>
                    <a:pt x="22" y="109"/>
                  </a:lnTo>
                  <a:lnTo>
                    <a:pt x="28" y="106"/>
                  </a:lnTo>
                  <a:lnTo>
                    <a:pt x="28" y="100"/>
                  </a:lnTo>
                  <a:lnTo>
                    <a:pt x="33" y="97"/>
                  </a:lnTo>
                  <a:lnTo>
                    <a:pt x="33" y="88"/>
                  </a:lnTo>
                  <a:lnTo>
                    <a:pt x="39" y="85"/>
                  </a:lnTo>
                  <a:lnTo>
                    <a:pt x="39" y="79"/>
                  </a:lnTo>
                  <a:lnTo>
                    <a:pt x="44" y="76"/>
                  </a:lnTo>
                  <a:lnTo>
                    <a:pt x="44" y="70"/>
                  </a:lnTo>
                  <a:lnTo>
                    <a:pt x="50" y="67"/>
                  </a:lnTo>
                  <a:lnTo>
                    <a:pt x="50" y="61"/>
                  </a:lnTo>
                  <a:lnTo>
                    <a:pt x="55" y="58"/>
                  </a:lnTo>
                  <a:lnTo>
                    <a:pt x="55" y="52"/>
                  </a:lnTo>
                  <a:lnTo>
                    <a:pt x="61" y="49"/>
                  </a:lnTo>
                  <a:lnTo>
                    <a:pt x="61" y="42"/>
                  </a:lnTo>
                  <a:lnTo>
                    <a:pt x="67" y="39"/>
                  </a:lnTo>
                  <a:lnTo>
                    <a:pt x="67" y="33"/>
                  </a:lnTo>
                  <a:lnTo>
                    <a:pt x="72" y="30"/>
                  </a:lnTo>
                  <a:lnTo>
                    <a:pt x="72" y="24"/>
                  </a:lnTo>
                  <a:lnTo>
                    <a:pt x="78" y="21"/>
                  </a:lnTo>
                  <a:lnTo>
                    <a:pt x="78" y="15"/>
                  </a:lnTo>
                  <a:lnTo>
                    <a:pt x="83" y="12"/>
                  </a:lnTo>
                  <a:lnTo>
                    <a:pt x="83" y="6"/>
                  </a:lnTo>
                  <a:lnTo>
                    <a:pt x="89" y="3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5" y="6"/>
                  </a:lnTo>
                  <a:lnTo>
                    <a:pt x="95" y="12"/>
                  </a:lnTo>
                  <a:lnTo>
                    <a:pt x="100" y="15"/>
                  </a:lnTo>
                  <a:lnTo>
                    <a:pt x="100" y="21"/>
                  </a:lnTo>
                  <a:lnTo>
                    <a:pt x="106" y="24"/>
                  </a:lnTo>
                  <a:lnTo>
                    <a:pt x="106" y="30"/>
                  </a:lnTo>
                  <a:lnTo>
                    <a:pt x="111" y="33"/>
                  </a:lnTo>
                  <a:lnTo>
                    <a:pt x="111" y="39"/>
                  </a:lnTo>
                  <a:lnTo>
                    <a:pt x="117" y="42"/>
                  </a:lnTo>
                  <a:lnTo>
                    <a:pt x="117" y="49"/>
                  </a:lnTo>
                  <a:lnTo>
                    <a:pt x="123" y="52"/>
                  </a:lnTo>
                  <a:lnTo>
                    <a:pt x="123" y="61"/>
                  </a:lnTo>
                  <a:lnTo>
                    <a:pt x="128" y="64"/>
                  </a:lnTo>
                  <a:lnTo>
                    <a:pt x="128" y="70"/>
                  </a:lnTo>
                  <a:lnTo>
                    <a:pt x="134" y="73"/>
                  </a:lnTo>
                  <a:lnTo>
                    <a:pt x="134" y="79"/>
                  </a:lnTo>
                  <a:lnTo>
                    <a:pt x="139" y="82"/>
                  </a:lnTo>
                  <a:lnTo>
                    <a:pt x="139" y="88"/>
                  </a:lnTo>
                  <a:lnTo>
                    <a:pt x="145" y="91"/>
                  </a:lnTo>
                  <a:lnTo>
                    <a:pt x="145" y="97"/>
                  </a:lnTo>
                  <a:lnTo>
                    <a:pt x="151" y="100"/>
                  </a:lnTo>
                  <a:lnTo>
                    <a:pt x="151" y="106"/>
                  </a:lnTo>
                  <a:lnTo>
                    <a:pt x="156" y="109"/>
                  </a:lnTo>
                  <a:lnTo>
                    <a:pt x="156" y="115"/>
                  </a:lnTo>
                  <a:lnTo>
                    <a:pt x="162" y="118"/>
                  </a:lnTo>
                  <a:lnTo>
                    <a:pt x="162" y="124"/>
                  </a:lnTo>
                  <a:lnTo>
                    <a:pt x="167" y="127"/>
                  </a:lnTo>
                  <a:lnTo>
                    <a:pt x="167" y="133"/>
                  </a:lnTo>
                  <a:lnTo>
                    <a:pt x="173" y="136"/>
                  </a:lnTo>
                  <a:lnTo>
                    <a:pt x="173" y="142"/>
                  </a:lnTo>
                  <a:lnTo>
                    <a:pt x="178" y="145"/>
                  </a:lnTo>
                  <a:lnTo>
                    <a:pt x="178" y="151"/>
                  </a:lnTo>
                  <a:lnTo>
                    <a:pt x="184" y="154"/>
                  </a:lnTo>
                  <a:lnTo>
                    <a:pt x="184" y="160"/>
                  </a:lnTo>
                  <a:lnTo>
                    <a:pt x="190" y="163"/>
                  </a:lnTo>
                  <a:lnTo>
                    <a:pt x="190" y="169"/>
                  </a:lnTo>
                  <a:lnTo>
                    <a:pt x="195" y="172"/>
                  </a:lnTo>
                  <a:lnTo>
                    <a:pt x="195" y="178"/>
                  </a:lnTo>
                  <a:lnTo>
                    <a:pt x="201" y="181"/>
                  </a:lnTo>
                  <a:lnTo>
                    <a:pt x="201" y="187"/>
                  </a:lnTo>
                  <a:lnTo>
                    <a:pt x="206" y="190"/>
                  </a:lnTo>
                  <a:lnTo>
                    <a:pt x="206" y="196"/>
                  </a:lnTo>
                  <a:lnTo>
                    <a:pt x="212" y="199"/>
                  </a:lnTo>
                  <a:lnTo>
                    <a:pt x="212" y="208"/>
                  </a:lnTo>
                  <a:lnTo>
                    <a:pt x="218" y="211"/>
                  </a:lnTo>
                  <a:lnTo>
                    <a:pt x="218" y="214"/>
                  </a:lnTo>
                  <a:lnTo>
                    <a:pt x="223" y="217"/>
                  </a:lnTo>
                  <a:lnTo>
                    <a:pt x="223" y="227"/>
                  </a:lnTo>
                  <a:lnTo>
                    <a:pt x="229" y="230"/>
                  </a:lnTo>
                  <a:lnTo>
                    <a:pt x="229" y="236"/>
                  </a:lnTo>
                  <a:lnTo>
                    <a:pt x="234" y="239"/>
                  </a:lnTo>
                  <a:lnTo>
                    <a:pt x="234" y="245"/>
                  </a:lnTo>
                  <a:lnTo>
                    <a:pt x="240" y="248"/>
                  </a:lnTo>
                  <a:lnTo>
                    <a:pt x="240" y="254"/>
                  </a:lnTo>
                  <a:lnTo>
                    <a:pt x="246" y="257"/>
                  </a:lnTo>
                  <a:lnTo>
                    <a:pt x="246" y="263"/>
                  </a:lnTo>
                  <a:lnTo>
                    <a:pt x="251" y="266"/>
                  </a:lnTo>
                  <a:lnTo>
                    <a:pt x="251" y="272"/>
                  </a:lnTo>
                  <a:lnTo>
                    <a:pt x="257" y="275"/>
                  </a:lnTo>
                  <a:lnTo>
                    <a:pt x="257" y="281"/>
                  </a:lnTo>
                  <a:lnTo>
                    <a:pt x="262" y="284"/>
                  </a:lnTo>
                  <a:lnTo>
                    <a:pt x="262" y="290"/>
                  </a:lnTo>
                  <a:lnTo>
                    <a:pt x="268" y="293"/>
                  </a:lnTo>
                  <a:lnTo>
                    <a:pt x="268" y="299"/>
                  </a:lnTo>
                  <a:lnTo>
                    <a:pt x="274" y="302"/>
                  </a:lnTo>
                  <a:lnTo>
                    <a:pt x="274" y="308"/>
                  </a:lnTo>
                  <a:lnTo>
                    <a:pt x="279" y="311"/>
                  </a:lnTo>
                  <a:lnTo>
                    <a:pt x="279" y="317"/>
                  </a:lnTo>
                  <a:lnTo>
                    <a:pt x="285" y="320"/>
                  </a:lnTo>
                  <a:lnTo>
                    <a:pt x="285" y="326"/>
                  </a:lnTo>
                  <a:lnTo>
                    <a:pt x="290" y="329"/>
                  </a:lnTo>
                  <a:lnTo>
                    <a:pt x="296" y="329"/>
                  </a:lnTo>
                  <a:lnTo>
                    <a:pt x="301" y="329"/>
                  </a:lnTo>
                  <a:lnTo>
                    <a:pt x="307" y="329"/>
                  </a:lnTo>
                  <a:lnTo>
                    <a:pt x="313" y="329"/>
                  </a:lnTo>
                  <a:lnTo>
                    <a:pt x="318" y="329"/>
                  </a:lnTo>
                  <a:lnTo>
                    <a:pt x="324" y="329"/>
                  </a:lnTo>
                  <a:lnTo>
                    <a:pt x="329" y="329"/>
                  </a:lnTo>
                  <a:lnTo>
                    <a:pt x="335" y="329"/>
                  </a:lnTo>
                  <a:lnTo>
                    <a:pt x="341" y="329"/>
                  </a:lnTo>
                  <a:lnTo>
                    <a:pt x="346" y="329"/>
                  </a:lnTo>
                  <a:lnTo>
                    <a:pt x="352" y="329"/>
                  </a:lnTo>
                  <a:lnTo>
                    <a:pt x="357" y="329"/>
                  </a:lnTo>
                  <a:lnTo>
                    <a:pt x="363" y="329"/>
                  </a:lnTo>
                  <a:lnTo>
                    <a:pt x="369" y="329"/>
                  </a:lnTo>
                  <a:lnTo>
                    <a:pt x="374" y="329"/>
                  </a:lnTo>
                  <a:lnTo>
                    <a:pt x="380" y="329"/>
                  </a:lnTo>
                  <a:lnTo>
                    <a:pt x="385" y="329"/>
                  </a:lnTo>
                  <a:lnTo>
                    <a:pt x="396" y="323"/>
                  </a:lnTo>
                  <a:lnTo>
                    <a:pt x="396" y="314"/>
                  </a:lnTo>
                  <a:lnTo>
                    <a:pt x="402" y="311"/>
                  </a:lnTo>
                  <a:lnTo>
                    <a:pt x="402" y="305"/>
                  </a:lnTo>
                  <a:lnTo>
                    <a:pt x="408" y="302"/>
                  </a:lnTo>
                  <a:lnTo>
                    <a:pt x="408" y="29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7" name="Freeform 124">
              <a:extLst>
                <a:ext uri="{FF2B5EF4-FFF2-40B4-BE49-F238E27FC236}">
                  <a16:creationId xmlns:a16="http://schemas.microsoft.com/office/drawing/2014/main" id="{E773563F-1ABF-1BEB-0733-B7DB46DC6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6" y="2911"/>
              <a:ext cx="357" cy="296"/>
            </a:xfrm>
            <a:custGeom>
              <a:avLst/>
              <a:gdLst>
                <a:gd name="T0" fmla="*/ 5 w 357"/>
                <a:gd name="T1" fmla="*/ 287 h 296"/>
                <a:gd name="T2" fmla="*/ 16 w 357"/>
                <a:gd name="T3" fmla="*/ 275 h 296"/>
                <a:gd name="T4" fmla="*/ 22 w 357"/>
                <a:gd name="T5" fmla="*/ 260 h 296"/>
                <a:gd name="T6" fmla="*/ 33 w 357"/>
                <a:gd name="T7" fmla="*/ 248 h 296"/>
                <a:gd name="T8" fmla="*/ 39 w 357"/>
                <a:gd name="T9" fmla="*/ 233 h 296"/>
                <a:gd name="T10" fmla="*/ 50 w 357"/>
                <a:gd name="T11" fmla="*/ 220 h 296"/>
                <a:gd name="T12" fmla="*/ 56 w 357"/>
                <a:gd name="T13" fmla="*/ 205 h 296"/>
                <a:gd name="T14" fmla="*/ 67 w 357"/>
                <a:gd name="T15" fmla="*/ 193 h 296"/>
                <a:gd name="T16" fmla="*/ 72 w 357"/>
                <a:gd name="T17" fmla="*/ 175 h 296"/>
                <a:gd name="T18" fmla="*/ 84 w 357"/>
                <a:gd name="T19" fmla="*/ 163 h 296"/>
                <a:gd name="T20" fmla="*/ 89 w 357"/>
                <a:gd name="T21" fmla="*/ 148 h 296"/>
                <a:gd name="T22" fmla="*/ 100 w 357"/>
                <a:gd name="T23" fmla="*/ 136 h 296"/>
                <a:gd name="T24" fmla="*/ 106 w 357"/>
                <a:gd name="T25" fmla="*/ 121 h 296"/>
                <a:gd name="T26" fmla="*/ 117 w 357"/>
                <a:gd name="T27" fmla="*/ 109 h 296"/>
                <a:gd name="T28" fmla="*/ 123 w 357"/>
                <a:gd name="T29" fmla="*/ 94 h 296"/>
                <a:gd name="T30" fmla="*/ 134 w 357"/>
                <a:gd name="T31" fmla="*/ 82 h 296"/>
                <a:gd name="T32" fmla="*/ 139 w 357"/>
                <a:gd name="T33" fmla="*/ 67 h 296"/>
                <a:gd name="T34" fmla="*/ 151 w 357"/>
                <a:gd name="T35" fmla="*/ 55 h 296"/>
                <a:gd name="T36" fmla="*/ 156 w 357"/>
                <a:gd name="T37" fmla="*/ 39 h 296"/>
                <a:gd name="T38" fmla="*/ 167 w 357"/>
                <a:gd name="T39" fmla="*/ 24 h 296"/>
                <a:gd name="T40" fmla="*/ 173 w 357"/>
                <a:gd name="T41" fmla="*/ 9 h 296"/>
                <a:gd name="T42" fmla="*/ 184 w 357"/>
                <a:gd name="T43" fmla="*/ 3 h 296"/>
                <a:gd name="T44" fmla="*/ 190 w 357"/>
                <a:gd name="T45" fmla="*/ 18 h 296"/>
                <a:gd name="T46" fmla="*/ 201 w 357"/>
                <a:gd name="T47" fmla="*/ 30 h 296"/>
                <a:gd name="T48" fmla="*/ 207 w 357"/>
                <a:gd name="T49" fmla="*/ 46 h 296"/>
                <a:gd name="T50" fmla="*/ 218 w 357"/>
                <a:gd name="T51" fmla="*/ 58 h 296"/>
                <a:gd name="T52" fmla="*/ 223 w 357"/>
                <a:gd name="T53" fmla="*/ 73 h 296"/>
                <a:gd name="T54" fmla="*/ 234 w 357"/>
                <a:gd name="T55" fmla="*/ 85 h 296"/>
                <a:gd name="T56" fmla="*/ 240 w 357"/>
                <a:gd name="T57" fmla="*/ 103 h 296"/>
                <a:gd name="T58" fmla="*/ 251 w 357"/>
                <a:gd name="T59" fmla="*/ 112 h 296"/>
                <a:gd name="T60" fmla="*/ 257 w 357"/>
                <a:gd name="T61" fmla="*/ 130 h 296"/>
                <a:gd name="T62" fmla="*/ 268 w 357"/>
                <a:gd name="T63" fmla="*/ 142 h 296"/>
                <a:gd name="T64" fmla="*/ 274 w 357"/>
                <a:gd name="T65" fmla="*/ 157 h 296"/>
                <a:gd name="T66" fmla="*/ 285 w 357"/>
                <a:gd name="T67" fmla="*/ 169 h 296"/>
                <a:gd name="T68" fmla="*/ 290 w 357"/>
                <a:gd name="T69" fmla="*/ 184 h 296"/>
                <a:gd name="T70" fmla="*/ 302 w 357"/>
                <a:gd name="T71" fmla="*/ 196 h 296"/>
                <a:gd name="T72" fmla="*/ 307 w 357"/>
                <a:gd name="T73" fmla="*/ 211 h 296"/>
                <a:gd name="T74" fmla="*/ 318 w 357"/>
                <a:gd name="T75" fmla="*/ 224 h 296"/>
                <a:gd name="T76" fmla="*/ 324 w 357"/>
                <a:gd name="T77" fmla="*/ 239 h 296"/>
                <a:gd name="T78" fmla="*/ 335 w 357"/>
                <a:gd name="T79" fmla="*/ 254 h 296"/>
                <a:gd name="T80" fmla="*/ 341 w 357"/>
                <a:gd name="T81" fmla="*/ 269 h 296"/>
                <a:gd name="T82" fmla="*/ 352 w 357"/>
                <a:gd name="T83" fmla="*/ 278 h 29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57" h="296">
                  <a:moveTo>
                    <a:pt x="0" y="296"/>
                  </a:moveTo>
                  <a:lnTo>
                    <a:pt x="5" y="293"/>
                  </a:lnTo>
                  <a:lnTo>
                    <a:pt x="5" y="287"/>
                  </a:lnTo>
                  <a:lnTo>
                    <a:pt x="11" y="284"/>
                  </a:lnTo>
                  <a:lnTo>
                    <a:pt x="11" y="278"/>
                  </a:lnTo>
                  <a:lnTo>
                    <a:pt x="16" y="275"/>
                  </a:lnTo>
                  <a:lnTo>
                    <a:pt x="16" y="269"/>
                  </a:lnTo>
                  <a:lnTo>
                    <a:pt x="22" y="266"/>
                  </a:lnTo>
                  <a:lnTo>
                    <a:pt x="22" y="260"/>
                  </a:lnTo>
                  <a:lnTo>
                    <a:pt x="28" y="257"/>
                  </a:lnTo>
                  <a:lnTo>
                    <a:pt x="28" y="251"/>
                  </a:lnTo>
                  <a:lnTo>
                    <a:pt x="33" y="248"/>
                  </a:lnTo>
                  <a:lnTo>
                    <a:pt x="33" y="242"/>
                  </a:lnTo>
                  <a:lnTo>
                    <a:pt x="39" y="239"/>
                  </a:lnTo>
                  <a:lnTo>
                    <a:pt x="39" y="233"/>
                  </a:lnTo>
                  <a:lnTo>
                    <a:pt x="44" y="230"/>
                  </a:lnTo>
                  <a:lnTo>
                    <a:pt x="44" y="224"/>
                  </a:lnTo>
                  <a:lnTo>
                    <a:pt x="50" y="220"/>
                  </a:lnTo>
                  <a:lnTo>
                    <a:pt x="50" y="214"/>
                  </a:lnTo>
                  <a:lnTo>
                    <a:pt x="56" y="211"/>
                  </a:lnTo>
                  <a:lnTo>
                    <a:pt x="56" y="205"/>
                  </a:lnTo>
                  <a:lnTo>
                    <a:pt x="61" y="202"/>
                  </a:lnTo>
                  <a:lnTo>
                    <a:pt x="61" y="196"/>
                  </a:lnTo>
                  <a:lnTo>
                    <a:pt x="67" y="193"/>
                  </a:lnTo>
                  <a:lnTo>
                    <a:pt x="67" y="184"/>
                  </a:lnTo>
                  <a:lnTo>
                    <a:pt x="72" y="181"/>
                  </a:lnTo>
                  <a:lnTo>
                    <a:pt x="72" y="175"/>
                  </a:lnTo>
                  <a:lnTo>
                    <a:pt x="78" y="172"/>
                  </a:lnTo>
                  <a:lnTo>
                    <a:pt x="78" y="166"/>
                  </a:lnTo>
                  <a:lnTo>
                    <a:pt x="84" y="163"/>
                  </a:lnTo>
                  <a:lnTo>
                    <a:pt x="84" y="157"/>
                  </a:lnTo>
                  <a:lnTo>
                    <a:pt x="89" y="154"/>
                  </a:lnTo>
                  <a:lnTo>
                    <a:pt x="89" y="148"/>
                  </a:lnTo>
                  <a:lnTo>
                    <a:pt x="95" y="145"/>
                  </a:lnTo>
                  <a:lnTo>
                    <a:pt x="95" y="139"/>
                  </a:lnTo>
                  <a:lnTo>
                    <a:pt x="100" y="136"/>
                  </a:lnTo>
                  <a:lnTo>
                    <a:pt x="100" y="130"/>
                  </a:lnTo>
                  <a:lnTo>
                    <a:pt x="106" y="127"/>
                  </a:lnTo>
                  <a:lnTo>
                    <a:pt x="106" y="121"/>
                  </a:lnTo>
                  <a:lnTo>
                    <a:pt x="111" y="118"/>
                  </a:lnTo>
                  <a:lnTo>
                    <a:pt x="111" y="112"/>
                  </a:lnTo>
                  <a:lnTo>
                    <a:pt x="117" y="109"/>
                  </a:lnTo>
                  <a:lnTo>
                    <a:pt x="117" y="103"/>
                  </a:lnTo>
                  <a:lnTo>
                    <a:pt x="123" y="100"/>
                  </a:lnTo>
                  <a:lnTo>
                    <a:pt x="123" y="94"/>
                  </a:lnTo>
                  <a:lnTo>
                    <a:pt x="128" y="91"/>
                  </a:lnTo>
                  <a:lnTo>
                    <a:pt x="128" y="85"/>
                  </a:lnTo>
                  <a:lnTo>
                    <a:pt x="134" y="82"/>
                  </a:lnTo>
                  <a:lnTo>
                    <a:pt x="134" y="76"/>
                  </a:lnTo>
                  <a:lnTo>
                    <a:pt x="139" y="73"/>
                  </a:lnTo>
                  <a:lnTo>
                    <a:pt x="139" y="67"/>
                  </a:lnTo>
                  <a:lnTo>
                    <a:pt x="145" y="64"/>
                  </a:lnTo>
                  <a:lnTo>
                    <a:pt x="145" y="58"/>
                  </a:lnTo>
                  <a:lnTo>
                    <a:pt x="151" y="55"/>
                  </a:lnTo>
                  <a:lnTo>
                    <a:pt x="151" y="46"/>
                  </a:lnTo>
                  <a:lnTo>
                    <a:pt x="156" y="42"/>
                  </a:lnTo>
                  <a:lnTo>
                    <a:pt x="156" y="39"/>
                  </a:lnTo>
                  <a:lnTo>
                    <a:pt x="162" y="36"/>
                  </a:lnTo>
                  <a:lnTo>
                    <a:pt x="162" y="27"/>
                  </a:lnTo>
                  <a:lnTo>
                    <a:pt x="167" y="24"/>
                  </a:lnTo>
                  <a:lnTo>
                    <a:pt x="167" y="18"/>
                  </a:lnTo>
                  <a:lnTo>
                    <a:pt x="173" y="15"/>
                  </a:lnTo>
                  <a:lnTo>
                    <a:pt x="173" y="9"/>
                  </a:lnTo>
                  <a:lnTo>
                    <a:pt x="179" y="6"/>
                  </a:lnTo>
                  <a:lnTo>
                    <a:pt x="179" y="0"/>
                  </a:lnTo>
                  <a:lnTo>
                    <a:pt x="184" y="3"/>
                  </a:lnTo>
                  <a:lnTo>
                    <a:pt x="184" y="9"/>
                  </a:lnTo>
                  <a:lnTo>
                    <a:pt x="190" y="12"/>
                  </a:lnTo>
                  <a:lnTo>
                    <a:pt x="190" y="18"/>
                  </a:lnTo>
                  <a:lnTo>
                    <a:pt x="195" y="21"/>
                  </a:lnTo>
                  <a:lnTo>
                    <a:pt x="195" y="27"/>
                  </a:lnTo>
                  <a:lnTo>
                    <a:pt x="201" y="30"/>
                  </a:lnTo>
                  <a:lnTo>
                    <a:pt x="201" y="36"/>
                  </a:lnTo>
                  <a:lnTo>
                    <a:pt x="207" y="39"/>
                  </a:lnTo>
                  <a:lnTo>
                    <a:pt x="207" y="46"/>
                  </a:lnTo>
                  <a:lnTo>
                    <a:pt x="212" y="49"/>
                  </a:lnTo>
                  <a:lnTo>
                    <a:pt x="212" y="55"/>
                  </a:lnTo>
                  <a:lnTo>
                    <a:pt x="218" y="58"/>
                  </a:lnTo>
                  <a:lnTo>
                    <a:pt x="218" y="64"/>
                  </a:lnTo>
                  <a:lnTo>
                    <a:pt x="223" y="67"/>
                  </a:lnTo>
                  <a:lnTo>
                    <a:pt x="223" y="73"/>
                  </a:lnTo>
                  <a:lnTo>
                    <a:pt x="229" y="76"/>
                  </a:lnTo>
                  <a:lnTo>
                    <a:pt x="229" y="82"/>
                  </a:lnTo>
                  <a:lnTo>
                    <a:pt x="234" y="85"/>
                  </a:lnTo>
                  <a:lnTo>
                    <a:pt x="234" y="91"/>
                  </a:lnTo>
                  <a:lnTo>
                    <a:pt x="240" y="94"/>
                  </a:lnTo>
                  <a:lnTo>
                    <a:pt x="240" y="103"/>
                  </a:lnTo>
                  <a:lnTo>
                    <a:pt x="246" y="106"/>
                  </a:lnTo>
                  <a:lnTo>
                    <a:pt x="246" y="109"/>
                  </a:lnTo>
                  <a:lnTo>
                    <a:pt x="251" y="112"/>
                  </a:lnTo>
                  <a:lnTo>
                    <a:pt x="251" y="121"/>
                  </a:lnTo>
                  <a:lnTo>
                    <a:pt x="257" y="124"/>
                  </a:lnTo>
                  <a:lnTo>
                    <a:pt x="257" y="130"/>
                  </a:lnTo>
                  <a:lnTo>
                    <a:pt x="262" y="133"/>
                  </a:lnTo>
                  <a:lnTo>
                    <a:pt x="262" y="139"/>
                  </a:lnTo>
                  <a:lnTo>
                    <a:pt x="268" y="142"/>
                  </a:lnTo>
                  <a:lnTo>
                    <a:pt x="268" y="148"/>
                  </a:lnTo>
                  <a:lnTo>
                    <a:pt x="274" y="151"/>
                  </a:lnTo>
                  <a:lnTo>
                    <a:pt x="274" y="157"/>
                  </a:lnTo>
                  <a:lnTo>
                    <a:pt x="279" y="160"/>
                  </a:lnTo>
                  <a:lnTo>
                    <a:pt x="279" y="166"/>
                  </a:lnTo>
                  <a:lnTo>
                    <a:pt x="285" y="169"/>
                  </a:lnTo>
                  <a:lnTo>
                    <a:pt x="285" y="175"/>
                  </a:lnTo>
                  <a:lnTo>
                    <a:pt x="290" y="178"/>
                  </a:lnTo>
                  <a:lnTo>
                    <a:pt x="290" y="184"/>
                  </a:lnTo>
                  <a:lnTo>
                    <a:pt x="296" y="187"/>
                  </a:lnTo>
                  <a:lnTo>
                    <a:pt x="296" y="193"/>
                  </a:lnTo>
                  <a:lnTo>
                    <a:pt x="302" y="196"/>
                  </a:lnTo>
                  <a:lnTo>
                    <a:pt x="302" y="202"/>
                  </a:lnTo>
                  <a:lnTo>
                    <a:pt x="307" y="205"/>
                  </a:lnTo>
                  <a:lnTo>
                    <a:pt x="307" y="211"/>
                  </a:lnTo>
                  <a:lnTo>
                    <a:pt x="313" y="214"/>
                  </a:lnTo>
                  <a:lnTo>
                    <a:pt x="313" y="220"/>
                  </a:lnTo>
                  <a:lnTo>
                    <a:pt x="318" y="224"/>
                  </a:lnTo>
                  <a:lnTo>
                    <a:pt x="318" y="230"/>
                  </a:lnTo>
                  <a:lnTo>
                    <a:pt x="324" y="233"/>
                  </a:lnTo>
                  <a:lnTo>
                    <a:pt x="324" y="239"/>
                  </a:lnTo>
                  <a:lnTo>
                    <a:pt x="330" y="242"/>
                  </a:lnTo>
                  <a:lnTo>
                    <a:pt x="330" y="251"/>
                  </a:lnTo>
                  <a:lnTo>
                    <a:pt x="335" y="254"/>
                  </a:lnTo>
                  <a:lnTo>
                    <a:pt x="335" y="257"/>
                  </a:lnTo>
                  <a:lnTo>
                    <a:pt x="341" y="260"/>
                  </a:lnTo>
                  <a:lnTo>
                    <a:pt x="341" y="269"/>
                  </a:lnTo>
                  <a:lnTo>
                    <a:pt x="346" y="272"/>
                  </a:lnTo>
                  <a:lnTo>
                    <a:pt x="346" y="275"/>
                  </a:lnTo>
                  <a:lnTo>
                    <a:pt x="352" y="278"/>
                  </a:lnTo>
                  <a:lnTo>
                    <a:pt x="352" y="287"/>
                  </a:lnTo>
                  <a:lnTo>
                    <a:pt x="357" y="29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8" name="Freeform 125">
              <a:extLst>
                <a:ext uri="{FF2B5EF4-FFF2-40B4-BE49-F238E27FC236}">
                  <a16:creationId xmlns:a16="http://schemas.microsoft.com/office/drawing/2014/main" id="{6CE2636F-219B-C905-A965-F5EF09129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" y="2911"/>
              <a:ext cx="403" cy="329"/>
            </a:xfrm>
            <a:custGeom>
              <a:avLst/>
              <a:gdLst>
                <a:gd name="T0" fmla="*/ 6 w 403"/>
                <a:gd name="T1" fmla="*/ 299 h 329"/>
                <a:gd name="T2" fmla="*/ 12 w 403"/>
                <a:gd name="T3" fmla="*/ 314 h 329"/>
                <a:gd name="T4" fmla="*/ 28 w 403"/>
                <a:gd name="T5" fmla="*/ 329 h 329"/>
                <a:gd name="T6" fmla="*/ 34 w 403"/>
                <a:gd name="T7" fmla="*/ 329 h 329"/>
                <a:gd name="T8" fmla="*/ 51 w 403"/>
                <a:gd name="T9" fmla="*/ 329 h 329"/>
                <a:gd name="T10" fmla="*/ 68 w 403"/>
                <a:gd name="T11" fmla="*/ 329 h 329"/>
                <a:gd name="T12" fmla="*/ 84 w 403"/>
                <a:gd name="T13" fmla="*/ 329 h 329"/>
                <a:gd name="T14" fmla="*/ 101 w 403"/>
                <a:gd name="T15" fmla="*/ 329 h 329"/>
                <a:gd name="T16" fmla="*/ 118 w 403"/>
                <a:gd name="T17" fmla="*/ 329 h 329"/>
                <a:gd name="T18" fmla="*/ 129 w 403"/>
                <a:gd name="T19" fmla="*/ 320 h 329"/>
                <a:gd name="T20" fmla="*/ 140 w 403"/>
                <a:gd name="T21" fmla="*/ 308 h 329"/>
                <a:gd name="T22" fmla="*/ 146 w 403"/>
                <a:gd name="T23" fmla="*/ 290 h 329"/>
                <a:gd name="T24" fmla="*/ 157 w 403"/>
                <a:gd name="T25" fmla="*/ 278 h 329"/>
                <a:gd name="T26" fmla="*/ 163 w 403"/>
                <a:gd name="T27" fmla="*/ 263 h 329"/>
                <a:gd name="T28" fmla="*/ 174 w 403"/>
                <a:gd name="T29" fmla="*/ 251 h 329"/>
                <a:gd name="T30" fmla="*/ 179 w 403"/>
                <a:gd name="T31" fmla="*/ 236 h 329"/>
                <a:gd name="T32" fmla="*/ 191 w 403"/>
                <a:gd name="T33" fmla="*/ 224 h 329"/>
                <a:gd name="T34" fmla="*/ 196 w 403"/>
                <a:gd name="T35" fmla="*/ 208 h 329"/>
                <a:gd name="T36" fmla="*/ 207 w 403"/>
                <a:gd name="T37" fmla="*/ 196 h 329"/>
                <a:gd name="T38" fmla="*/ 213 w 403"/>
                <a:gd name="T39" fmla="*/ 181 h 329"/>
                <a:gd name="T40" fmla="*/ 224 w 403"/>
                <a:gd name="T41" fmla="*/ 169 h 329"/>
                <a:gd name="T42" fmla="*/ 230 w 403"/>
                <a:gd name="T43" fmla="*/ 154 h 329"/>
                <a:gd name="T44" fmla="*/ 241 w 403"/>
                <a:gd name="T45" fmla="*/ 142 h 329"/>
                <a:gd name="T46" fmla="*/ 246 w 403"/>
                <a:gd name="T47" fmla="*/ 124 h 329"/>
                <a:gd name="T48" fmla="*/ 258 w 403"/>
                <a:gd name="T49" fmla="*/ 112 h 329"/>
                <a:gd name="T50" fmla="*/ 263 w 403"/>
                <a:gd name="T51" fmla="*/ 97 h 329"/>
                <a:gd name="T52" fmla="*/ 274 w 403"/>
                <a:gd name="T53" fmla="*/ 85 h 329"/>
                <a:gd name="T54" fmla="*/ 280 w 403"/>
                <a:gd name="T55" fmla="*/ 70 h 329"/>
                <a:gd name="T56" fmla="*/ 291 w 403"/>
                <a:gd name="T57" fmla="*/ 58 h 329"/>
                <a:gd name="T58" fmla="*/ 297 w 403"/>
                <a:gd name="T59" fmla="*/ 42 h 329"/>
                <a:gd name="T60" fmla="*/ 308 w 403"/>
                <a:gd name="T61" fmla="*/ 30 h 329"/>
                <a:gd name="T62" fmla="*/ 314 w 403"/>
                <a:gd name="T63" fmla="*/ 15 h 329"/>
                <a:gd name="T64" fmla="*/ 325 w 403"/>
                <a:gd name="T65" fmla="*/ 3 h 329"/>
                <a:gd name="T66" fmla="*/ 330 w 403"/>
                <a:gd name="T67" fmla="*/ 6 h 329"/>
                <a:gd name="T68" fmla="*/ 336 w 403"/>
                <a:gd name="T69" fmla="*/ 24 h 329"/>
                <a:gd name="T70" fmla="*/ 347 w 403"/>
                <a:gd name="T71" fmla="*/ 36 h 329"/>
                <a:gd name="T72" fmla="*/ 353 w 403"/>
                <a:gd name="T73" fmla="*/ 52 h 329"/>
                <a:gd name="T74" fmla="*/ 364 w 403"/>
                <a:gd name="T75" fmla="*/ 64 h 329"/>
                <a:gd name="T76" fmla="*/ 369 w 403"/>
                <a:gd name="T77" fmla="*/ 79 h 329"/>
                <a:gd name="T78" fmla="*/ 381 w 403"/>
                <a:gd name="T79" fmla="*/ 91 h 329"/>
                <a:gd name="T80" fmla="*/ 386 w 403"/>
                <a:gd name="T81" fmla="*/ 106 h 329"/>
                <a:gd name="T82" fmla="*/ 397 w 403"/>
                <a:gd name="T83" fmla="*/ 118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3" h="329">
                  <a:moveTo>
                    <a:pt x="0" y="290"/>
                  </a:moveTo>
                  <a:lnTo>
                    <a:pt x="0" y="296"/>
                  </a:lnTo>
                  <a:lnTo>
                    <a:pt x="6" y="299"/>
                  </a:lnTo>
                  <a:lnTo>
                    <a:pt x="6" y="305"/>
                  </a:lnTo>
                  <a:lnTo>
                    <a:pt x="12" y="308"/>
                  </a:lnTo>
                  <a:lnTo>
                    <a:pt x="12" y="314"/>
                  </a:lnTo>
                  <a:lnTo>
                    <a:pt x="17" y="317"/>
                  </a:lnTo>
                  <a:lnTo>
                    <a:pt x="17" y="323"/>
                  </a:lnTo>
                  <a:lnTo>
                    <a:pt x="28" y="329"/>
                  </a:lnTo>
                  <a:lnTo>
                    <a:pt x="23" y="329"/>
                  </a:lnTo>
                  <a:lnTo>
                    <a:pt x="28" y="329"/>
                  </a:lnTo>
                  <a:lnTo>
                    <a:pt x="34" y="329"/>
                  </a:lnTo>
                  <a:lnTo>
                    <a:pt x="40" y="329"/>
                  </a:lnTo>
                  <a:lnTo>
                    <a:pt x="45" y="329"/>
                  </a:lnTo>
                  <a:lnTo>
                    <a:pt x="51" y="329"/>
                  </a:lnTo>
                  <a:lnTo>
                    <a:pt x="56" y="329"/>
                  </a:lnTo>
                  <a:lnTo>
                    <a:pt x="62" y="329"/>
                  </a:lnTo>
                  <a:lnTo>
                    <a:pt x="68" y="329"/>
                  </a:lnTo>
                  <a:lnTo>
                    <a:pt x="73" y="329"/>
                  </a:lnTo>
                  <a:lnTo>
                    <a:pt x="79" y="329"/>
                  </a:lnTo>
                  <a:lnTo>
                    <a:pt x="84" y="329"/>
                  </a:lnTo>
                  <a:lnTo>
                    <a:pt x="90" y="329"/>
                  </a:lnTo>
                  <a:lnTo>
                    <a:pt x="96" y="329"/>
                  </a:lnTo>
                  <a:lnTo>
                    <a:pt x="101" y="329"/>
                  </a:lnTo>
                  <a:lnTo>
                    <a:pt x="107" y="329"/>
                  </a:lnTo>
                  <a:lnTo>
                    <a:pt x="112" y="329"/>
                  </a:lnTo>
                  <a:lnTo>
                    <a:pt x="118" y="329"/>
                  </a:lnTo>
                  <a:lnTo>
                    <a:pt x="123" y="329"/>
                  </a:lnTo>
                  <a:lnTo>
                    <a:pt x="129" y="323"/>
                  </a:lnTo>
                  <a:lnTo>
                    <a:pt x="129" y="320"/>
                  </a:lnTo>
                  <a:lnTo>
                    <a:pt x="135" y="317"/>
                  </a:lnTo>
                  <a:lnTo>
                    <a:pt x="135" y="311"/>
                  </a:lnTo>
                  <a:lnTo>
                    <a:pt x="140" y="308"/>
                  </a:lnTo>
                  <a:lnTo>
                    <a:pt x="140" y="302"/>
                  </a:lnTo>
                  <a:lnTo>
                    <a:pt x="146" y="299"/>
                  </a:lnTo>
                  <a:lnTo>
                    <a:pt x="146" y="290"/>
                  </a:lnTo>
                  <a:lnTo>
                    <a:pt x="151" y="287"/>
                  </a:lnTo>
                  <a:lnTo>
                    <a:pt x="151" y="281"/>
                  </a:lnTo>
                  <a:lnTo>
                    <a:pt x="157" y="278"/>
                  </a:lnTo>
                  <a:lnTo>
                    <a:pt x="157" y="272"/>
                  </a:lnTo>
                  <a:lnTo>
                    <a:pt x="163" y="269"/>
                  </a:lnTo>
                  <a:lnTo>
                    <a:pt x="163" y="263"/>
                  </a:lnTo>
                  <a:lnTo>
                    <a:pt x="168" y="260"/>
                  </a:lnTo>
                  <a:lnTo>
                    <a:pt x="168" y="254"/>
                  </a:lnTo>
                  <a:lnTo>
                    <a:pt x="174" y="251"/>
                  </a:lnTo>
                  <a:lnTo>
                    <a:pt x="174" y="245"/>
                  </a:lnTo>
                  <a:lnTo>
                    <a:pt x="179" y="242"/>
                  </a:lnTo>
                  <a:lnTo>
                    <a:pt x="179" y="236"/>
                  </a:lnTo>
                  <a:lnTo>
                    <a:pt x="185" y="233"/>
                  </a:lnTo>
                  <a:lnTo>
                    <a:pt x="185" y="227"/>
                  </a:lnTo>
                  <a:lnTo>
                    <a:pt x="191" y="224"/>
                  </a:lnTo>
                  <a:lnTo>
                    <a:pt x="191" y="217"/>
                  </a:lnTo>
                  <a:lnTo>
                    <a:pt x="196" y="214"/>
                  </a:lnTo>
                  <a:lnTo>
                    <a:pt x="196" y="208"/>
                  </a:lnTo>
                  <a:lnTo>
                    <a:pt x="202" y="205"/>
                  </a:lnTo>
                  <a:lnTo>
                    <a:pt x="202" y="199"/>
                  </a:lnTo>
                  <a:lnTo>
                    <a:pt x="207" y="196"/>
                  </a:lnTo>
                  <a:lnTo>
                    <a:pt x="207" y="190"/>
                  </a:lnTo>
                  <a:lnTo>
                    <a:pt x="213" y="187"/>
                  </a:lnTo>
                  <a:lnTo>
                    <a:pt x="213" y="181"/>
                  </a:lnTo>
                  <a:lnTo>
                    <a:pt x="218" y="178"/>
                  </a:lnTo>
                  <a:lnTo>
                    <a:pt x="218" y="172"/>
                  </a:lnTo>
                  <a:lnTo>
                    <a:pt x="224" y="169"/>
                  </a:lnTo>
                  <a:lnTo>
                    <a:pt x="224" y="163"/>
                  </a:lnTo>
                  <a:lnTo>
                    <a:pt x="230" y="160"/>
                  </a:lnTo>
                  <a:lnTo>
                    <a:pt x="230" y="154"/>
                  </a:lnTo>
                  <a:lnTo>
                    <a:pt x="235" y="151"/>
                  </a:lnTo>
                  <a:lnTo>
                    <a:pt x="235" y="145"/>
                  </a:lnTo>
                  <a:lnTo>
                    <a:pt x="241" y="142"/>
                  </a:lnTo>
                  <a:lnTo>
                    <a:pt x="241" y="133"/>
                  </a:lnTo>
                  <a:lnTo>
                    <a:pt x="246" y="130"/>
                  </a:lnTo>
                  <a:lnTo>
                    <a:pt x="246" y="124"/>
                  </a:lnTo>
                  <a:lnTo>
                    <a:pt x="252" y="121"/>
                  </a:lnTo>
                  <a:lnTo>
                    <a:pt x="252" y="115"/>
                  </a:lnTo>
                  <a:lnTo>
                    <a:pt x="258" y="112"/>
                  </a:lnTo>
                  <a:lnTo>
                    <a:pt x="258" y="106"/>
                  </a:lnTo>
                  <a:lnTo>
                    <a:pt x="263" y="103"/>
                  </a:lnTo>
                  <a:lnTo>
                    <a:pt x="263" y="97"/>
                  </a:lnTo>
                  <a:lnTo>
                    <a:pt x="269" y="94"/>
                  </a:lnTo>
                  <a:lnTo>
                    <a:pt x="269" y="88"/>
                  </a:lnTo>
                  <a:lnTo>
                    <a:pt x="274" y="85"/>
                  </a:lnTo>
                  <a:lnTo>
                    <a:pt x="274" y="79"/>
                  </a:lnTo>
                  <a:lnTo>
                    <a:pt x="280" y="76"/>
                  </a:lnTo>
                  <a:lnTo>
                    <a:pt x="280" y="70"/>
                  </a:lnTo>
                  <a:lnTo>
                    <a:pt x="286" y="67"/>
                  </a:lnTo>
                  <a:lnTo>
                    <a:pt x="286" y="61"/>
                  </a:lnTo>
                  <a:lnTo>
                    <a:pt x="291" y="58"/>
                  </a:lnTo>
                  <a:lnTo>
                    <a:pt x="291" y="52"/>
                  </a:lnTo>
                  <a:lnTo>
                    <a:pt x="297" y="49"/>
                  </a:lnTo>
                  <a:lnTo>
                    <a:pt x="297" y="42"/>
                  </a:lnTo>
                  <a:lnTo>
                    <a:pt x="302" y="39"/>
                  </a:lnTo>
                  <a:lnTo>
                    <a:pt x="302" y="33"/>
                  </a:lnTo>
                  <a:lnTo>
                    <a:pt x="308" y="30"/>
                  </a:lnTo>
                  <a:lnTo>
                    <a:pt x="308" y="24"/>
                  </a:lnTo>
                  <a:lnTo>
                    <a:pt x="314" y="21"/>
                  </a:lnTo>
                  <a:lnTo>
                    <a:pt x="314" y="15"/>
                  </a:lnTo>
                  <a:lnTo>
                    <a:pt x="319" y="12"/>
                  </a:lnTo>
                  <a:lnTo>
                    <a:pt x="319" y="6"/>
                  </a:lnTo>
                  <a:lnTo>
                    <a:pt x="325" y="3"/>
                  </a:lnTo>
                  <a:lnTo>
                    <a:pt x="325" y="0"/>
                  </a:lnTo>
                  <a:lnTo>
                    <a:pt x="325" y="3"/>
                  </a:lnTo>
                  <a:lnTo>
                    <a:pt x="330" y="6"/>
                  </a:lnTo>
                  <a:lnTo>
                    <a:pt x="330" y="15"/>
                  </a:lnTo>
                  <a:lnTo>
                    <a:pt x="336" y="18"/>
                  </a:lnTo>
                  <a:lnTo>
                    <a:pt x="336" y="24"/>
                  </a:lnTo>
                  <a:lnTo>
                    <a:pt x="341" y="27"/>
                  </a:lnTo>
                  <a:lnTo>
                    <a:pt x="341" y="33"/>
                  </a:lnTo>
                  <a:lnTo>
                    <a:pt x="347" y="36"/>
                  </a:lnTo>
                  <a:lnTo>
                    <a:pt x="347" y="42"/>
                  </a:lnTo>
                  <a:lnTo>
                    <a:pt x="353" y="46"/>
                  </a:lnTo>
                  <a:lnTo>
                    <a:pt x="353" y="52"/>
                  </a:lnTo>
                  <a:lnTo>
                    <a:pt x="358" y="55"/>
                  </a:lnTo>
                  <a:lnTo>
                    <a:pt x="358" y="61"/>
                  </a:lnTo>
                  <a:lnTo>
                    <a:pt x="364" y="64"/>
                  </a:lnTo>
                  <a:lnTo>
                    <a:pt x="364" y="70"/>
                  </a:lnTo>
                  <a:lnTo>
                    <a:pt x="369" y="73"/>
                  </a:lnTo>
                  <a:lnTo>
                    <a:pt x="369" y="79"/>
                  </a:lnTo>
                  <a:lnTo>
                    <a:pt x="375" y="82"/>
                  </a:lnTo>
                  <a:lnTo>
                    <a:pt x="375" y="88"/>
                  </a:lnTo>
                  <a:lnTo>
                    <a:pt x="381" y="91"/>
                  </a:lnTo>
                  <a:lnTo>
                    <a:pt x="381" y="97"/>
                  </a:lnTo>
                  <a:lnTo>
                    <a:pt x="386" y="100"/>
                  </a:lnTo>
                  <a:lnTo>
                    <a:pt x="386" y="106"/>
                  </a:lnTo>
                  <a:lnTo>
                    <a:pt x="392" y="109"/>
                  </a:lnTo>
                  <a:lnTo>
                    <a:pt x="392" y="115"/>
                  </a:lnTo>
                  <a:lnTo>
                    <a:pt x="397" y="118"/>
                  </a:lnTo>
                  <a:lnTo>
                    <a:pt x="397" y="124"/>
                  </a:lnTo>
                  <a:lnTo>
                    <a:pt x="403" y="127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499" name="Freeform 126">
              <a:extLst>
                <a:ext uri="{FF2B5EF4-FFF2-40B4-BE49-F238E27FC236}">
                  <a16:creationId xmlns:a16="http://schemas.microsoft.com/office/drawing/2014/main" id="{04C4F537-2EA2-62D2-0C81-24F0E76D7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" y="2929"/>
              <a:ext cx="408" cy="311"/>
            </a:xfrm>
            <a:custGeom>
              <a:avLst/>
              <a:gdLst>
                <a:gd name="T0" fmla="*/ 6 w 408"/>
                <a:gd name="T1" fmla="*/ 118 h 311"/>
                <a:gd name="T2" fmla="*/ 11 w 408"/>
                <a:gd name="T3" fmla="*/ 133 h 311"/>
                <a:gd name="T4" fmla="*/ 22 w 408"/>
                <a:gd name="T5" fmla="*/ 148 h 311"/>
                <a:gd name="T6" fmla="*/ 28 w 408"/>
                <a:gd name="T7" fmla="*/ 163 h 311"/>
                <a:gd name="T8" fmla="*/ 39 w 408"/>
                <a:gd name="T9" fmla="*/ 175 h 311"/>
                <a:gd name="T10" fmla="*/ 45 w 408"/>
                <a:gd name="T11" fmla="*/ 190 h 311"/>
                <a:gd name="T12" fmla="*/ 56 w 408"/>
                <a:gd name="T13" fmla="*/ 202 h 311"/>
                <a:gd name="T14" fmla="*/ 61 w 408"/>
                <a:gd name="T15" fmla="*/ 218 h 311"/>
                <a:gd name="T16" fmla="*/ 73 w 408"/>
                <a:gd name="T17" fmla="*/ 230 h 311"/>
                <a:gd name="T18" fmla="*/ 78 w 408"/>
                <a:gd name="T19" fmla="*/ 245 h 311"/>
                <a:gd name="T20" fmla="*/ 89 w 408"/>
                <a:gd name="T21" fmla="*/ 257 h 311"/>
                <a:gd name="T22" fmla="*/ 95 w 408"/>
                <a:gd name="T23" fmla="*/ 272 h 311"/>
                <a:gd name="T24" fmla="*/ 106 w 408"/>
                <a:gd name="T25" fmla="*/ 284 h 311"/>
                <a:gd name="T26" fmla="*/ 112 w 408"/>
                <a:gd name="T27" fmla="*/ 299 h 311"/>
                <a:gd name="T28" fmla="*/ 123 w 408"/>
                <a:gd name="T29" fmla="*/ 311 h 311"/>
                <a:gd name="T30" fmla="*/ 140 w 408"/>
                <a:gd name="T31" fmla="*/ 311 h 311"/>
                <a:gd name="T32" fmla="*/ 157 w 408"/>
                <a:gd name="T33" fmla="*/ 311 h 311"/>
                <a:gd name="T34" fmla="*/ 173 w 408"/>
                <a:gd name="T35" fmla="*/ 311 h 311"/>
                <a:gd name="T36" fmla="*/ 190 w 408"/>
                <a:gd name="T37" fmla="*/ 311 h 311"/>
                <a:gd name="T38" fmla="*/ 207 w 408"/>
                <a:gd name="T39" fmla="*/ 311 h 311"/>
                <a:gd name="T40" fmla="*/ 229 w 408"/>
                <a:gd name="T41" fmla="*/ 305 h 311"/>
                <a:gd name="T42" fmla="*/ 235 w 408"/>
                <a:gd name="T43" fmla="*/ 287 h 311"/>
                <a:gd name="T44" fmla="*/ 246 w 408"/>
                <a:gd name="T45" fmla="*/ 275 h 311"/>
                <a:gd name="T46" fmla="*/ 252 w 408"/>
                <a:gd name="T47" fmla="*/ 260 h 311"/>
                <a:gd name="T48" fmla="*/ 263 w 408"/>
                <a:gd name="T49" fmla="*/ 248 h 311"/>
                <a:gd name="T50" fmla="*/ 268 w 408"/>
                <a:gd name="T51" fmla="*/ 233 h 311"/>
                <a:gd name="T52" fmla="*/ 280 w 408"/>
                <a:gd name="T53" fmla="*/ 218 h 311"/>
                <a:gd name="T54" fmla="*/ 285 w 408"/>
                <a:gd name="T55" fmla="*/ 202 h 311"/>
                <a:gd name="T56" fmla="*/ 296 w 408"/>
                <a:gd name="T57" fmla="*/ 190 h 311"/>
                <a:gd name="T58" fmla="*/ 302 w 408"/>
                <a:gd name="T59" fmla="*/ 175 h 311"/>
                <a:gd name="T60" fmla="*/ 313 w 408"/>
                <a:gd name="T61" fmla="*/ 163 h 311"/>
                <a:gd name="T62" fmla="*/ 319 w 408"/>
                <a:gd name="T63" fmla="*/ 148 h 311"/>
                <a:gd name="T64" fmla="*/ 330 w 408"/>
                <a:gd name="T65" fmla="*/ 136 h 311"/>
                <a:gd name="T66" fmla="*/ 335 w 408"/>
                <a:gd name="T67" fmla="*/ 121 h 311"/>
                <a:gd name="T68" fmla="*/ 347 w 408"/>
                <a:gd name="T69" fmla="*/ 109 h 311"/>
                <a:gd name="T70" fmla="*/ 352 w 408"/>
                <a:gd name="T71" fmla="*/ 94 h 311"/>
                <a:gd name="T72" fmla="*/ 363 w 408"/>
                <a:gd name="T73" fmla="*/ 82 h 311"/>
                <a:gd name="T74" fmla="*/ 369 w 408"/>
                <a:gd name="T75" fmla="*/ 67 h 311"/>
                <a:gd name="T76" fmla="*/ 380 w 408"/>
                <a:gd name="T77" fmla="*/ 52 h 311"/>
                <a:gd name="T78" fmla="*/ 386 w 408"/>
                <a:gd name="T79" fmla="*/ 37 h 311"/>
                <a:gd name="T80" fmla="*/ 397 w 408"/>
                <a:gd name="T81" fmla="*/ 24 h 311"/>
                <a:gd name="T82" fmla="*/ 402 w 408"/>
                <a:gd name="T83" fmla="*/ 9 h 3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11">
                  <a:moveTo>
                    <a:pt x="0" y="109"/>
                  </a:moveTo>
                  <a:lnTo>
                    <a:pt x="0" y="115"/>
                  </a:lnTo>
                  <a:lnTo>
                    <a:pt x="6" y="118"/>
                  </a:lnTo>
                  <a:lnTo>
                    <a:pt x="6" y="124"/>
                  </a:lnTo>
                  <a:lnTo>
                    <a:pt x="11" y="127"/>
                  </a:lnTo>
                  <a:lnTo>
                    <a:pt x="11" y="133"/>
                  </a:lnTo>
                  <a:lnTo>
                    <a:pt x="17" y="136"/>
                  </a:lnTo>
                  <a:lnTo>
                    <a:pt x="17" y="145"/>
                  </a:lnTo>
                  <a:lnTo>
                    <a:pt x="22" y="148"/>
                  </a:lnTo>
                  <a:lnTo>
                    <a:pt x="22" y="151"/>
                  </a:lnTo>
                  <a:lnTo>
                    <a:pt x="28" y="154"/>
                  </a:lnTo>
                  <a:lnTo>
                    <a:pt x="28" y="163"/>
                  </a:lnTo>
                  <a:lnTo>
                    <a:pt x="34" y="166"/>
                  </a:lnTo>
                  <a:lnTo>
                    <a:pt x="34" y="172"/>
                  </a:lnTo>
                  <a:lnTo>
                    <a:pt x="39" y="175"/>
                  </a:lnTo>
                  <a:lnTo>
                    <a:pt x="39" y="181"/>
                  </a:lnTo>
                  <a:lnTo>
                    <a:pt x="45" y="184"/>
                  </a:lnTo>
                  <a:lnTo>
                    <a:pt x="45" y="190"/>
                  </a:lnTo>
                  <a:lnTo>
                    <a:pt x="50" y="193"/>
                  </a:lnTo>
                  <a:lnTo>
                    <a:pt x="50" y="199"/>
                  </a:lnTo>
                  <a:lnTo>
                    <a:pt x="56" y="202"/>
                  </a:lnTo>
                  <a:lnTo>
                    <a:pt x="56" y="209"/>
                  </a:lnTo>
                  <a:lnTo>
                    <a:pt x="61" y="212"/>
                  </a:lnTo>
                  <a:lnTo>
                    <a:pt x="61" y="218"/>
                  </a:lnTo>
                  <a:lnTo>
                    <a:pt x="67" y="221"/>
                  </a:lnTo>
                  <a:lnTo>
                    <a:pt x="67" y="227"/>
                  </a:lnTo>
                  <a:lnTo>
                    <a:pt x="73" y="230"/>
                  </a:lnTo>
                  <a:lnTo>
                    <a:pt x="73" y="236"/>
                  </a:lnTo>
                  <a:lnTo>
                    <a:pt x="78" y="239"/>
                  </a:lnTo>
                  <a:lnTo>
                    <a:pt x="78" y="245"/>
                  </a:lnTo>
                  <a:lnTo>
                    <a:pt x="84" y="248"/>
                  </a:lnTo>
                  <a:lnTo>
                    <a:pt x="84" y="254"/>
                  </a:lnTo>
                  <a:lnTo>
                    <a:pt x="89" y="257"/>
                  </a:lnTo>
                  <a:lnTo>
                    <a:pt x="89" y="263"/>
                  </a:lnTo>
                  <a:lnTo>
                    <a:pt x="95" y="266"/>
                  </a:lnTo>
                  <a:lnTo>
                    <a:pt x="95" y="272"/>
                  </a:lnTo>
                  <a:lnTo>
                    <a:pt x="101" y="275"/>
                  </a:lnTo>
                  <a:lnTo>
                    <a:pt x="101" y="281"/>
                  </a:lnTo>
                  <a:lnTo>
                    <a:pt x="106" y="284"/>
                  </a:lnTo>
                  <a:lnTo>
                    <a:pt x="106" y="293"/>
                  </a:lnTo>
                  <a:lnTo>
                    <a:pt x="112" y="296"/>
                  </a:lnTo>
                  <a:lnTo>
                    <a:pt x="112" y="299"/>
                  </a:lnTo>
                  <a:lnTo>
                    <a:pt x="117" y="302"/>
                  </a:lnTo>
                  <a:lnTo>
                    <a:pt x="117" y="311"/>
                  </a:lnTo>
                  <a:lnTo>
                    <a:pt x="123" y="311"/>
                  </a:lnTo>
                  <a:lnTo>
                    <a:pt x="129" y="311"/>
                  </a:lnTo>
                  <a:lnTo>
                    <a:pt x="134" y="311"/>
                  </a:lnTo>
                  <a:lnTo>
                    <a:pt x="140" y="311"/>
                  </a:lnTo>
                  <a:lnTo>
                    <a:pt x="145" y="311"/>
                  </a:lnTo>
                  <a:lnTo>
                    <a:pt x="151" y="311"/>
                  </a:lnTo>
                  <a:lnTo>
                    <a:pt x="157" y="311"/>
                  </a:lnTo>
                  <a:lnTo>
                    <a:pt x="162" y="311"/>
                  </a:lnTo>
                  <a:lnTo>
                    <a:pt x="168" y="311"/>
                  </a:lnTo>
                  <a:lnTo>
                    <a:pt x="173" y="311"/>
                  </a:lnTo>
                  <a:lnTo>
                    <a:pt x="179" y="311"/>
                  </a:lnTo>
                  <a:lnTo>
                    <a:pt x="184" y="311"/>
                  </a:lnTo>
                  <a:lnTo>
                    <a:pt x="190" y="311"/>
                  </a:lnTo>
                  <a:lnTo>
                    <a:pt x="196" y="311"/>
                  </a:lnTo>
                  <a:lnTo>
                    <a:pt x="201" y="311"/>
                  </a:lnTo>
                  <a:lnTo>
                    <a:pt x="207" y="311"/>
                  </a:lnTo>
                  <a:lnTo>
                    <a:pt x="212" y="311"/>
                  </a:lnTo>
                  <a:lnTo>
                    <a:pt x="218" y="311"/>
                  </a:lnTo>
                  <a:lnTo>
                    <a:pt x="229" y="305"/>
                  </a:lnTo>
                  <a:lnTo>
                    <a:pt x="229" y="296"/>
                  </a:lnTo>
                  <a:lnTo>
                    <a:pt x="235" y="293"/>
                  </a:lnTo>
                  <a:lnTo>
                    <a:pt x="235" y="287"/>
                  </a:lnTo>
                  <a:lnTo>
                    <a:pt x="240" y="284"/>
                  </a:lnTo>
                  <a:lnTo>
                    <a:pt x="240" y="278"/>
                  </a:lnTo>
                  <a:lnTo>
                    <a:pt x="246" y="275"/>
                  </a:lnTo>
                  <a:lnTo>
                    <a:pt x="246" y="269"/>
                  </a:lnTo>
                  <a:lnTo>
                    <a:pt x="252" y="266"/>
                  </a:lnTo>
                  <a:lnTo>
                    <a:pt x="252" y="260"/>
                  </a:lnTo>
                  <a:lnTo>
                    <a:pt x="257" y="257"/>
                  </a:lnTo>
                  <a:lnTo>
                    <a:pt x="257" y="251"/>
                  </a:lnTo>
                  <a:lnTo>
                    <a:pt x="263" y="248"/>
                  </a:lnTo>
                  <a:lnTo>
                    <a:pt x="263" y="242"/>
                  </a:lnTo>
                  <a:lnTo>
                    <a:pt x="268" y="239"/>
                  </a:lnTo>
                  <a:lnTo>
                    <a:pt x="268" y="233"/>
                  </a:lnTo>
                  <a:lnTo>
                    <a:pt x="274" y="230"/>
                  </a:lnTo>
                  <a:lnTo>
                    <a:pt x="274" y="221"/>
                  </a:lnTo>
                  <a:lnTo>
                    <a:pt x="280" y="218"/>
                  </a:lnTo>
                  <a:lnTo>
                    <a:pt x="280" y="212"/>
                  </a:lnTo>
                  <a:lnTo>
                    <a:pt x="285" y="209"/>
                  </a:lnTo>
                  <a:lnTo>
                    <a:pt x="285" y="202"/>
                  </a:lnTo>
                  <a:lnTo>
                    <a:pt x="291" y="199"/>
                  </a:lnTo>
                  <a:lnTo>
                    <a:pt x="291" y="193"/>
                  </a:lnTo>
                  <a:lnTo>
                    <a:pt x="296" y="190"/>
                  </a:lnTo>
                  <a:lnTo>
                    <a:pt x="296" y="184"/>
                  </a:lnTo>
                  <a:lnTo>
                    <a:pt x="302" y="181"/>
                  </a:lnTo>
                  <a:lnTo>
                    <a:pt x="302" y="175"/>
                  </a:lnTo>
                  <a:lnTo>
                    <a:pt x="307" y="172"/>
                  </a:lnTo>
                  <a:lnTo>
                    <a:pt x="307" y="166"/>
                  </a:lnTo>
                  <a:lnTo>
                    <a:pt x="313" y="163"/>
                  </a:lnTo>
                  <a:lnTo>
                    <a:pt x="313" y="157"/>
                  </a:lnTo>
                  <a:lnTo>
                    <a:pt x="319" y="154"/>
                  </a:lnTo>
                  <a:lnTo>
                    <a:pt x="319" y="148"/>
                  </a:lnTo>
                  <a:lnTo>
                    <a:pt x="324" y="145"/>
                  </a:lnTo>
                  <a:lnTo>
                    <a:pt x="324" y="139"/>
                  </a:lnTo>
                  <a:lnTo>
                    <a:pt x="330" y="136"/>
                  </a:lnTo>
                  <a:lnTo>
                    <a:pt x="330" y="130"/>
                  </a:lnTo>
                  <a:lnTo>
                    <a:pt x="335" y="127"/>
                  </a:lnTo>
                  <a:lnTo>
                    <a:pt x="335" y="121"/>
                  </a:lnTo>
                  <a:lnTo>
                    <a:pt x="341" y="118"/>
                  </a:lnTo>
                  <a:lnTo>
                    <a:pt x="341" y="112"/>
                  </a:lnTo>
                  <a:lnTo>
                    <a:pt x="347" y="109"/>
                  </a:lnTo>
                  <a:lnTo>
                    <a:pt x="347" y="103"/>
                  </a:lnTo>
                  <a:lnTo>
                    <a:pt x="352" y="100"/>
                  </a:lnTo>
                  <a:lnTo>
                    <a:pt x="352" y="94"/>
                  </a:lnTo>
                  <a:lnTo>
                    <a:pt x="358" y="91"/>
                  </a:lnTo>
                  <a:lnTo>
                    <a:pt x="358" y="85"/>
                  </a:lnTo>
                  <a:lnTo>
                    <a:pt x="363" y="82"/>
                  </a:lnTo>
                  <a:lnTo>
                    <a:pt x="363" y="73"/>
                  </a:lnTo>
                  <a:lnTo>
                    <a:pt x="369" y="70"/>
                  </a:lnTo>
                  <a:lnTo>
                    <a:pt x="369" y="67"/>
                  </a:lnTo>
                  <a:lnTo>
                    <a:pt x="375" y="64"/>
                  </a:lnTo>
                  <a:lnTo>
                    <a:pt x="375" y="55"/>
                  </a:lnTo>
                  <a:lnTo>
                    <a:pt x="380" y="52"/>
                  </a:lnTo>
                  <a:lnTo>
                    <a:pt x="380" y="46"/>
                  </a:lnTo>
                  <a:lnTo>
                    <a:pt x="386" y="43"/>
                  </a:lnTo>
                  <a:lnTo>
                    <a:pt x="386" y="37"/>
                  </a:lnTo>
                  <a:lnTo>
                    <a:pt x="391" y="34"/>
                  </a:lnTo>
                  <a:lnTo>
                    <a:pt x="391" y="28"/>
                  </a:lnTo>
                  <a:lnTo>
                    <a:pt x="397" y="24"/>
                  </a:lnTo>
                  <a:lnTo>
                    <a:pt x="397" y="18"/>
                  </a:lnTo>
                  <a:lnTo>
                    <a:pt x="402" y="15"/>
                  </a:lnTo>
                  <a:lnTo>
                    <a:pt x="402" y="9"/>
                  </a:lnTo>
                  <a:lnTo>
                    <a:pt x="408" y="6"/>
                  </a:lnTo>
                  <a:lnTo>
                    <a:pt x="408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0" name="Freeform 127">
              <a:extLst>
                <a:ext uri="{FF2B5EF4-FFF2-40B4-BE49-F238E27FC236}">
                  <a16:creationId xmlns:a16="http://schemas.microsoft.com/office/drawing/2014/main" id="{9A8DFB37-3E60-95E2-C833-E77404210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4" y="2911"/>
              <a:ext cx="408" cy="329"/>
            </a:xfrm>
            <a:custGeom>
              <a:avLst/>
              <a:gdLst>
                <a:gd name="T0" fmla="*/ 6 w 408"/>
                <a:gd name="T1" fmla="*/ 9 h 329"/>
                <a:gd name="T2" fmla="*/ 17 w 408"/>
                <a:gd name="T3" fmla="*/ 3 h 329"/>
                <a:gd name="T4" fmla="*/ 22 w 408"/>
                <a:gd name="T5" fmla="*/ 18 h 329"/>
                <a:gd name="T6" fmla="*/ 34 w 408"/>
                <a:gd name="T7" fmla="*/ 30 h 329"/>
                <a:gd name="T8" fmla="*/ 39 w 408"/>
                <a:gd name="T9" fmla="*/ 46 h 329"/>
                <a:gd name="T10" fmla="*/ 50 w 408"/>
                <a:gd name="T11" fmla="*/ 61 h 329"/>
                <a:gd name="T12" fmla="*/ 56 w 408"/>
                <a:gd name="T13" fmla="*/ 76 h 329"/>
                <a:gd name="T14" fmla="*/ 67 w 408"/>
                <a:gd name="T15" fmla="*/ 88 h 329"/>
                <a:gd name="T16" fmla="*/ 73 w 408"/>
                <a:gd name="T17" fmla="*/ 103 h 329"/>
                <a:gd name="T18" fmla="*/ 84 w 408"/>
                <a:gd name="T19" fmla="*/ 115 h 329"/>
                <a:gd name="T20" fmla="*/ 90 w 408"/>
                <a:gd name="T21" fmla="*/ 130 h 329"/>
                <a:gd name="T22" fmla="*/ 101 w 408"/>
                <a:gd name="T23" fmla="*/ 142 h 329"/>
                <a:gd name="T24" fmla="*/ 106 w 408"/>
                <a:gd name="T25" fmla="*/ 157 h 329"/>
                <a:gd name="T26" fmla="*/ 117 w 408"/>
                <a:gd name="T27" fmla="*/ 169 h 329"/>
                <a:gd name="T28" fmla="*/ 123 w 408"/>
                <a:gd name="T29" fmla="*/ 184 h 329"/>
                <a:gd name="T30" fmla="*/ 134 w 408"/>
                <a:gd name="T31" fmla="*/ 196 h 329"/>
                <a:gd name="T32" fmla="*/ 140 w 408"/>
                <a:gd name="T33" fmla="*/ 211 h 329"/>
                <a:gd name="T34" fmla="*/ 151 w 408"/>
                <a:gd name="T35" fmla="*/ 227 h 329"/>
                <a:gd name="T36" fmla="*/ 157 w 408"/>
                <a:gd name="T37" fmla="*/ 242 h 329"/>
                <a:gd name="T38" fmla="*/ 168 w 408"/>
                <a:gd name="T39" fmla="*/ 254 h 329"/>
                <a:gd name="T40" fmla="*/ 173 w 408"/>
                <a:gd name="T41" fmla="*/ 269 h 329"/>
                <a:gd name="T42" fmla="*/ 185 w 408"/>
                <a:gd name="T43" fmla="*/ 281 h 329"/>
                <a:gd name="T44" fmla="*/ 190 w 408"/>
                <a:gd name="T45" fmla="*/ 296 h 329"/>
                <a:gd name="T46" fmla="*/ 201 w 408"/>
                <a:gd name="T47" fmla="*/ 308 h 329"/>
                <a:gd name="T48" fmla="*/ 207 w 408"/>
                <a:gd name="T49" fmla="*/ 323 h 329"/>
                <a:gd name="T50" fmla="*/ 218 w 408"/>
                <a:gd name="T51" fmla="*/ 329 h 329"/>
                <a:gd name="T52" fmla="*/ 235 w 408"/>
                <a:gd name="T53" fmla="*/ 329 h 329"/>
                <a:gd name="T54" fmla="*/ 252 w 408"/>
                <a:gd name="T55" fmla="*/ 329 h 329"/>
                <a:gd name="T56" fmla="*/ 268 w 408"/>
                <a:gd name="T57" fmla="*/ 329 h 329"/>
                <a:gd name="T58" fmla="*/ 285 w 408"/>
                <a:gd name="T59" fmla="*/ 329 h 329"/>
                <a:gd name="T60" fmla="*/ 302 w 408"/>
                <a:gd name="T61" fmla="*/ 329 h 329"/>
                <a:gd name="T62" fmla="*/ 319 w 408"/>
                <a:gd name="T63" fmla="*/ 323 h 329"/>
                <a:gd name="T64" fmla="*/ 324 w 408"/>
                <a:gd name="T65" fmla="*/ 308 h 329"/>
                <a:gd name="T66" fmla="*/ 336 w 408"/>
                <a:gd name="T67" fmla="*/ 296 h 329"/>
                <a:gd name="T68" fmla="*/ 341 w 408"/>
                <a:gd name="T69" fmla="*/ 281 h 329"/>
                <a:gd name="T70" fmla="*/ 352 w 408"/>
                <a:gd name="T71" fmla="*/ 269 h 329"/>
                <a:gd name="T72" fmla="*/ 358 w 408"/>
                <a:gd name="T73" fmla="*/ 254 h 329"/>
                <a:gd name="T74" fmla="*/ 369 w 408"/>
                <a:gd name="T75" fmla="*/ 242 h 329"/>
                <a:gd name="T76" fmla="*/ 375 w 408"/>
                <a:gd name="T77" fmla="*/ 227 h 329"/>
                <a:gd name="T78" fmla="*/ 386 w 408"/>
                <a:gd name="T79" fmla="*/ 214 h 329"/>
                <a:gd name="T80" fmla="*/ 391 w 408"/>
                <a:gd name="T81" fmla="*/ 199 h 329"/>
                <a:gd name="T82" fmla="*/ 403 w 408"/>
                <a:gd name="T83" fmla="*/ 187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9">
                  <a:moveTo>
                    <a:pt x="0" y="18"/>
                  </a:moveTo>
                  <a:lnTo>
                    <a:pt x="6" y="15"/>
                  </a:lnTo>
                  <a:lnTo>
                    <a:pt x="6" y="9"/>
                  </a:lnTo>
                  <a:lnTo>
                    <a:pt x="11" y="6"/>
                  </a:lnTo>
                  <a:lnTo>
                    <a:pt x="11" y="0"/>
                  </a:lnTo>
                  <a:lnTo>
                    <a:pt x="17" y="3"/>
                  </a:lnTo>
                  <a:lnTo>
                    <a:pt x="17" y="9"/>
                  </a:lnTo>
                  <a:lnTo>
                    <a:pt x="22" y="12"/>
                  </a:lnTo>
                  <a:lnTo>
                    <a:pt x="22" y="18"/>
                  </a:lnTo>
                  <a:lnTo>
                    <a:pt x="28" y="21"/>
                  </a:lnTo>
                  <a:lnTo>
                    <a:pt x="28" y="27"/>
                  </a:lnTo>
                  <a:lnTo>
                    <a:pt x="34" y="30"/>
                  </a:lnTo>
                  <a:lnTo>
                    <a:pt x="34" y="36"/>
                  </a:lnTo>
                  <a:lnTo>
                    <a:pt x="39" y="39"/>
                  </a:lnTo>
                  <a:lnTo>
                    <a:pt x="39" y="46"/>
                  </a:lnTo>
                  <a:lnTo>
                    <a:pt x="45" y="49"/>
                  </a:lnTo>
                  <a:lnTo>
                    <a:pt x="45" y="58"/>
                  </a:lnTo>
                  <a:lnTo>
                    <a:pt x="50" y="61"/>
                  </a:lnTo>
                  <a:lnTo>
                    <a:pt x="50" y="64"/>
                  </a:lnTo>
                  <a:lnTo>
                    <a:pt x="56" y="67"/>
                  </a:lnTo>
                  <a:lnTo>
                    <a:pt x="56" y="76"/>
                  </a:lnTo>
                  <a:lnTo>
                    <a:pt x="62" y="79"/>
                  </a:lnTo>
                  <a:lnTo>
                    <a:pt x="62" y="85"/>
                  </a:lnTo>
                  <a:lnTo>
                    <a:pt x="67" y="88"/>
                  </a:lnTo>
                  <a:lnTo>
                    <a:pt x="67" y="94"/>
                  </a:lnTo>
                  <a:lnTo>
                    <a:pt x="73" y="97"/>
                  </a:lnTo>
                  <a:lnTo>
                    <a:pt x="73" y="103"/>
                  </a:lnTo>
                  <a:lnTo>
                    <a:pt x="78" y="106"/>
                  </a:lnTo>
                  <a:lnTo>
                    <a:pt x="78" y="112"/>
                  </a:lnTo>
                  <a:lnTo>
                    <a:pt x="84" y="115"/>
                  </a:lnTo>
                  <a:lnTo>
                    <a:pt x="84" y="121"/>
                  </a:lnTo>
                  <a:lnTo>
                    <a:pt x="90" y="124"/>
                  </a:lnTo>
                  <a:lnTo>
                    <a:pt x="90" y="130"/>
                  </a:lnTo>
                  <a:lnTo>
                    <a:pt x="95" y="133"/>
                  </a:lnTo>
                  <a:lnTo>
                    <a:pt x="95" y="139"/>
                  </a:lnTo>
                  <a:lnTo>
                    <a:pt x="101" y="142"/>
                  </a:lnTo>
                  <a:lnTo>
                    <a:pt x="101" y="148"/>
                  </a:lnTo>
                  <a:lnTo>
                    <a:pt x="106" y="151"/>
                  </a:lnTo>
                  <a:lnTo>
                    <a:pt x="106" y="157"/>
                  </a:lnTo>
                  <a:lnTo>
                    <a:pt x="112" y="160"/>
                  </a:lnTo>
                  <a:lnTo>
                    <a:pt x="112" y="166"/>
                  </a:lnTo>
                  <a:lnTo>
                    <a:pt x="117" y="169"/>
                  </a:lnTo>
                  <a:lnTo>
                    <a:pt x="117" y="175"/>
                  </a:lnTo>
                  <a:lnTo>
                    <a:pt x="123" y="178"/>
                  </a:lnTo>
                  <a:lnTo>
                    <a:pt x="123" y="184"/>
                  </a:lnTo>
                  <a:lnTo>
                    <a:pt x="129" y="187"/>
                  </a:lnTo>
                  <a:lnTo>
                    <a:pt x="129" y="193"/>
                  </a:lnTo>
                  <a:lnTo>
                    <a:pt x="134" y="196"/>
                  </a:lnTo>
                  <a:lnTo>
                    <a:pt x="134" y="205"/>
                  </a:lnTo>
                  <a:lnTo>
                    <a:pt x="140" y="208"/>
                  </a:lnTo>
                  <a:lnTo>
                    <a:pt x="140" y="211"/>
                  </a:lnTo>
                  <a:lnTo>
                    <a:pt x="145" y="214"/>
                  </a:lnTo>
                  <a:lnTo>
                    <a:pt x="145" y="224"/>
                  </a:lnTo>
                  <a:lnTo>
                    <a:pt x="151" y="227"/>
                  </a:lnTo>
                  <a:lnTo>
                    <a:pt x="151" y="230"/>
                  </a:lnTo>
                  <a:lnTo>
                    <a:pt x="157" y="233"/>
                  </a:lnTo>
                  <a:lnTo>
                    <a:pt x="157" y="242"/>
                  </a:lnTo>
                  <a:lnTo>
                    <a:pt x="162" y="245"/>
                  </a:lnTo>
                  <a:lnTo>
                    <a:pt x="162" y="251"/>
                  </a:lnTo>
                  <a:lnTo>
                    <a:pt x="168" y="254"/>
                  </a:lnTo>
                  <a:lnTo>
                    <a:pt x="168" y="260"/>
                  </a:lnTo>
                  <a:lnTo>
                    <a:pt x="173" y="263"/>
                  </a:lnTo>
                  <a:lnTo>
                    <a:pt x="173" y="269"/>
                  </a:lnTo>
                  <a:lnTo>
                    <a:pt x="179" y="272"/>
                  </a:lnTo>
                  <a:lnTo>
                    <a:pt x="179" y="278"/>
                  </a:lnTo>
                  <a:lnTo>
                    <a:pt x="185" y="281"/>
                  </a:lnTo>
                  <a:lnTo>
                    <a:pt x="185" y="287"/>
                  </a:lnTo>
                  <a:lnTo>
                    <a:pt x="190" y="290"/>
                  </a:lnTo>
                  <a:lnTo>
                    <a:pt x="190" y="296"/>
                  </a:lnTo>
                  <a:lnTo>
                    <a:pt x="196" y="299"/>
                  </a:lnTo>
                  <a:lnTo>
                    <a:pt x="196" y="305"/>
                  </a:lnTo>
                  <a:lnTo>
                    <a:pt x="201" y="308"/>
                  </a:lnTo>
                  <a:lnTo>
                    <a:pt x="201" y="314"/>
                  </a:lnTo>
                  <a:lnTo>
                    <a:pt x="207" y="317"/>
                  </a:lnTo>
                  <a:lnTo>
                    <a:pt x="207" y="323"/>
                  </a:lnTo>
                  <a:lnTo>
                    <a:pt x="218" y="329"/>
                  </a:lnTo>
                  <a:lnTo>
                    <a:pt x="213" y="329"/>
                  </a:lnTo>
                  <a:lnTo>
                    <a:pt x="218" y="329"/>
                  </a:lnTo>
                  <a:lnTo>
                    <a:pt x="224" y="329"/>
                  </a:lnTo>
                  <a:lnTo>
                    <a:pt x="229" y="329"/>
                  </a:lnTo>
                  <a:lnTo>
                    <a:pt x="235" y="329"/>
                  </a:lnTo>
                  <a:lnTo>
                    <a:pt x="240" y="329"/>
                  </a:lnTo>
                  <a:lnTo>
                    <a:pt x="246" y="329"/>
                  </a:lnTo>
                  <a:lnTo>
                    <a:pt x="252" y="329"/>
                  </a:lnTo>
                  <a:lnTo>
                    <a:pt x="257" y="329"/>
                  </a:lnTo>
                  <a:lnTo>
                    <a:pt x="263" y="329"/>
                  </a:lnTo>
                  <a:lnTo>
                    <a:pt x="268" y="329"/>
                  </a:lnTo>
                  <a:lnTo>
                    <a:pt x="274" y="329"/>
                  </a:lnTo>
                  <a:lnTo>
                    <a:pt x="280" y="329"/>
                  </a:lnTo>
                  <a:lnTo>
                    <a:pt x="285" y="329"/>
                  </a:lnTo>
                  <a:lnTo>
                    <a:pt x="291" y="329"/>
                  </a:lnTo>
                  <a:lnTo>
                    <a:pt x="296" y="329"/>
                  </a:lnTo>
                  <a:lnTo>
                    <a:pt x="302" y="329"/>
                  </a:lnTo>
                  <a:lnTo>
                    <a:pt x="308" y="329"/>
                  </a:lnTo>
                  <a:lnTo>
                    <a:pt x="313" y="326"/>
                  </a:lnTo>
                  <a:lnTo>
                    <a:pt x="319" y="323"/>
                  </a:lnTo>
                  <a:lnTo>
                    <a:pt x="319" y="317"/>
                  </a:lnTo>
                  <a:lnTo>
                    <a:pt x="324" y="314"/>
                  </a:lnTo>
                  <a:lnTo>
                    <a:pt x="324" y="308"/>
                  </a:lnTo>
                  <a:lnTo>
                    <a:pt x="330" y="305"/>
                  </a:lnTo>
                  <a:lnTo>
                    <a:pt x="330" y="299"/>
                  </a:lnTo>
                  <a:lnTo>
                    <a:pt x="336" y="296"/>
                  </a:lnTo>
                  <a:lnTo>
                    <a:pt x="336" y="290"/>
                  </a:lnTo>
                  <a:lnTo>
                    <a:pt x="341" y="287"/>
                  </a:lnTo>
                  <a:lnTo>
                    <a:pt x="341" y="281"/>
                  </a:lnTo>
                  <a:lnTo>
                    <a:pt x="347" y="278"/>
                  </a:lnTo>
                  <a:lnTo>
                    <a:pt x="347" y="272"/>
                  </a:lnTo>
                  <a:lnTo>
                    <a:pt x="352" y="269"/>
                  </a:lnTo>
                  <a:lnTo>
                    <a:pt x="352" y="263"/>
                  </a:lnTo>
                  <a:lnTo>
                    <a:pt x="358" y="260"/>
                  </a:lnTo>
                  <a:lnTo>
                    <a:pt x="358" y="254"/>
                  </a:lnTo>
                  <a:lnTo>
                    <a:pt x="363" y="251"/>
                  </a:lnTo>
                  <a:lnTo>
                    <a:pt x="363" y="245"/>
                  </a:lnTo>
                  <a:lnTo>
                    <a:pt x="369" y="242"/>
                  </a:lnTo>
                  <a:lnTo>
                    <a:pt x="369" y="236"/>
                  </a:lnTo>
                  <a:lnTo>
                    <a:pt x="375" y="233"/>
                  </a:lnTo>
                  <a:lnTo>
                    <a:pt x="375" y="227"/>
                  </a:lnTo>
                  <a:lnTo>
                    <a:pt x="380" y="224"/>
                  </a:lnTo>
                  <a:lnTo>
                    <a:pt x="380" y="217"/>
                  </a:lnTo>
                  <a:lnTo>
                    <a:pt x="386" y="214"/>
                  </a:lnTo>
                  <a:lnTo>
                    <a:pt x="386" y="208"/>
                  </a:lnTo>
                  <a:lnTo>
                    <a:pt x="391" y="205"/>
                  </a:lnTo>
                  <a:lnTo>
                    <a:pt x="391" y="199"/>
                  </a:lnTo>
                  <a:lnTo>
                    <a:pt x="397" y="196"/>
                  </a:lnTo>
                  <a:lnTo>
                    <a:pt x="397" y="190"/>
                  </a:lnTo>
                  <a:lnTo>
                    <a:pt x="403" y="187"/>
                  </a:lnTo>
                  <a:lnTo>
                    <a:pt x="403" y="178"/>
                  </a:lnTo>
                  <a:lnTo>
                    <a:pt x="408" y="175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1" name="Freeform 128">
              <a:extLst>
                <a:ext uri="{FF2B5EF4-FFF2-40B4-BE49-F238E27FC236}">
                  <a16:creationId xmlns:a16="http://schemas.microsoft.com/office/drawing/2014/main" id="{F911834B-DA7C-D174-DDE0-DC2FD822F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2911"/>
              <a:ext cx="403" cy="329"/>
            </a:xfrm>
            <a:custGeom>
              <a:avLst/>
              <a:gdLst>
                <a:gd name="T0" fmla="*/ 6 w 403"/>
                <a:gd name="T1" fmla="*/ 166 h 329"/>
                <a:gd name="T2" fmla="*/ 11 w 403"/>
                <a:gd name="T3" fmla="*/ 151 h 329"/>
                <a:gd name="T4" fmla="*/ 23 w 403"/>
                <a:gd name="T5" fmla="*/ 139 h 329"/>
                <a:gd name="T6" fmla="*/ 28 w 403"/>
                <a:gd name="T7" fmla="*/ 124 h 329"/>
                <a:gd name="T8" fmla="*/ 39 w 403"/>
                <a:gd name="T9" fmla="*/ 112 h 329"/>
                <a:gd name="T10" fmla="*/ 45 w 403"/>
                <a:gd name="T11" fmla="*/ 97 h 329"/>
                <a:gd name="T12" fmla="*/ 56 w 403"/>
                <a:gd name="T13" fmla="*/ 85 h 329"/>
                <a:gd name="T14" fmla="*/ 62 w 403"/>
                <a:gd name="T15" fmla="*/ 70 h 329"/>
                <a:gd name="T16" fmla="*/ 73 w 403"/>
                <a:gd name="T17" fmla="*/ 58 h 329"/>
                <a:gd name="T18" fmla="*/ 78 w 403"/>
                <a:gd name="T19" fmla="*/ 42 h 329"/>
                <a:gd name="T20" fmla="*/ 90 w 403"/>
                <a:gd name="T21" fmla="*/ 27 h 329"/>
                <a:gd name="T22" fmla="*/ 95 w 403"/>
                <a:gd name="T23" fmla="*/ 12 h 329"/>
                <a:gd name="T24" fmla="*/ 106 w 403"/>
                <a:gd name="T25" fmla="*/ 0 h 329"/>
                <a:gd name="T26" fmla="*/ 112 w 403"/>
                <a:gd name="T27" fmla="*/ 15 h 329"/>
                <a:gd name="T28" fmla="*/ 123 w 403"/>
                <a:gd name="T29" fmla="*/ 27 h 329"/>
                <a:gd name="T30" fmla="*/ 129 w 403"/>
                <a:gd name="T31" fmla="*/ 42 h 329"/>
                <a:gd name="T32" fmla="*/ 140 w 403"/>
                <a:gd name="T33" fmla="*/ 55 h 329"/>
                <a:gd name="T34" fmla="*/ 146 w 403"/>
                <a:gd name="T35" fmla="*/ 70 h 329"/>
                <a:gd name="T36" fmla="*/ 157 w 403"/>
                <a:gd name="T37" fmla="*/ 82 h 329"/>
                <a:gd name="T38" fmla="*/ 162 w 403"/>
                <a:gd name="T39" fmla="*/ 97 h 329"/>
                <a:gd name="T40" fmla="*/ 173 w 403"/>
                <a:gd name="T41" fmla="*/ 109 h 329"/>
                <a:gd name="T42" fmla="*/ 179 w 403"/>
                <a:gd name="T43" fmla="*/ 124 h 329"/>
                <a:gd name="T44" fmla="*/ 190 w 403"/>
                <a:gd name="T45" fmla="*/ 139 h 329"/>
                <a:gd name="T46" fmla="*/ 196 w 403"/>
                <a:gd name="T47" fmla="*/ 154 h 329"/>
                <a:gd name="T48" fmla="*/ 207 w 403"/>
                <a:gd name="T49" fmla="*/ 166 h 329"/>
                <a:gd name="T50" fmla="*/ 213 w 403"/>
                <a:gd name="T51" fmla="*/ 181 h 329"/>
                <a:gd name="T52" fmla="*/ 224 w 403"/>
                <a:gd name="T53" fmla="*/ 193 h 329"/>
                <a:gd name="T54" fmla="*/ 229 w 403"/>
                <a:gd name="T55" fmla="*/ 208 h 329"/>
                <a:gd name="T56" fmla="*/ 241 w 403"/>
                <a:gd name="T57" fmla="*/ 220 h 329"/>
                <a:gd name="T58" fmla="*/ 246 w 403"/>
                <a:gd name="T59" fmla="*/ 236 h 329"/>
                <a:gd name="T60" fmla="*/ 257 w 403"/>
                <a:gd name="T61" fmla="*/ 248 h 329"/>
                <a:gd name="T62" fmla="*/ 263 w 403"/>
                <a:gd name="T63" fmla="*/ 266 h 329"/>
                <a:gd name="T64" fmla="*/ 274 w 403"/>
                <a:gd name="T65" fmla="*/ 275 h 329"/>
                <a:gd name="T66" fmla="*/ 280 w 403"/>
                <a:gd name="T67" fmla="*/ 290 h 329"/>
                <a:gd name="T68" fmla="*/ 291 w 403"/>
                <a:gd name="T69" fmla="*/ 305 h 329"/>
                <a:gd name="T70" fmla="*/ 296 w 403"/>
                <a:gd name="T71" fmla="*/ 320 h 329"/>
                <a:gd name="T72" fmla="*/ 308 w 403"/>
                <a:gd name="T73" fmla="*/ 329 h 329"/>
                <a:gd name="T74" fmla="*/ 324 w 403"/>
                <a:gd name="T75" fmla="*/ 329 h 329"/>
                <a:gd name="T76" fmla="*/ 341 w 403"/>
                <a:gd name="T77" fmla="*/ 329 h 329"/>
                <a:gd name="T78" fmla="*/ 358 w 403"/>
                <a:gd name="T79" fmla="*/ 329 h 329"/>
                <a:gd name="T80" fmla="*/ 375 w 403"/>
                <a:gd name="T81" fmla="*/ 329 h 329"/>
                <a:gd name="T82" fmla="*/ 392 w 403"/>
                <a:gd name="T83" fmla="*/ 329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3" h="329">
                  <a:moveTo>
                    <a:pt x="0" y="175"/>
                  </a:moveTo>
                  <a:lnTo>
                    <a:pt x="0" y="169"/>
                  </a:lnTo>
                  <a:lnTo>
                    <a:pt x="6" y="166"/>
                  </a:lnTo>
                  <a:lnTo>
                    <a:pt x="6" y="160"/>
                  </a:lnTo>
                  <a:lnTo>
                    <a:pt x="11" y="157"/>
                  </a:lnTo>
                  <a:lnTo>
                    <a:pt x="11" y="151"/>
                  </a:lnTo>
                  <a:lnTo>
                    <a:pt x="17" y="148"/>
                  </a:lnTo>
                  <a:lnTo>
                    <a:pt x="17" y="142"/>
                  </a:lnTo>
                  <a:lnTo>
                    <a:pt x="23" y="139"/>
                  </a:lnTo>
                  <a:lnTo>
                    <a:pt x="23" y="133"/>
                  </a:lnTo>
                  <a:lnTo>
                    <a:pt x="28" y="130"/>
                  </a:lnTo>
                  <a:lnTo>
                    <a:pt x="28" y="124"/>
                  </a:lnTo>
                  <a:lnTo>
                    <a:pt x="34" y="121"/>
                  </a:lnTo>
                  <a:lnTo>
                    <a:pt x="34" y="115"/>
                  </a:lnTo>
                  <a:lnTo>
                    <a:pt x="39" y="112"/>
                  </a:lnTo>
                  <a:lnTo>
                    <a:pt x="39" y="106"/>
                  </a:lnTo>
                  <a:lnTo>
                    <a:pt x="45" y="103"/>
                  </a:lnTo>
                  <a:lnTo>
                    <a:pt x="45" y="97"/>
                  </a:lnTo>
                  <a:lnTo>
                    <a:pt x="50" y="94"/>
                  </a:lnTo>
                  <a:lnTo>
                    <a:pt x="50" y="88"/>
                  </a:lnTo>
                  <a:lnTo>
                    <a:pt x="56" y="85"/>
                  </a:lnTo>
                  <a:lnTo>
                    <a:pt x="56" y="79"/>
                  </a:lnTo>
                  <a:lnTo>
                    <a:pt x="62" y="76"/>
                  </a:lnTo>
                  <a:lnTo>
                    <a:pt x="62" y="70"/>
                  </a:lnTo>
                  <a:lnTo>
                    <a:pt x="67" y="67"/>
                  </a:lnTo>
                  <a:lnTo>
                    <a:pt x="67" y="61"/>
                  </a:lnTo>
                  <a:lnTo>
                    <a:pt x="73" y="58"/>
                  </a:lnTo>
                  <a:lnTo>
                    <a:pt x="73" y="52"/>
                  </a:lnTo>
                  <a:lnTo>
                    <a:pt x="78" y="49"/>
                  </a:lnTo>
                  <a:lnTo>
                    <a:pt x="78" y="42"/>
                  </a:lnTo>
                  <a:lnTo>
                    <a:pt x="84" y="39"/>
                  </a:lnTo>
                  <a:lnTo>
                    <a:pt x="84" y="30"/>
                  </a:lnTo>
                  <a:lnTo>
                    <a:pt x="90" y="27"/>
                  </a:lnTo>
                  <a:lnTo>
                    <a:pt x="90" y="24"/>
                  </a:lnTo>
                  <a:lnTo>
                    <a:pt x="95" y="21"/>
                  </a:lnTo>
                  <a:lnTo>
                    <a:pt x="95" y="12"/>
                  </a:lnTo>
                  <a:lnTo>
                    <a:pt x="101" y="9"/>
                  </a:lnTo>
                  <a:lnTo>
                    <a:pt x="101" y="3"/>
                  </a:lnTo>
                  <a:lnTo>
                    <a:pt x="106" y="0"/>
                  </a:lnTo>
                  <a:lnTo>
                    <a:pt x="106" y="6"/>
                  </a:lnTo>
                  <a:lnTo>
                    <a:pt x="112" y="9"/>
                  </a:lnTo>
                  <a:lnTo>
                    <a:pt x="112" y="15"/>
                  </a:lnTo>
                  <a:lnTo>
                    <a:pt x="118" y="18"/>
                  </a:lnTo>
                  <a:lnTo>
                    <a:pt x="118" y="24"/>
                  </a:lnTo>
                  <a:lnTo>
                    <a:pt x="123" y="27"/>
                  </a:lnTo>
                  <a:lnTo>
                    <a:pt x="123" y="33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34" y="46"/>
                  </a:lnTo>
                  <a:lnTo>
                    <a:pt x="134" y="52"/>
                  </a:lnTo>
                  <a:lnTo>
                    <a:pt x="140" y="55"/>
                  </a:lnTo>
                  <a:lnTo>
                    <a:pt x="140" y="61"/>
                  </a:lnTo>
                  <a:lnTo>
                    <a:pt x="146" y="64"/>
                  </a:lnTo>
                  <a:lnTo>
                    <a:pt x="146" y="70"/>
                  </a:lnTo>
                  <a:lnTo>
                    <a:pt x="151" y="73"/>
                  </a:lnTo>
                  <a:lnTo>
                    <a:pt x="151" y="79"/>
                  </a:lnTo>
                  <a:lnTo>
                    <a:pt x="157" y="82"/>
                  </a:lnTo>
                  <a:lnTo>
                    <a:pt x="157" y="88"/>
                  </a:lnTo>
                  <a:lnTo>
                    <a:pt x="162" y="91"/>
                  </a:lnTo>
                  <a:lnTo>
                    <a:pt x="162" y="97"/>
                  </a:lnTo>
                  <a:lnTo>
                    <a:pt x="168" y="100"/>
                  </a:lnTo>
                  <a:lnTo>
                    <a:pt x="168" y="106"/>
                  </a:lnTo>
                  <a:lnTo>
                    <a:pt x="173" y="109"/>
                  </a:lnTo>
                  <a:lnTo>
                    <a:pt x="173" y="118"/>
                  </a:lnTo>
                  <a:lnTo>
                    <a:pt x="179" y="121"/>
                  </a:lnTo>
                  <a:lnTo>
                    <a:pt x="179" y="124"/>
                  </a:lnTo>
                  <a:lnTo>
                    <a:pt x="185" y="127"/>
                  </a:lnTo>
                  <a:lnTo>
                    <a:pt x="185" y="136"/>
                  </a:lnTo>
                  <a:lnTo>
                    <a:pt x="190" y="139"/>
                  </a:lnTo>
                  <a:lnTo>
                    <a:pt x="190" y="145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201" y="157"/>
                  </a:lnTo>
                  <a:lnTo>
                    <a:pt x="201" y="163"/>
                  </a:lnTo>
                  <a:lnTo>
                    <a:pt x="207" y="166"/>
                  </a:lnTo>
                  <a:lnTo>
                    <a:pt x="207" y="172"/>
                  </a:lnTo>
                  <a:lnTo>
                    <a:pt x="213" y="175"/>
                  </a:lnTo>
                  <a:lnTo>
                    <a:pt x="213" y="181"/>
                  </a:lnTo>
                  <a:lnTo>
                    <a:pt x="218" y="184"/>
                  </a:lnTo>
                  <a:lnTo>
                    <a:pt x="218" y="190"/>
                  </a:lnTo>
                  <a:lnTo>
                    <a:pt x="224" y="193"/>
                  </a:lnTo>
                  <a:lnTo>
                    <a:pt x="224" y="199"/>
                  </a:lnTo>
                  <a:lnTo>
                    <a:pt x="229" y="202"/>
                  </a:lnTo>
                  <a:lnTo>
                    <a:pt x="229" y="208"/>
                  </a:lnTo>
                  <a:lnTo>
                    <a:pt x="235" y="211"/>
                  </a:lnTo>
                  <a:lnTo>
                    <a:pt x="235" y="217"/>
                  </a:lnTo>
                  <a:lnTo>
                    <a:pt x="241" y="220"/>
                  </a:lnTo>
                  <a:lnTo>
                    <a:pt x="241" y="227"/>
                  </a:lnTo>
                  <a:lnTo>
                    <a:pt x="246" y="230"/>
                  </a:lnTo>
                  <a:lnTo>
                    <a:pt x="246" y="236"/>
                  </a:lnTo>
                  <a:lnTo>
                    <a:pt x="252" y="239"/>
                  </a:lnTo>
                  <a:lnTo>
                    <a:pt x="252" y="245"/>
                  </a:lnTo>
                  <a:lnTo>
                    <a:pt x="257" y="248"/>
                  </a:lnTo>
                  <a:lnTo>
                    <a:pt x="257" y="254"/>
                  </a:lnTo>
                  <a:lnTo>
                    <a:pt x="263" y="257"/>
                  </a:lnTo>
                  <a:lnTo>
                    <a:pt x="263" y="266"/>
                  </a:lnTo>
                  <a:lnTo>
                    <a:pt x="269" y="269"/>
                  </a:lnTo>
                  <a:lnTo>
                    <a:pt x="269" y="272"/>
                  </a:lnTo>
                  <a:lnTo>
                    <a:pt x="274" y="275"/>
                  </a:lnTo>
                  <a:lnTo>
                    <a:pt x="274" y="284"/>
                  </a:lnTo>
                  <a:lnTo>
                    <a:pt x="280" y="287"/>
                  </a:lnTo>
                  <a:lnTo>
                    <a:pt x="280" y="290"/>
                  </a:lnTo>
                  <a:lnTo>
                    <a:pt x="285" y="293"/>
                  </a:lnTo>
                  <a:lnTo>
                    <a:pt x="285" y="302"/>
                  </a:lnTo>
                  <a:lnTo>
                    <a:pt x="291" y="305"/>
                  </a:lnTo>
                  <a:lnTo>
                    <a:pt x="291" y="311"/>
                  </a:lnTo>
                  <a:lnTo>
                    <a:pt x="296" y="314"/>
                  </a:lnTo>
                  <a:lnTo>
                    <a:pt x="296" y="320"/>
                  </a:lnTo>
                  <a:lnTo>
                    <a:pt x="302" y="323"/>
                  </a:lnTo>
                  <a:lnTo>
                    <a:pt x="302" y="329"/>
                  </a:lnTo>
                  <a:lnTo>
                    <a:pt x="308" y="329"/>
                  </a:lnTo>
                  <a:lnTo>
                    <a:pt x="313" y="329"/>
                  </a:lnTo>
                  <a:lnTo>
                    <a:pt x="319" y="329"/>
                  </a:lnTo>
                  <a:lnTo>
                    <a:pt x="324" y="329"/>
                  </a:lnTo>
                  <a:lnTo>
                    <a:pt x="330" y="329"/>
                  </a:lnTo>
                  <a:lnTo>
                    <a:pt x="336" y="329"/>
                  </a:lnTo>
                  <a:lnTo>
                    <a:pt x="341" y="329"/>
                  </a:lnTo>
                  <a:lnTo>
                    <a:pt x="347" y="329"/>
                  </a:lnTo>
                  <a:lnTo>
                    <a:pt x="352" y="329"/>
                  </a:lnTo>
                  <a:lnTo>
                    <a:pt x="358" y="329"/>
                  </a:lnTo>
                  <a:lnTo>
                    <a:pt x="364" y="329"/>
                  </a:lnTo>
                  <a:lnTo>
                    <a:pt x="369" y="329"/>
                  </a:lnTo>
                  <a:lnTo>
                    <a:pt x="375" y="329"/>
                  </a:lnTo>
                  <a:lnTo>
                    <a:pt x="380" y="329"/>
                  </a:lnTo>
                  <a:lnTo>
                    <a:pt x="386" y="329"/>
                  </a:lnTo>
                  <a:lnTo>
                    <a:pt x="392" y="329"/>
                  </a:lnTo>
                  <a:lnTo>
                    <a:pt x="397" y="329"/>
                  </a:lnTo>
                  <a:lnTo>
                    <a:pt x="403" y="329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2" name="Freeform 129">
              <a:extLst>
                <a:ext uri="{FF2B5EF4-FFF2-40B4-BE49-F238E27FC236}">
                  <a16:creationId xmlns:a16="http://schemas.microsoft.com/office/drawing/2014/main" id="{99C2484C-4DAB-3973-D4B2-E277677AE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" y="2911"/>
              <a:ext cx="357" cy="329"/>
            </a:xfrm>
            <a:custGeom>
              <a:avLst/>
              <a:gdLst>
                <a:gd name="T0" fmla="*/ 5 w 357"/>
                <a:gd name="T1" fmla="*/ 323 h 329"/>
                <a:gd name="T2" fmla="*/ 16 w 357"/>
                <a:gd name="T3" fmla="*/ 311 h 329"/>
                <a:gd name="T4" fmla="*/ 22 w 357"/>
                <a:gd name="T5" fmla="*/ 296 h 329"/>
                <a:gd name="T6" fmla="*/ 33 w 357"/>
                <a:gd name="T7" fmla="*/ 281 h 329"/>
                <a:gd name="T8" fmla="*/ 39 w 357"/>
                <a:gd name="T9" fmla="*/ 266 h 329"/>
                <a:gd name="T10" fmla="*/ 50 w 357"/>
                <a:gd name="T11" fmla="*/ 254 h 329"/>
                <a:gd name="T12" fmla="*/ 56 w 357"/>
                <a:gd name="T13" fmla="*/ 239 h 329"/>
                <a:gd name="T14" fmla="*/ 67 w 357"/>
                <a:gd name="T15" fmla="*/ 227 h 329"/>
                <a:gd name="T16" fmla="*/ 72 w 357"/>
                <a:gd name="T17" fmla="*/ 211 h 329"/>
                <a:gd name="T18" fmla="*/ 84 w 357"/>
                <a:gd name="T19" fmla="*/ 199 h 329"/>
                <a:gd name="T20" fmla="*/ 89 w 357"/>
                <a:gd name="T21" fmla="*/ 184 h 329"/>
                <a:gd name="T22" fmla="*/ 100 w 357"/>
                <a:gd name="T23" fmla="*/ 172 h 329"/>
                <a:gd name="T24" fmla="*/ 106 w 357"/>
                <a:gd name="T25" fmla="*/ 157 h 329"/>
                <a:gd name="T26" fmla="*/ 117 w 357"/>
                <a:gd name="T27" fmla="*/ 145 h 329"/>
                <a:gd name="T28" fmla="*/ 123 w 357"/>
                <a:gd name="T29" fmla="*/ 130 h 329"/>
                <a:gd name="T30" fmla="*/ 134 w 357"/>
                <a:gd name="T31" fmla="*/ 115 h 329"/>
                <a:gd name="T32" fmla="*/ 139 w 357"/>
                <a:gd name="T33" fmla="*/ 100 h 329"/>
                <a:gd name="T34" fmla="*/ 151 w 357"/>
                <a:gd name="T35" fmla="*/ 88 h 329"/>
                <a:gd name="T36" fmla="*/ 156 w 357"/>
                <a:gd name="T37" fmla="*/ 73 h 329"/>
                <a:gd name="T38" fmla="*/ 167 w 357"/>
                <a:gd name="T39" fmla="*/ 61 h 329"/>
                <a:gd name="T40" fmla="*/ 173 w 357"/>
                <a:gd name="T41" fmla="*/ 46 h 329"/>
                <a:gd name="T42" fmla="*/ 184 w 357"/>
                <a:gd name="T43" fmla="*/ 33 h 329"/>
                <a:gd name="T44" fmla="*/ 190 w 357"/>
                <a:gd name="T45" fmla="*/ 18 h 329"/>
                <a:gd name="T46" fmla="*/ 201 w 357"/>
                <a:gd name="T47" fmla="*/ 6 h 329"/>
                <a:gd name="T48" fmla="*/ 207 w 357"/>
                <a:gd name="T49" fmla="*/ 12 h 329"/>
                <a:gd name="T50" fmla="*/ 218 w 357"/>
                <a:gd name="T51" fmla="*/ 21 h 329"/>
                <a:gd name="T52" fmla="*/ 223 w 357"/>
                <a:gd name="T53" fmla="*/ 39 h 329"/>
                <a:gd name="T54" fmla="*/ 234 w 357"/>
                <a:gd name="T55" fmla="*/ 52 h 329"/>
                <a:gd name="T56" fmla="*/ 240 w 357"/>
                <a:gd name="T57" fmla="*/ 67 h 329"/>
                <a:gd name="T58" fmla="*/ 251 w 357"/>
                <a:gd name="T59" fmla="*/ 79 h 329"/>
                <a:gd name="T60" fmla="*/ 257 w 357"/>
                <a:gd name="T61" fmla="*/ 94 h 329"/>
                <a:gd name="T62" fmla="*/ 268 w 357"/>
                <a:gd name="T63" fmla="*/ 106 h 329"/>
                <a:gd name="T64" fmla="*/ 274 w 357"/>
                <a:gd name="T65" fmla="*/ 121 h 329"/>
                <a:gd name="T66" fmla="*/ 285 w 357"/>
                <a:gd name="T67" fmla="*/ 133 h 329"/>
                <a:gd name="T68" fmla="*/ 290 w 357"/>
                <a:gd name="T69" fmla="*/ 148 h 329"/>
                <a:gd name="T70" fmla="*/ 302 w 357"/>
                <a:gd name="T71" fmla="*/ 163 h 329"/>
                <a:gd name="T72" fmla="*/ 307 w 357"/>
                <a:gd name="T73" fmla="*/ 178 h 329"/>
                <a:gd name="T74" fmla="*/ 318 w 357"/>
                <a:gd name="T75" fmla="*/ 187 h 329"/>
                <a:gd name="T76" fmla="*/ 324 w 357"/>
                <a:gd name="T77" fmla="*/ 205 h 329"/>
                <a:gd name="T78" fmla="*/ 335 w 357"/>
                <a:gd name="T79" fmla="*/ 217 h 329"/>
                <a:gd name="T80" fmla="*/ 341 w 357"/>
                <a:gd name="T81" fmla="*/ 233 h 329"/>
                <a:gd name="T82" fmla="*/ 352 w 357"/>
                <a:gd name="T83" fmla="*/ 245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57" h="329">
                  <a:moveTo>
                    <a:pt x="0" y="329"/>
                  </a:moveTo>
                  <a:lnTo>
                    <a:pt x="5" y="326"/>
                  </a:lnTo>
                  <a:lnTo>
                    <a:pt x="5" y="323"/>
                  </a:lnTo>
                  <a:lnTo>
                    <a:pt x="11" y="320"/>
                  </a:lnTo>
                  <a:lnTo>
                    <a:pt x="11" y="314"/>
                  </a:lnTo>
                  <a:lnTo>
                    <a:pt x="16" y="311"/>
                  </a:lnTo>
                  <a:lnTo>
                    <a:pt x="16" y="305"/>
                  </a:lnTo>
                  <a:lnTo>
                    <a:pt x="22" y="302"/>
                  </a:lnTo>
                  <a:lnTo>
                    <a:pt x="22" y="296"/>
                  </a:lnTo>
                  <a:lnTo>
                    <a:pt x="28" y="293"/>
                  </a:lnTo>
                  <a:lnTo>
                    <a:pt x="28" y="284"/>
                  </a:lnTo>
                  <a:lnTo>
                    <a:pt x="33" y="281"/>
                  </a:lnTo>
                  <a:lnTo>
                    <a:pt x="33" y="275"/>
                  </a:lnTo>
                  <a:lnTo>
                    <a:pt x="39" y="272"/>
                  </a:lnTo>
                  <a:lnTo>
                    <a:pt x="39" y="266"/>
                  </a:lnTo>
                  <a:lnTo>
                    <a:pt x="44" y="263"/>
                  </a:lnTo>
                  <a:lnTo>
                    <a:pt x="44" y="257"/>
                  </a:lnTo>
                  <a:lnTo>
                    <a:pt x="50" y="254"/>
                  </a:lnTo>
                  <a:lnTo>
                    <a:pt x="50" y="248"/>
                  </a:lnTo>
                  <a:lnTo>
                    <a:pt x="56" y="245"/>
                  </a:lnTo>
                  <a:lnTo>
                    <a:pt x="56" y="239"/>
                  </a:lnTo>
                  <a:lnTo>
                    <a:pt x="61" y="236"/>
                  </a:lnTo>
                  <a:lnTo>
                    <a:pt x="61" y="230"/>
                  </a:lnTo>
                  <a:lnTo>
                    <a:pt x="67" y="227"/>
                  </a:lnTo>
                  <a:lnTo>
                    <a:pt x="67" y="220"/>
                  </a:lnTo>
                  <a:lnTo>
                    <a:pt x="72" y="217"/>
                  </a:lnTo>
                  <a:lnTo>
                    <a:pt x="72" y="211"/>
                  </a:lnTo>
                  <a:lnTo>
                    <a:pt x="78" y="208"/>
                  </a:lnTo>
                  <a:lnTo>
                    <a:pt x="78" y="202"/>
                  </a:lnTo>
                  <a:lnTo>
                    <a:pt x="84" y="199"/>
                  </a:lnTo>
                  <a:lnTo>
                    <a:pt x="84" y="193"/>
                  </a:lnTo>
                  <a:lnTo>
                    <a:pt x="89" y="190"/>
                  </a:lnTo>
                  <a:lnTo>
                    <a:pt x="89" y="184"/>
                  </a:lnTo>
                  <a:lnTo>
                    <a:pt x="95" y="181"/>
                  </a:lnTo>
                  <a:lnTo>
                    <a:pt x="95" y="175"/>
                  </a:lnTo>
                  <a:lnTo>
                    <a:pt x="100" y="172"/>
                  </a:lnTo>
                  <a:lnTo>
                    <a:pt x="100" y="166"/>
                  </a:lnTo>
                  <a:lnTo>
                    <a:pt x="106" y="163"/>
                  </a:lnTo>
                  <a:lnTo>
                    <a:pt x="106" y="157"/>
                  </a:lnTo>
                  <a:lnTo>
                    <a:pt x="112" y="154"/>
                  </a:lnTo>
                  <a:lnTo>
                    <a:pt x="112" y="148"/>
                  </a:lnTo>
                  <a:lnTo>
                    <a:pt x="117" y="145"/>
                  </a:lnTo>
                  <a:lnTo>
                    <a:pt x="117" y="136"/>
                  </a:lnTo>
                  <a:lnTo>
                    <a:pt x="123" y="133"/>
                  </a:lnTo>
                  <a:lnTo>
                    <a:pt x="123" y="130"/>
                  </a:lnTo>
                  <a:lnTo>
                    <a:pt x="128" y="127"/>
                  </a:lnTo>
                  <a:lnTo>
                    <a:pt x="128" y="118"/>
                  </a:lnTo>
                  <a:lnTo>
                    <a:pt x="134" y="115"/>
                  </a:lnTo>
                  <a:lnTo>
                    <a:pt x="134" y="109"/>
                  </a:lnTo>
                  <a:lnTo>
                    <a:pt x="139" y="106"/>
                  </a:lnTo>
                  <a:lnTo>
                    <a:pt x="139" y="100"/>
                  </a:lnTo>
                  <a:lnTo>
                    <a:pt x="145" y="97"/>
                  </a:lnTo>
                  <a:lnTo>
                    <a:pt x="145" y="91"/>
                  </a:lnTo>
                  <a:lnTo>
                    <a:pt x="151" y="88"/>
                  </a:lnTo>
                  <a:lnTo>
                    <a:pt x="151" y="82"/>
                  </a:lnTo>
                  <a:lnTo>
                    <a:pt x="156" y="79"/>
                  </a:lnTo>
                  <a:lnTo>
                    <a:pt x="156" y="73"/>
                  </a:lnTo>
                  <a:lnTo>
                    <a:pt x="162" y="70"/>
                  </a:lnTo>
                  <a:lnTo>
                    <a:pt x="162" y="64"/>
                  </a:lnTo>
                  <a:lnTo>
                    <a:pt x="167" y="61"/>
                  </a:lnTo>
                  <a:lnTo>
                    <a:pt x="167" y="55"/>
                  </a:lnTo>
                  <a:lnTo>
                    <a:pt x="173" y="52"/>
                  </a:lnTo>
                  <a:lnTo>
                    <a:pt x="173" y="46"/>
                  </a:lnTo>
                  <a:lnTo>
                    <a:pt x="179" y="42"/>
                  </a:lnTo>
                  <a:lnTo>
                    <a:pt x="179" y="36"/>
                  </a:lnTo>
                  <a:lnTo>
                    <a:pt x="184" y="33"/>
                  </a:lnTo>
                  <a:lnTo>
                    <a:pt x="184" y="27"/>
                  </a:lnTo>
                  <a:lnTo>
                    <a:pt x="190" y="24"/>
                  </a:lnTo>
                  <a:lnTo>
                    <a:pt x="190" y="18"/>
                  </a:lnTo>
                  <a:lnTo>
                    <a:pt x="195" y="15"/>
                  </a:lnTo>
                  <a:lnTo>
                    <a:pt x="195" y="9"/>
                  </a:lnTo>
                  <a:lnTo>
                    <a:pt x="201" y="6"/>
                  </a:lnTo>
                  <a:lnTo>
                    <a:pt x="201" y="0"/>
                  </a:lnTo>
                  <a:lnTo>
                    <a:pt x="207" y="3"/>
                  </a:lnTo>
                  <a:lnTo>
                    <a:pt x="207" y="12"/>
                  </a:lnTo>
                  <a:lnTo>
                    <a:pt x="212" y="15"/>
                  </a:lnTo>
                  <a:lnTo>
                    <a:pt x="212" y="18"/>
                  </a:lnTo>
                  <a:lnTo>
                    <a:pt x="218" y="21"/>
                  </a:lnTo>
                  <a:lnTo>
                    <a:pt x="218" y="30"/>
                  </a:lnTo>
                  <a:lnTo>
                    <a:pt x="223" y="33"/>
                  </a:lnTo>
                  <a:lnTo>
                    <a:pt x="223" y="39"/>
                  </a:lnTo>
                  <a:lnTo>
                    <a:pt x="229" y="42"/>
                  </a:lnTo>
                  <a:lnTo>
                    <a:pt x="229" y="49"/>
                  </a:lnTo>
                  <a:lnTo>
                    <a:pt x="234" y="52"/>
                  </a:lnTo>
                  <a:lnTo>
                    <a:pt x="234" y="58"/>
                  </a:lnTo>
                  <a:lnTo>
                    <a:pt x="240" y="61"/>
                  </a:lnTo>
                  <a:lnTo>
                    <a:pt x="240" y="67"/>
                  </a:lnTo>
                  <a:lnTo>
                    <a:pt x="246" y="70"/>
                  </a:lnTo>
                  <a:lnTo>
                    <a:pt x="246" y="76"/>
                  </a:lnTo>
                  <a:lnTo>
                    <a:pt x="251" y="79"/>
                  </a:lnTo>
                  <a:lnTo>
                    <a:pt x="251" y="85"/>
                  </a:lnTo>
                  <a:lnTo>
                    <a:pt x="257" y="88"/>
                  </a:lnTo>
                  <a:lnTo>
                    <a:pt x="257" y="94"/>
                  </a:lnTo>
                  <a:lnTo>
                    <a:pt x="262" y="97"/>
                  </a:lnTo>
                  <a:lnTo>
                    <a:pt x="262" y="103"/>
                  </a:lnTo>
                  <a:lnTo>
                    <a:pt x="268" y="106"/>
                  </a:lnTo>
                  <a:lnTo>
                    <a:pt x="268" y="112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9" y="124"/>
                  </a:lnTo>
                  <a:lnTo>
                    <a:pt x="279" y="130"/>
                  </a:lnTo>
                  <a:lnTo>
                    <a:pt x="285" y="133"/>
                  </a:lnTo>
                  <a:lnTo>
                    <a:pt x="285" y="139"/>
                  </a:lnTo>
                  <a:lnTo>
                    <a:pt x="290" y="142"/>
                  </a:lnTo>
                  <a:lnTo>
                    <a:pt x="290" y="148"/>
                  </a:lnTo>
                  <a:lnTo>
                    <a:pt x="296" y="151"/>
                  </a:lnTo>
                  <a:lnTo>
                    <a:pt x="296" y="160"/>
                  </a:lnTo>
                  <a:lnTo>
                    <a:pt x="302" y="163"/>
                  </a:lnTo>
                  <a:lnTo>
                    <a:pt x="302" y="166"/>
                  </a:lnTo>
                  <a:lnTo>
                    <a:pt x="307" y="169"/>
                  </a:lnTo>
                  <a:lnTo>
                    <a:pt x="307" y="178"/>
                  </a:lnTo>
                  <a:lnTo>
                    <a:pt x="313" y="181"/>
                  </a:lnTo>
                  <a:lnTo>
                    <a:pt x="313" y="184"/>
                  </a:lnTo>
                  <a:lnTo>
                    <a:pt x="318" y="187"/>
                  </a:lnTo>
                  <a:lnTo>
                    <a:pt x="318" y="196"/>
                  </a:lnTo>
                  <a:lnTo>
                    <a:pt x="324" y="199"/>
                  </a:lnTo>
                  <a:lnTo>
                    <a:pt x="324" y="205"/>
                  </a:lnTo>
                  <a:lnTo>
                    <a:pt x="330" y="208"/>
                  </a:lnTo>
                  <a:lnTo>
                    <a:pt x="330" y="214"/>
                  </a:lnTo>
                  <a:lnTo>
                    <a:pt x="335" y="217"/>
                  </a:lnTo>
                  <a:lnTo>
                    <a:pt x="335" y="224"/>
                  </a:lnTo>
                  <a:lnTo>
                    <a:pt x="341" y="227"/>
                  </a:lnTo>
                  <a:lnTo>
                    <a:pt x="341" y="233"/>
                  </a:lnTo>
                  <a:lnTo>
                    <a:pt x="346" y="236"/>
                  </a:lnTo>
                  <a:lnTo>
                    <a:pt x="346" y="242"/>
                  </a:lnTo>
                  <a:lnTo>
                    <a:pt x="352" y="245"/>
                  </a:lnTo>
                  <a:lnTo>
                    <a:pt x="352" y="251"/>
                  </a:lnTo>
                  <a:lnTo>
                    <a:pt x="357" y="2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3" name="Freeform 130">
              <a:extLst>
                <a:ext uri="{FF2B5EF4-FFF2-40B4-BE49-F238E27FC236}">
                  <a16:creationId xmlns:a16="http://schemas.microsoft.com/office/drawing/2014/main" id="{033C4D96-B19E-FF24-6992-4808F780B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" y="2911"/>
              <a:ext cx="409" cy="329"/>
            </a:xfrm>
            <a:custGeom>
              <a:avLst/>
              <a:gdLst>
                <a:gd name="T0" fmla="*/ 6 w 409"/>
                <a:gd name="T1" fmla="*/ 263 h 329"/>
                <a:gd name="T2" fmla="*/ 12 w 409"/>
                <a:gd name="T3" fmla="*/ 278 h 329"/>
                <a:gd name="T4" fmla="*/ 23 w 409"/>
                <a:gd name="T5" fmla="*/ 290 h 329"/>
                <a:gd name="T6" fmla="*/ 28 w 409"/>
                <a:gd name="T7" fmla="*/ 308 h 329"/>
                <a:gd name="T8" fmla="*/ 40 w 409"/>
                <a:gd name="T9" fmla="*/ 317 h 329"/>
                <a:gd name="T10" fmla="*/ 51 w 409"/>
                <a:gd name="T11" fmla="*/ 329 h 329"/>
                <a:gd name="T12" fmla="*/ 68 w 409"/>
                <a:gd name="T13" fmla="*/ 329 h 329"/>
                <a:gd name="T14" fmla="*/ 84 w 409"/>
                <a:gd name="T15" fmla="*/ 329 h 329"/>
                <a:gd name="T16" fmla="*/ 101 w 409"/>
                <a:gd name="T17" fmla="*/ 329 h 329"/>
                <a:gd name="T18" fmla="*/ 118 w 409"/>
                <a:gd name="T19" fmla="*/ 329 h 329"/>
                <a:gd name="T20" fmla="*/ 135 w 409"/>
                <a:gd name="T21" fmla="*/ 329 h 329"/>
                <a:gd name="T22" fmla="*/ 151 w 409"/>
                <a:gd name="T23" fmla="*/ 323 h 329"/>
                <a:gd name="T24" fmla="*/ 157 w 409"/>
                <a:gd name="T25" fmla="*/ 308 h 329"/>
                <a:gd name="T26" fmla="*/ 168 w 409"/>
                <a:gd name="T27" fmla="*/ 296 h 329"/>
                <a:gd name="T28" fmla="*/ 174 w 409"/>
                <a:gd name="T29" fmla="*/ 281 h 329"/>
                <a:gd name="T30" fmla="*/ 185 w 409"/>
                <a:gd name="T31" fmla="*/ 269 h 329"/>
                <a:gd name="T32" fmla="*/ 191 w 409"/>
                <a:gd name="T33" fmla="*/ 254 h 329"/>
                <a:gd name="T34" fmla="*/ 202 w 409"/>
                <a:gd name="T35" fmla="*/ 242 h 329"/>
                <a:gd name="T36" fmla="*/ 207 w 409"/>
                <a:gd name="T37" fmla="*/ 224 h 329"/>
                <a:gd name="T38" fmla="*/ 219 w 409"/>
                <a:gd name="T39" fmla="*/ 211 h 329"/>
                <a:gd name="T40" fmla="*/ 224 w 409"/>
                <a:gd name="T41" fmla="*/ 196 h 329"/>
                <a:gd name="T42" fmla="*/ 235 w 409"/>
                <a:gd name="T43" fmla="*/ 184 h 329"/>
                <a:gd name="T44" fmla="*/ 241 w 409"/>
                <a:gd name="T45" fmla="*/ 169 h 329"/>
                <a:gd name="T46" fmla="*/ 252 w 409"/>
                <a:gd name="T47" fmla="*/ 157 h 329"/>
                <a:gd name="T48" fmla="*/ 258 w 409"/>
                <a:gd name="T49" fmla="*/ 142 h 329"/>
                <a:gd name="T50" fmla="*/ 269 w 409"/>
                <a:gd name="T51" fmla="*/ 130 h 329"/>
                <a:gd name="T52" fmla="*/ 274 w 409"/>
                <a:gd name="T53" fmla="*/ 115 h 329"/>
                <a:gd name="T54" fmla="*/ 286 w 409"/>
                <a:gd name="T55" fmla="*/ 103 h 329"/>
                <a:gd name="T56" fmla="*/ 291 w 409"/>
                <a:gd name="T57" fmla="*/ 88 h 329"/>
                <a:gd name="T58" fmla="*/ 302 w 409"/>
                <a:gd name="T59" fmla="*/ 73 h 329"/>
                <a:gd name="T60" fmla="*/ 308 w 409"/>
                <a:gd name="T61" fmla="*/ 58 h 329"/>
                <a:gd name="T62" fmla="*/ 319 w 409"/>
                <a:gd name="T63" fmla="*/ 46 h 329"/>
                <a:gd name="T64" fmla="*/ 325 w 409"/>
                <a:gd name="T65" fmla="*/ 30 h 329"/>
                <a:gd name="T66" fmla="*/ 336 w 409"/>
                <a:gd name="T67" fmla="*/ 18 h 329"/>
                <a:gd name="T68" fmla="*/ 342 w 409"/>
                <a:gd name="T69" fmla="*/ 3 h 329"/>
                <a:gd name="T70" fmla="*/ 353 w 409"/>
                <a:gd name="T71" fmla="*/ 9 h 329"/>
                <a:gd name="T72" fmla="*/ 358 w 409"/>
                <a:gd name="T73" fmla="*/ 24 h 329"/>
                <a:gd name="T74" fmla="*/ 369 w 409"/>
                <a:gd name="T75" fmla="*/ 36 h 329"/>
                <a:gd name="T76" fmla="*/ 375 w 409"/>
                <a:gd name="T77" fmla="*/ 52 h 329"/>
                <a:gd name="T78" fmla="*/ 386 w 409"/>
                <a:gd name="T79" fmla="*/ 64 h 329"/>
                <a:gd name="T80" fmla="*/ 392 w 409"/>
                <a:gd name="T81" fmla="*/ 79 h 329"/>
                <a:gd name="T82" fmla="*/ 403 w 409"/>
                <a:gd name="T83" fmla="*/ 94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9" h="329">
                  <a:moveTo>
                    <a:pt x="0" y="254"/>
                  </a:moveTo>
                  <a:lnTo>
                    <a:pt x="0" y="260"/>
                  </a:lnTo>
                  <a:lnTo>
                    <a:pt x="6" y="263"/>
                  </a:lnTo>
                  <a:lnTo>
                    <a:pt x="6" y="269"/>
                  </a:lnTo>
                  <a:lnTo>
                    <a:pt x="12" y="272"/>
                  </a:lnTo>
                  <a:lnTo>
                    <a:pt x="12" y="278"/>
                  </a:lnTo>
                  <a:lnTo>
                    <a:pt x="17" y="281"/>
                  </a:lnTo>
                  <a:lnTo>
                    <a:pt x="17" y="287"/>
                  </a:lnTo>
                  <a:lnTo>
                    <a:pt x="23" y="290"/>
                  </a:lnTo>
                  <a:lnTo>
                    <a:pt x="23" y="296"/>
                  </a:lnTo>
                  <a:lnTo>
                    <a:pt x="28" y="299"/>
                  </a:lnTo>
                  <a:lnTo>
                    <a:pt x="28" y="308"/>
                  </a:lnTo>
                  <a:lnTo>
                    <a:pt x="34" y="311"/>
                  </a:lnTo>
                  <a:lnTo>
                    <a:pt x="34" y="314"/>
                  </a:lnTo>
                  <a:lnTo>
                    <a:pt x="40" y="317"/>
                  </a:lnTo>
                  <a:lnTo>
                    <a:pt x="40" y="326"/>
                  </a:lnTo>
                  <a:lnTo>
                    <a:pt x="45" y="329"/>
                  </a:lnTo>
                  <a:lnTo>
                    <a:pt x="51" y="329"/>
                  </a:lnTo>
                  <a:lnTo>
                    <a:pt x="56" y="329"/>
                  </a:lnTo>
                  <a:lnTo>
                    <a:pt x="62" y="329"/>
                  </a:lnTo>
                  <a:lnTo>
                    <a:pt x="68" y="329"/>
                  </a:lnTo>
                  <a:lnTo>
                    <a:pt x="73" y="329"/>
                  </a:lnTo>
                  <a:lnTo>
                    <a:pt x="79" y="329"/>
                  </a:lnTo>
                  <a:lnTo>
                    <a:pt x="84" y="329"/>
                  </a:lnTo>
                  <a:lnTo>
                    <a:pt x="90" y="329"/>
                  </a:lnTo>
                  <a:lnTo>
                    <a:pt x="96" y="329"/>
                  </a:lnTo>
                  <a:lnTo>
                    <a:pt x="101" y="329"/>
                  </a:lnTo>
                  <a:lnTo>
                    <a:pt x="107" y="329"/>
                  </a:lnTo>
                  <a:lnTo>
                    <a:pt x="112" y="329"/>
                  </a:lnTo>
                  <a:lnTo>
                    <a:pt x="118" y="329"/>
                  </a:lnTo>
                  <a:lnTo>
                    <a:pt x="123" y="329"/>
                  </a:lnTo>
                  <a:lnTo>
                    <a:pt x="129" y="329"/>
                  </a:lnTo>
                  <a:lnTo>
                    <a:pt x="135" y="329"/>
                  </a:lnTo>
                  <a:lnTo>
                    <a:pt x="140" y="329"/>
                  </a:lnTo>
                  <a:lnTo>
                    <a:pt x="146" y="326"/>
                  </a:lnTo>
                  <a:lnTo>
                    <a:pt x="151" y="323"/>
                  </a:lnTo>
                  <a:lnTo>
                    <a:pt x="151" y="317"/>
                  </a:lnTo>
                  <a:lnTo>
                    <a:pt x="157" y="314"/>
                  </a:lnTo>
                  <a:lnTo>
                    <a:pt x="157" y="308"/>
                  </a:lnTo>
                  <a:lnTo>
                    <a:pt x="163" y="305"/>
                  </a:lnTo>
                  <a:lnTo>
                    <a:pt x="163" y="299"/>
                  </a:lnTo>
                  <a:lnTo>
                    <a:pt x="168" y="296"/>
                  </a:lnTo>
                  <a:lnTo>
                    <a:pt x="168" y="290"/>
                  </a:lnTo>
                  <a:lnTo>
                    <a:pt x="174" y="287"/>
                  </a:lnTo>
                  <a:lnTo>
                    <a:pt x="174" y="281"/>
                  </a:lnTo>
                  <a:lnTo>
                    <a:pt x="179" y="278"/>
                  </a:lnTo>
                  <a:lnTo>
                    <a:pt x="179" y="272"/>
                  </a:lnTo>
                  <a:lnTo>
                    <a:pt x="185" y="269"/>
                  </a:lnTo>
                  <a:lnTo>
                    <a:pt x="185" y="263"/>
                  </a:lnTo>
                  <a:lnTo>
                    <a:pt x="191" y="260"/>
                  </a:lnTo>
                  <a:lnTo>
                    <a:pt x="191" y="254"/>
                  </a:lnTo>
                  <a:lnTo>
                    <a:pt x="196" y="251"/>
                  </a:lnTo>
                  <a:lnTo>
                    <a:pt x="196" y="245"/>
                  </a:lnTo>
                  <a:lnTo>
                    <a:pt x="202" y="242"/>
                  </a:lnTo>
                  <a:lnTo>
                    <a:pt x="202" y="236"/>
                  </a:lnTo>
                  <a:lnTo>
                    <a:pt x="207" y="233"/>
                  </a:lnTo>
                  <a:lnTo>
                    <a:pt x="207" y="224"/>
                  </a:lnTo>
                  <a:lnTo>
                    <a:pt x="213" y="220"/>
                  </a:lnTo>
                  <a:lnTo>
                    <a:pt x="213" y="214"/>
                  </a:lnTo>
                  <a:lnTo>
                    <a:pt x="219" y="211"/>
                  </a:lnTo>
                  <a:lnTo>
                    <a:pt x="219" y="205"/>
                  </a:lnTo>
                  <a:lnTo>
                    <a:pt x="224" y="202"/>
                  </a:lnTo>
                  <a:lnTo>
                    <a:pt x="224" y="196"/>
                  </a:lnTo>
                  <a:lnTo>
                    <a:pt x="230" y="193"/>
                  </a:lnTo>
                  <a:lnTo>
                    <a:pt x="230" y="187"/>
                  </a:lnTo>
                  <a:lnTo>
                    <a:pt x="235" y="184"/>
                  </a:lnTo>
                  <a:lnTo>
                    <a:pt x="235" y="178"/>
                  </a:lnTo>
                  <a:lnTo>
                    <a:pt x="241" y="175"/>
                  </a:lnTo>
                  <a:lnTo>
                    <a:pt x="241" y="169"/>
                  </a:lnTo>
                  <a:lnTo>
                    <a:pt x="246" y="166"/>
                  </a:lnTo>
                  <a:lnTo>
                    <a:pt x="246" y="160"/>
                  </a:lnTo>
                  <a:lnTo>
                    <a:pt x="252" y="157"/>
                  </a:lnTo>
                  <a:lnTo>
                    <a:pt x="252" y="151"/>
                  </a:lnTo>
                  <a:lnTo>
                    <a:pt x="258" y="148"/>
                  </a:lnTo>
                  <a:lnTo>
                    <a:pt x="258" y="142"/>
                  </a:lnTo>
                  <a:lnTo>
                    <a:pt x="263" y="139"/>
                  </a:lnTo>
                  <a:lnTo>
                    <a:pt x="263" y="133"/>
                  </a:lnTo>
                  <a:lnTo>
                    <a:pt x="269" y="130"/>
                  </a:lnTo>
                  <a:lnTo>
                    <a:pt x="269" y="124"/>
                  </a:lnTo>
                  <a:lnTo>
                    <a:pt x="274" y="121"/>
                  </a:lnTo>
                  <a:lnTo>
                    <a:pt x="274" y="115"/>
                  </a:lnTo>
                  <a:lnTo>
                    <a:pt x="280" y="112"/>
                  </a:lnTo>
                  <a:lnTo>
                    <a:pt x="280" y="106"/>
                  </a:lnTo>
                  <a:lnTo>
                    <a:pt x="286" y="103"/>
                  </a:lnTo>
                  <a:lnTo>
                    <a:pt x="286" y="97"/>
                  </a:lnTo>
                  <a:lnTo>
                    <a:pt x="291" y="94"/>
                  </a:lnTo>
                  <a:lnTo>
                    <a:pt x="291" y="88"/>
                  </a:lnTo>
                  <a:lnTo>
                    <a:pt x="297" y="85"/>
                  </a:lnTo>
                  <a:lnTo>
                    <a:pt x="297" y="76"/>
                  </a:lnTo>
                  <a:lnTo>
                    <a:pt x="302" y="73"/>
                  </a:lnTo>
                  <a:lnTo>
                    <a:pt x="302" y="70"/>
                  </a:lnTo>
                  <a:lnTo>
                    <a:pt x="308" y="67"/>
                  </a:lnTo>
                  <a:lnTo>
                    <a:pt x="308" y="58"/>
                  </a:lnTo>
                  <a:lnTo>
                    <a:pt x="314" y="55"/>
                  </a:lnTo>
                  <a:lnTo>
                    <a:pt x="314" y="49"/>
                  </a:lnTo>
                  <a:lnTo>
                    <a:pt x="319" y="46"/>
                  </a:lnTo>
                  <a:lnTo>
                    <a:pt x="319" y="39"/>
                  </a:lnTo>
                  <a:lnTo>
                    <a:pt x="325" y="36"/>
                  </a:lnTo>
                  <a:lnTo>
                    <a:pt x="325" y="30"/>
                  </a:lnTo>
                  <a:lnTo>
                    <a:pt x="330" y="27"/>
                  </a:lnTo>
                  <a:lnTo>
                    <a:pt x="330" y="21"/>
                  </a:lnTo>
                  <a:lnTo>
                    <a:pt x="336" y="18"/>
                  </a:lnTo>
                  <a:lnTo>
                    <a:pt x="336" y="12"/>
                  </a:lnTo>
                  <a:lnTo>
                    <a:pt x="342" y="9"/>
                  </a:lnTo>
                  <a:lnTo>
                    <a:pt x="342" y="3"/>
                  </a:lnTo>
                  <a:lnTo>
                    <a:pt x="347" y="0"/>
                  </a:lnTo>
                  <a:lnTo>
                    <a:pt x="347" y="6"/>
                  </a:lnTo>
                  <a:lnTo>
                    <a:pt x="353" y="9"/>
                  </a:lnTo>
                  <a:lnTo>
                    <a:pt x="353" y="15"/>
                  </a:lnTo>
                  <a:lnTo>
                    <a:pt x="358" y="18"/>
                  </a:lnTo>
                  <a:lnTo>
                    <a:pt x="358" y="24"/>
                  </a:lnTo>
                  <a:lnTo>
                    <a:pt x="364" y="27"/>
                  </a:lnTo>
                  <a:lnTo>
                    <a:pt x="364" y="33"/>
                  </a:lnTo>
                  <a:lnTo>
                    <a:pt x="369" y="36"/>
                  </a:lnTo>
                  <a:lnTo>
                    <a:pt x="369" y="42"/>
                  </a:lnTo>
                  <a:lnTo>
                    <a:pt x="375" y="46"/>
                  </a:lnTo>
                  <a:lnTo>
                    <a:pt x="375" y="52"/>
                  </a:lnTo>
                  <a:lnTo>
                    <a:pt x="381" y="55"/>
                  </a:lnTo>
                  <a:lnTo>
                    <a:pt x="381" y="61"/>
                  </a:lnTo>
                  <a:lnTo>
                    <a:pt x="386" y="64"/>
                  </a:lnTo>
                  <a:lnTo>
                    <a:pt x="386" y="73"/>
                  </a:lnTo>
                  <a:lnTo>
                    <a:pt x="392" y="76"/>
                  </a:lnTo>
                  <a:lnTo>
                    <a:pt x="392" y="79"/>
                  </a:lnTo>
                  <a:lnTo>
                    <a:pt x="397" y="82"/>
                  </a:lnTo>
                  <a:lnTo>
                    <a:pt x="397" y="91"/>
                  </a:lnTo>
                  <a:lnTo>
                    <a:pt x="403" y="94"/>
                  </a:lnTo>
                  <a:lnTo>
                    <a:pt x="403" y="100"/>
                  </a:lnTo>
                  <a:lnTo>
                    <a:pt x="409" y="103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4" name="Freeform 131">
              <a:extLst>
                <a:ext uri="{FF2B5EF4-FFF2-40B4-BE49-F238E27FC236}">
                  <a16:creationId xmlns:a16="http://schemas.microsoft.com/office/drawing/2014/main" id="{E2A330ED-2961-79FD-FCBC-A592265AE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2966"/>
              <a:ext cx="402" cy="274"/>
            </a:xfrm>
            <a:custGeom>
              <a:avLst/>
              <a:gdLst>
                <a:gd name="T0" fmla="*/ 5 w 402"/>
                <a:gd name="T1" fmla="*/ 57 h 274"/>
                <a:gd name="T2" fmla="*/ 11 w 402"/>
                <a:gd name="T3" fmla="*/ 72 h 274"/>
                <a:gd name="T4" fmla="*/ 22 w 402"/>
                <a:gd name="T5" fmla="*/ 84 h 274"/>
                <a:gd name="T6" fmla="*/ 28 w 402"/>
                <a:gd name="T7" fmla="*/ 99 h 274"/>
                <a:gd name="T8" fmla="*/ 39 w 402"/>
                <a:gd name="T9" fmla="*/ 111 h 274"/>
                <a:gd name="T10" fmla="*/ 44 w 402"/>
                <a:gd name="T11" fmla="*/ 126 h 274"/>
                <a:gd name="T12" fmla="*/ 55 w 402"/>
                <a:gd name="T13" fmla="*/ 138 h 274"/>
                <a:gd name="T14" fmla="*/ 61 w 402"/>
                <a:gd name="T15" fmla="*/ 153 h 274"/>
                <a:gd name="T16" fmla="*/ 72 w 402"/>
                <a:gd name="T17" fmla="*/ 169 h 274"/>
                <a:gd name="T18" fmla="*/ 78 w 402"/>
                <a:gd name="T19" fmla="*/ 184 h 274"/>
                <a:gd name="T20" fmla="*/ 89 w 402"/>
                <a:gd name="T21" fmla="*/ 193 h 274"/>
                <a:gd name="T22" fmla="*/ 95 w 402"/>
                <a:gd name="T23" fmla="*/ 211 h 274"/>
                <a:gd name="T24" fmla="*/ 106 w 402"/>
                <a:gd name="T25" fmla="*/ 223 h 274"/>
                <a:gd name="T26" fmla="*/ 111 w 402"/>
                <a:gd name="T27" fmla="*/ 238 h 274"/>
                <a:gd name="T28" fmla="*/ 123 w 402"/>
                <a:gd name="T29" fmla="*/ 250 h 274"/>
                <a:gd name="T30" fmla="*/ 128 w 402"/>
                <a:gd name="T31" fmla="*/ 265 h 274"/>
                <a:gd name="T32" fmla="*/ 139 w 402"/>
                <a:gd name="T33" fmla="*/ 274 h 274"/>
                <a:gd name="T34" fmla="*/ 156 w 402"/>
                <a:gd name="T35" fmla="*/ 274 h 274"/>
                <a:gd name="T36" fmla="*/ 173 w 402"/>
                <a:gd name="T37" fmla="*/ 274 h 274"/>
                <a:gd name="T38" fmla="*/ 190 w 402"/>
                <a:gd name="T39" fmla="*/ 274 h 274"/>
                <a:gd name="T40" fmla="*/ 206 w 402"/>
                <a:gd name="T41" fmla="*/ 274 h 274"/>
                <a:gd name="T42" fmla="*/ 223 w 402"/>
                <a:gd name="T43" fmla="*/ 274 h 274"/>
                <a:gd name="T44" fmla="*/ 240 w 402"/>
                <a:gd name="T45" fmla="*/ 271 h 274"/>
                <a:gd name="T46" fmla="*/ 246 w 402"/>
                <a:gd name="T47" fmla="*/ 256 h 274"/>
                <a:gd name="T48" fmla="*/ 257 w 402"/>
                <a:gd name="T49" fmla="*/ 244 h 274"/>
                <a:gd name="T50" fmla="*/ 262 w 402"/>
                <a:gd name="T51" fmla="*/ 229 h 274"/>
                <a:gd name="T52" fmla="*/ 274 w 402"/>
                <a:gd name="T53" fmla="*/ 217 h 274"/>
                <a:gd name="T54" fmla="*/ 279 w 402"/>
                <a:gd name="T55" fmla="*/ 202 h 274"/>
                <a:gd name="T56" fmla="*/ 290 w 402"/>
                <a:gd name="T57" fmla="*/ 190 h 274"/>
                <a:gd name="T58" fmla="*/ 296 w 402"/>
                <a:gd name="T59" fmla="*/ 175 h 274"/>
                <a:gd name="T60" fmla="*/ 307 w 402"/>
                <a:gd name="T61" fmla="*/ 162 h 274"/>
                <a:gd name="T62" fmla="*/ 313 w 402"/>
                <a:gd name="T63" fmla="*/ 147 h 274"/>
                <a:gd name="T64" fmla="*/ 324 w 402"/>
                <a:gd name="T65" fmla="*/ 135 h 274"/>
                <a:gd name="T66" fmla="*/ 329 w 402"/>
                <a:gd name="T67" fmla="*/ 117 h 274"/>
                <a:gd name="T68" fmla="*/ 341 w 402"/>
                <a:gd name="T69" fmla="*/ 105 h 274"/>
                <a:gd name="T70" fmla="*/ 346 w 402"/>
                <a:gd name="T71" fmla="*/ 90 h 274"/>
                <a:gd name="T72" fmla="*/ 357 w 402"/>
                <a:gd name="T73" fmla="*/ 78 h 274"/>
                <a:gd name="T74" fmla="*/ 363 w 402"/>
                <a:gd name="T75" fmla="*/ 63 h 274"/>
                <a:gd name="T76" fmla="*/ 374 w 402"/>
                <a:gd name="T77" fmla="*/ 51 h 274"/>
                <a:gd name="T78" fmla="*/ 380 w 402"/>
                <a:gd name="T79" fmla="*/ 36 h 274"/>
                <a:gd name="T80" fmla="*/ 391 w 402"/>
                <a:gd name="T81" fmla="*/ 24 h 274"/>
                <a:gd name="T82" fmla="*/ 397 w 402"/>
                <a:gd name="T83" fmla="*/ 9 h 2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2" h="274">
                  <a:moveTo>
                    <a:pt x="0" y="48"/>
                  </a:moveTo>
                  <a:lnTo>
                    <a:pt x="0" y="54"/>
                  </a:lnTo>
                  <a:lnTo>
                    <a:pt x="5" y="57"/>
                  </a:lnTo>
                  <a:lnTo>
                    <a:pt x="5" y="63"/>
                  </a:lnTo>
                  <a:lnTo>
                    <a:pt x="11" y="66"/>
                  </a:lnTo>
                  <a:lnTo>
                    <a:pt x="11" y="72"/>
                  </a:lnTo>
                  <a:lnTo>
                    <a:pt x="16" y="75"/>
                  </a:lnTo>
                  <a:lnTo>
                    <a:pt x="16" y="81"/>
                  </a:lnTo>
                  <a:lnTo>
                    <a:pt x="22" y="84"/>
                  </a:lnTo>
                  <a:lnTo>
                    <a:pt x="22" y="90"/>
                  </a:lnTo>
                  <a:lnTo>
                    <a:pt x="28" y="93"/>
                  </a:lnTo>
                  <a:lnTo>
                    <a:pt x="28" y="99"/>
                  </a:lnTo>
                  <a:lnTo>
                    <a:pt x="33" y="102"/>
                  </a:lnTo>
                  <a:lnTo>
                    <a:pt x="33" y="108"/>
                  </a:lnTo>
                  <a:lnTo>
                    <a:pt x="39" y="111"/>
                  </a:lnTo>
                  <a:lnTo>
                    <a:pt x="39" y="117"/>
                  </a:lnTo>
                  <a:lnTo>
                    <a:pt x="44" y="120"/>
                  </a:lnTo>
                  <a:lnTo>
                    <a:pt x="44" y="126"/>
                  </a:lnTo>
                  <a:lnTo>
                    <a:pt x="50" y="129"/>
                  </a:lnTo>
                  <a:lnTo>
                    <a:pt x="50" y="135"/>
                  </a:lnTo>
                  <a:lnTo>
                    <a:pt x="55" y="138"/>
                  </a:lnTo>
                  <a:lnTo>
                    <a:pt x="55" y="147"/>
                  </a:lnTo>
                  <a:lnTo>
                    <a:pt x="61" y="150"/>
                  </a:lnTo>
                  <a:lnTo>
                    <a:pt x="61" y="153"/>
                  </a:lnTo>
                  <a:lnTo>
                    <a:pt x="67" y="156"/>
                  </a:lnTo>
                  <a:lnTo>
                    <a:pt x="67" y="165"/>
                  </a:lnTo>
                  <a:lnTo>
                    <a:pt x="72" y="169"/>
                  </a:lnTo>
                  <a:lnTo>
                    <a:pt x="72" y="172"/>
                  </a:lnTo>
                  <a:lnTo>
                    <a:pt x="78" y="175"/>
                  </a:lnTo>
                  <a:lnTo>
                    <a:pt x="78" y="184"/>
                  </a:lnTo>
                  <a:lnTo>
                    <a:pt x="83" y="187"/>
                  </a:lnTo>
                  <a:lnTo>
                    <a:pt x="83" y="190"/>
                  </a:lnTo>
                  <a:lnTo>
                    <a:pt x="89" y="193"/>
                  </a:lnTo>
                  <a:lnTo>
                    <a:pt x="89" y="202"/>
                  </a:lnTo>
                  <a:lnTo>
                    <a:pt x="95" y="205"/>
                  </a:lnTo>
                  <a:lnTo>
                    <a:pt x="95" y="211"/>
                  </a:lnTo>
                  <a:lnTo>
                    <a:pt x="100" y="214"/>
                  </a:lnTo>
                  <a:lnTo>
                    <a:pt x="100" y="220"/>
                  </a:lnTo>
                  <a:lnTo>
                    <a:pt x="106" y="223"/>
                  </a:lnTo>
                  <a:lnTo>
                    <a:pt x="106" y="229"/>
                  </a:lnTo>
                  <a:lnTo>
                    <a:pt x="111" y="232"/>
                  </a:lnTo>
                  <a:lnTo>
                    <a:pt x="111" y="238"/>
                  </a:lnTo>
                  <a:lnTo>
                    <a:pt x="117" y="241"/>
                  </a:lnTo>
                  <a:lnTo>
                    <a:pt x="117" y="247"/>
                  </a:lnTo>
                  <a:lnTo>
                    <a:pt x="123" y="250"/>
                  </a:lnTo>
                  <a:lnTo>
                    <a:pt x="123" y="256"/>
                  </a:lnTo>
                  <a:lnTo>
                    <a:pt x="128" y="259"/>
                  </a:lnTo>
                  <a:lnTo>
                    <a:pt x="128" y="265"/>
                  </a:lnTo>
                  <a:lnTo>
                    <a:pt x="134" y="268"/>
                  </a:lnTo>
                  <a:lnTo>
                    <a:pt x="134" y="274"/>
                  </a:lnTo>
                  <a:lnTo>
                    <a:pt x="139" y="274"/>
                  </a:lnTo>
                  <a:lnTo>
                    <a:pt x="145" y="274"/>
                  </a:lnTo>
                  <a:lnTo>
                    <a:pt x="151" y="274"/>
                  </a:lnTo>
                  <a:lnTo>
                    <a:pt x="156" y="274"/>
                  </a:lnTo>
                  <a:lnTo>
                    <a:pt x="162" y="274"/>
                  </a:lnTo>
                  <a:lnTo>
                    <a:pt x="167" y="274"/>
                  </a:lnTo>
                  <a:lnTo>
                    <a:pt x="173" y="274"/>
                  </a:lnTo>
                  <a:lnTo>
                    <a:pt x="178" y="274"/>
                  </a:lnTo>
                  <a:lnTo>
                    <a:pt x="184" y="274"/>
                  </a:lnTo>
                  <a:lnTo>
                    <a:pt x="190" y="274"/>
                  </a:lnTo>
                  <a:lnTo>
                    <a:pt x="195" y="274"/>
                  </a:lnTo>
                  <a:lnTo>
                    <a:pt x="201" y="274"/>
                  </a:lnTo>
                  <a:lnTo>
                    <a:pt x="206" y="274"/>
                  </a:lnTo>
                  <a:lnTo>
                    <a:pt x="212" y="274"/>
                  </a:lnTo>
                  <a:lnTo>
                    <a:pt x="218" y="274"/>
                  </a:lnTo>
                  <a:lnTo>
                    <a:pt x="223" y="274"/>
                  </a:lnTo>
                  <a:lnTo>
                    <a:pt x="229" y="274"/>
                  </a:lnTo>
                  <a:lnTo>
                    <a:pt x="234" y="274"/>
                  </a:lnTo>
                  <a:lnTo>
                    <a:pt x="240" y="271"/>
                  </a:lnTo>
                  <a:lnTo>
                    <a:pt x="240" y="265"/>
                  </a:lnTo>
                  <a:lnTo>
                    <a:pt x="246" y="262"/>
                  </a:lnTo>
                  <a:lnTo>
                    <a:pt x="246" y="256"/>
                  </a:lnTo>
                  <a:lnTo>
                    <a:pt x="251" y="253"/>
                  </a:lnTo>
                  <a:lnTo>
                    <a:pt x="251" y="247"/>
                  </a:lnTo>
                  <a:lnTo>
                    <a:pt x="257" y="244"/>
                  </a:lnTo>
                  <a:lnTo>
                    <a:pt x="257" y="238"/>
                  </a:lnTo>
                  <a:lnTo>
                    <a:pt x="262" y="235"/>
                  </a:lnTo>
                  <a:lnTo>
                    <a:pt x="262" y="229"/>
                  </a:lnTo>
                  <a:lnTo>
                    <a:pt x="268" y="226"/>
                  </a:lnTo>
                  <a:lnTo>
                    <a:pt x="268" y="220"/>
                  </a:lnTo>
                  <a:lnTo>
                    <a:pt x="274" y="217"/>
                  </a:lnTo>
                  <a:lnTo>
                    <a:pt x="274" y="211"/>
                  </a:lnTo>
                  <a:lnTo>
                    <a:pt x="279" y="208"/>
                  </a:lnTo>
                  <a:lnTo>
                    <a:pt x="279" y="202"/>
                  </a:lnTo>
                  <a:lnTo>
                    <a:pt x="285" y="199"/>
                  </a:lnTo>
                  <a:lnTo>
                    <a:pt x="285" y="193"/>
                  </a:lnTo>
                  <a:lnTo>
                    <a:pt x="290" y="190"/>
                  </a:lnTo>
                  <a:lnTo>
                    <a:pt x="290" y="184"/>
                  </a:lnTo>
                  <a:lnTo>
                    <a:pt x="296" y="181"/>
                  </a:lnTo>
                  <a:lnTo>
                    <a:pt x="296" y="175"/>
                  </a:lnTo>
                  <a:lnTo>
                    <a:pt x="301" y="172"/>
                  </a:lnTo>
                  <a:lnTo>
                    <a:pt x="301" y="165"/>
                  </a:lnTo>
                  <a:lnTo>
                    <a:pt x="307" y="162"/>
                  </a:lnTo>
                  <a:lnTo>
                    <a:pt x="307" y="156"/>
                  </a:lnTo>
                  <a:lnTo>
                    <a:pt x="313" y="153"/>
                  </a:lnTo>
                  <a:lnTo>
                    <a:pt x="313" y="147"/>
                  </a:lnTo>
                  <a:lnTo>
                    <a:pt x="318" y="144"/>
                  </a:lnTo>
                  <a:lnTo>
                    <a:pt x="318" y="138"/>
                  </a:lnTo>
                  <a:lnTo>
                    <a:pt x="324" y="135"/>
                  </a:lnTo>
                  <a:lnTo>
                    <a:pt x="324" y="126"/>
                  </a:lnTo>
                  <a:lnTo>
                    <a:pt x="329" y="123"/>
                  </a:lnTo>
                  <a:lnTo>
                    <a:pt x="329" y="117"/>
                  </a:lnTo>
                  <a:lnTo>
                    <a:pt x="335" y="114"/>
                  </a:lnTo>
                  <a:lnTo>
                    <a:pt x="335" y="108"/>
                  </a:lnTo>
                  <a:lnTo>
                    <a:pt x="341" y="105"/>
                  </a:lnTo>
                  <a:lnTo>
                    <a:pt x="341" y="99"/>
                  </a:lnTo>
                  <a:lnTo>
                    <a:pt x="346" y="96"/>
                  </a:lnTo>
                  <a:lnTo>
                    <a:pt x="346" y="90"/>
                  </a:lnTo>
                  <a:lnTo>
                    <a:pt x="352" y="87"/>
                  </a:lnTo>
                  <a:lnTo>
                    <a:pt x="352" y="81"/>
                  </a:lnTo>
                  <a:lnTo>
                    <a:pt x="357" y="78"/>
                  </a:lnTo>
                  <a:lnTo>
                    <a:pt x="357" y="72"/>
                  </a:lnTo>
                  <a:lnTo>
                    <a:pt x="363" y="69"/>
                  </a:lnTo>
                  <a:lnTo>
                    <a:pt x="363" y="63"/>
                  </a:lnTo>
                  <a:lnTo>
                    <a:pt x="369" y="60"/>
                  </a:lnTo>
                  <a:lnTo>
                    <a:pt x="369" y="54"/>
                  </a:lnTo>
                  <a:lnTo>
                    <a:pt x="374" y="51"/>
                  </a:lnTo>
                  <a:lnTo>
                    <a:pt x="374" y="45"/>
                  </a:lnTo>
                  <a:lnTo>
                    <a:pt x="380" y="42"/>
                  </a:lnTo>
                  <a:lnTo>
                    <a:pt x="380" y="36"/>
                  </a:lnTo>
                  <a:lnTo>
                    <a:pt x="385" y="33"/>
                  </a:lnTo>
                  <a:lnTo>
                    <a:pt x="385" y="27"/>
                  </a:lnTo>
                  <a:lnTo>
                    <a:pt x="391" y="24"/>
                  </a:lnTo>
                  <a:lnTo>
                    <a:pt x="391" y="18"/>
                  </a:lnTo>
                  <a:lnTo>
                    <a:pt x="397" y="15"/>
                  </a:lnTo>
                  <a:lnTo>
                    <a:pt x="397" y="9"/>
                  </a:lnTo>
                  <a:lnTo>
                    <a:pt x="402" y="6"/>
                  </a:lnTo>
                  <a:lnTo>
                    <a:pt x="402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5" name="Freeform 132">
              <a:extLst>
                <a:ext uri="{FF2B5EF4-FFF2-40B4-BE49-F238E27FC236}">
                  <a16:creationId xmlns:a16="http://schemas.microsoft.com/office/drawing/2014/main" id="{05AF4F03-7B5F-FDD5-B7BD-21E49200A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3" y="2911"/>
              <a:ext cx="34" cy="55"/>
            </a:xfrm>
            <a:custGeom>
              <a:avLst/>
              <a:gdLst>
                <a:gd name="T0" fmla="*/ 0 w 34"/>
                <a:gd name="T1" fmla="*/ 55 h 55"/>
                <a:gd name="T2" fmla="*/ 6 w 34"/>
                <a:gd name="T3" fmla="*/ 52 h 55"/>
                <a:gd name="T4" fmla="*/ 6 w 34"/>
                <a:gd name="T5" fmla="*/ 46 h 55"/>
                <a:gd name="T6" fmla="*/ 11 w 34"/>
                <a:gd name="T7" fmla="*/ 42 h 55"/>
                <a:gd name="T8" fmla="*/ 11 w 34"/>
                <a:gd name="T9" fmla="*/ 33 h 55"/>
                <a:gd name="T10" fmla="*/ 17 w 34"/>
                <a:gd name="T11" fmla="*/ 30 h 55"/>
                <a:gd name="T12" fmla="*/ 17 w 34"/>
                <a:gd name="T13" fmla="*/ 27 h 55"/>
                <a:gd name="T14" fmla="*/ 22 w 34"/>
                <a:gd name="T15" fmla="*/ 24 h 55"/>
                <a:gd name="T16" fmla="*/ 22 w 34"/>
                <a:gd name="T17" fmla="*/ 15 h 55"/>
                <a:gd name="T18" fmla="*/ 28 w 34"/>
                <a:gd name="T19" fmla="*/ 12 h 55"/>
                <a:gd name="T20" fmla="*/ 28 w 34"/>
                <a:gd name="T21" fmla="*/ 6 h 55"/>
                <a:gd name="T22" fmla="*/ 34 w 34"/>
                <a:gd name="T23" fmla="*/ 3 h 55"/>
                <a:gd name="T24" fmla="*/ 34 w 34"/>
                <a:gd name="T25" fmla="*/ 0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4" h="55">
                  <a:moveTo>
                    <a:pt x="0" y="55"/>
                  </a:moveTo>
                  <a:lnTo>
                    <a:pt x="6" y="52"/>
                  </a:lnTo>
                  <a:lnTo>
                    <a:pt x="6" y="46"/>
                  </a:lnTo>
                  <a:lnTo>
                    <a:pt x="11" y="42"/>
                  </a:lnTo>
                  <a:lnTo>
                    <a:pt x="11" y="33"/>
                  </a:lnTo>
                  <a:lnTo>
                    <a:pt x="17" y="30"/>
                  </a:lnTo>
                  <a:lnTo>
                    <a:pt x="17" y="27"/>
                  </a:lnTo>
                  <a:lnTo>
                    <a:pt x="22" y="24"/>
                  </a:lnTo>
                  <a:lnTo>
                    <a:pt x="22" y="15"/>
                  </a:lnTo>
                  <a:lnTo>
                    <a:pt x="28" y="12"/>
                  </a:lnTo>
                  <a:lnTo>
                    <a:pt x="28" y="6"/>
                  </a:lnTo>
                  <a:lnTo>
                    <a:pt x="34" y="3"/>
                  </a:lnTo>
                  <a:lnTo>
                    <a:pt x="34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6" name="Rectangle 134">
              <a:extLst>
                <a:ext uri="{FF2B5EF4-FFF2-40B4-BE49-F238E27FC236}">
                  <a16:creationId xmlns:a16="http://schemas.microsoft.com/office/drawing/2014/main" id="{D183C688-AEE3-C052-957C-970CC0077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" y="3394"/>
              <a:ext cx="4020" cy="468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7507" name="Line 135">
              <a:extLst>
                <a:ext uri="{FF2B5EF4-FFF2-40B4-BE49-F238E27FC236}">
                  <a16:creationId xmlns:a16="http://schemas.microsoft.com/office/drawing/2014/main" id="{2017FFB8-D2D4-783E-5973-D65BF982A9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394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8" name="Line 136">
              <a:extLst>
                <a:ext uri="{FF2B5EF4-FFF2-40B4-BE49-F238E27FC236}">
                  <a16:creationId xmlns:a16="http://schemas.microsoft.com/office/drawing/2014/main" id="{66290CF6-4ABE-E025-7B3B-FF4AE7AA14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86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09" name="Line 137">
              <a:extLst>
                <a:ext uri="{FF2B5EF4-FFF2-40B4-BE49-F238E27FC236}">
                  <a16:creationId xmlns:a16="http://schemas.microsoft.com/office/drawing/2014/main" id="{525E187A-072F-52F0-ABCE-7D442C1FFC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3394"/>
              <a:ext cx="1" cy="46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0" name="Line 138">
              <a:extLst>
                <a:ext uri="{FF2B5EF4-FFF2-40B4-BE49-F238E27FC236}">
                  <a16:creationId xmlns:a16="http://schemas.microsoft.com/office/drawing/2014/main" id="{3D6477D6-6A49-5866-A79D-DA6EDFFD55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3394"/>
              <a:ext cx="1" cy="46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1" name="Line 139">
              <a:extLst>
                <a:ext uri="{FF2B5EF4-FFF2-40B4-BE49-F238E27FC236}">
                  <a16:creationId xmlns:a16="http://schemas.microsoft.com/office/drawing/2014/main" id="{80B6AAF4-7C72-94F5-D7D6-B675C21EDD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86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2" name="Line 140">
              <a:extLst>
                <a:ext uri="{FF2B5EF4-FFF2-40B4-BE49-F238E27FC236}">
                  <a16:creationId xmlns:a16="http://schemas.microsoft.com/office/drawing/2014/main" id="{6ED703B0-BFE4-1F41-49C8-6F1CE4E9C1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3394"/>
              <a:ext cx="1" cy="46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3" name="Line 141">
              <a:extLst>
                <a:ext uri="{FF2B5EF4-FFF2-40B4-BE49-F238E27FC236}">
                  <a16:creationId xmlns:a16="http://schemas.microsoft.com/office/drawing/2014/main" id="{396C2225-4B49-856B-1D38-93D8F43C20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4" name="Line 142">
              <a:extLst>
                <a:ext uri="{FF2B5EF4-FFF2-40B4-BE49-F238E27FC236}">
                  <a16:creationId xmlns:a16="http://schemas.microsoft.com/office/drawing/2014/main" id="{D55D48F2-17F8-A16B-DD47-7B7A29D8D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5" name="Line 143">
              <a:extLst>
                <a:ext uri="{FF2B5EF4-FFF2-40B4-BE49-F238E27FC236}">
                  <a16:creationId xmlns:a16="http://schemas.microsoft.com/office/drawing/2014/main" id="{4CF66750-DF7F-9AEF-C2B5-B8E16C2F4F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7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6" name="Line 144">
              <a:extLst>
                <a:ext uri="{FF2B5EF4-FFF2-40B4-BE49-F238E27FC236}">
                  <a16:creationId xmlns:a16="http://schemas.microsoft.com/office/drawing/2014/main" id="{8638E41A-54CB-7F02-173E-210CEFF465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7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7" name="Line 145">
              <a:extLst>
                <a:ext uri="{FF2B5EF4-FFF2-40B4-BE49-F238E27FC236}">
                  <a16:creationId xmlns:a16="http://schemas.microsoft.com/office/drawing/2014/main" id="{97E395CB-2B18-7DF1-1F23-E48A301B4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0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8" name="Line 146">
              <a:extLst>
                <a:ext uri="{FF2B5EF4-FFF2-40B4-BE49-F238E27FC236}">
                  <a16:creationId xmlns:a16="http://schemas.microsoft.com/office/drawing/2014/main" id="{7F830E3D-9A8D-DEF5-8C0E-6DF71D9BD0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0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19" name="Line 147">
              <a:extLst>
                <a:ext uri="{FF2B5EF4-FFF2-40B4-BE49-F238E27FC236}">
                  <a16:creationId xmlns:a16="http://schemas.microsoft.com/office/drawing/2014/main" id="{7F3B1ACF-D179-15B7-40BC-AAD4D698A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3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0" name="Line 148">
              <a:extLst>
                <a:ext uri="{FF2B5EF4-FFF2-40B4-BE49-F238E27FC236}">
                  <a16:creationId xmlns:a16="http://schemas.microsoft.com/office/drawing/2014/main" id="{439D2249-E634-D9AD-328E-A8516CEA7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3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1" name="Line 149">
              <a:extLst>
                <a:ext uri="{FF2B5EF4-FFF2-40B4-BE49-F238E27FC236}">
                  <a16:creationId xmlns:a16="http://schemas.microsoft.com/office/drawing/2014/main" id="{18F219F5-6A43-F4BC-405C-8678D45E8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2" name="Line 150">
              <a:extLst>
                <a:ext uri="{FF2B5EF4-FFF2-40B4-BE49-F238E27FC236}">
                  <a16:creationId xmlns:a16="http://schemas.microsoft.com/office/drawing/2014/main" id="{750DAC5C-FF8D-48CA-2D7E-CB3018991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3" name="Line 151">
              <a:extLst>
                <a:ext uri="{FF2B5EF4-FFF2-40B4-BE49-F238E27FC236}">
                  <a16:creationId xmlns:a16="http://schemas.microsoft.com/office/drawing/2014/main" id="{C1CBB45F-FAE7-9EDA-6A50-0BFF47E69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0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4" name="Line 152">
              <a:extLst>
                <a:ext uri="{FF2B5EF4-FFF2-40B4-BE49-F238E27FC236}">
                  <a16:creationId xmlns:a16="http://schemas.microsoft.com/office/drawing/2014/main" id="{AEA3F0BE-D198-F3DC-F772-7F7F6C4824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0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5" name="Line 153">
              <a:extLst>
                <a:ext uri="{FF2B5EF4-FFF2-40B4-BE49-F238E27FC236}">
                  <a16:creationId xmlns:a16="http://schemas.microsoft.com/office/drawing/2014/main" id="{5644D5F1-8D8B-F6A7-931C-30E0A91054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3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6" name="Line 154">
              <a:extLst>
                <a:ext uri="{FF2B5EF4-FFF2-40B4-BE49-F238E27FC236}">
                  <a16:creationId xmlns:a16="http://schemas.microsoft.com/office/drawing/2014/main" id="{6B3A8035-E952-8856-5F02-65D54D9C60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3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7" name="Line 155">
              <a:extLst>
                <a:ext uri="{FF2B5EF4-FFF2-40B4-BE49-F238E27FC236}">
                  <a16:creationId xmlns:a16="http://schemas.microsoft.com/office/drawing/2014/main" id="{D3E46F69-4477-0A07-EFE9-20A41B5D1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6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8" name="Line 156">
              <a:extLst>
                <a:ext uri="{FF2B5EF4-FFF2-40B4-BE49-F238E27FC236}">
                  <a16:creationId xmlns:a16="http://schemas.microsoft.com/office/drawing/2014/main" id="{22A280A8-9C03-95DF-31CB-1A8C58015D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6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29" name="Line 157">
              <a:extLst>
                <a:ext uri="{FF2B5EF4-FFF2-40B4-BE49-F238E27FC236}">
                  <a16:creationId xmlns:a16="http://schemas.microsoft.com/office/drawing/2014/main" id="{2AFBE84C-4BB3-1645-5FAC-803551B3A1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0" name="Line 158">
              <a:extLst>
                <a:ext uri="{FF2B5EF4-FFF2-40B4-BE49-F238E27FC236}">
                  <a16:creationId xmlns:a16="http://schemas.microsoft.com/office/drawing/2014/main" id="{5019DE53-3C32-34B5-714A-99E3F55A1E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9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1" name="Line 159">
              <a:extLst>
                <a:ext uri="{FF2B5EF4-FFF2-40B4-BE49-F238E27FC236}">
                  <a16:creationId xmlns:a16="http://schemas.microsoft.com/office/drawing/2014/main" id="{4B3E3846-C656-667C-CEF3-D0387FE5C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862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2" name="Line 160">
              <a:extLst>
                <a:ext uri="{FF2B5EF4-FFF2-40B4-BE49-F238E27FC236}">
                  <a16:creationId xmlns:a16="http://schemas.microsoft.com/office/drawing/2014/main" id="{FFB8B92F-FF3A-E406-7C8A-9B00A81D70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862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3" name="Line 161">
              <a:extLst>
                <a:ext uri="{FF2B5EF4-FFF2-40B4-BE49-F238E27FC236}">
                  <a16:creationId xmlns:a16="http://schemas.microsoft.com/office/drawing/2014/main" id="{366A3277-BE38-55B0-9FB9-7AB0F19A71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705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4" name="Line 162">
              <a:extLst>
                <a:ext uri="{FF2B5EF4-FFF2-40B4-BE49-F238E27FC236}">
                  <a16:creationId xmlns:a16="http://schemas.microsoft.com/office/drawing/2014/main" id="{F9B3F48B-63DD-B28D-4DEF-4F31EABC8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705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5" name="Line 163">
              <a:extLst>
                <a:ext uri="{FF2B5EF4-FFF2-40B4-BE49-F238E27FC236}">
                  <a16:creationId xmlns:a16="http://schemas.microsoft.com/office/drawing/2014/main" id="{CDAE8C16-91EF-535F-CE00-4596DC8011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548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6" name="Line 164">
              <a:extLst>
                <a:ext uri="{FF2B5EF4-FFF2-40B4-BE49-F238E27FC236}">
                  <a16:creationId xmlns:a16="http://schemas.microsoft.com/office/drawing/2014/main" id="{D805E07E-72F8-5E19-F279-70396BC36A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548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7" name="Line 165">
              <a:extLst>
                <a:ext uri="{FF2B5EF4-FFF2-40B4-BE49-F238E27FC236}">
                  <a16:creationId xmlns:a16="http://schemas.microsoft.com/office/drawing/2014/main" id="{989DF1AD-CBFD-8E1C-0804-85C0E61D43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394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8" name="Line 166">
              <a:extLst>
                <a:ext uri="{FF2B5EF4-FFF2-40B4-BE49-F238E27FC236}">
                  <a16:creationId xmlns:a16="http://schemas.microsoft.com/office/drawing/2014/main" id="{707C348B-76D2-52D0-83BB-2A653ED00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394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39" name="Line 167">
              <a:extLst>
                <a:ext uri="{FF2B5EF4-FFF2-40B4-BE49-F238E27FC236}">
                  <a16:creationId xmlns:a16="http://schemas.microsoft.com/office/drawing/2014/main" id="{5ABA4DD9-A1FD-AC0B-6F86-8C2B6C7CBC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394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0" name="Line 168">
              <a:extLst>
                <a:ext uri="{FF2B5EF4-FFF2-40B4-BE49-F238E27FC236}">
                  <a16:creationId xmlns:a16="http://schemas.microsoft.com/office/drawing/2014/main" id="{D996B9FF-992D-2EE8-1748-8B9D90708A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86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1" name="Line 169">
              <a:extLst>
                <a:ext uri="{FF2B5EF4-FFF2-40B4-BE49-F238E27FC236}">
                  <a16:creationId xmlns:a16="http://schemas.microsoft.com/office/drawing/2014/main" id="{B598658C-79DE-042A-E727-1C7F40CA1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3394"/>
              <a:ext cx="1" cy="46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2" name="Line 170">
              <a:extLst>
                <a:ext uri="{FF2B5EF4-FFF2-40B4-BE49-F238E27FC236}">
                  <a16:creationId xmlns:a16="http://schemas.microsoft.com/office/drawing/2014/main" id="{D10C8B43-B04E-B6B9-E5DE-B828B562D6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3394"/>
              <a:ext cx="1" cy="46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3" name="Freeform 171">
              <a:extLst>
                <a:ext uri="{FF2B5EF4-FFF2-40B4-BE49-F238E27FC236}">
                  <a16:creationId xmlns:a16="http://schemas.microsoft.com/office/drawing/2014/main" id="{2049F13F-B01C-3A83-87E7-CD68C8C0A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" y="3533"/>
              <a:ext cx="409" cy="326"/>
            </a:xfrm>
            <a:custGeom>
              <a:avLst/>
              <a:gdLst>
                <a:gd name="T0" fmla="*/ 6 w 409"/>
                <a:gd name="T1" fmla="*/ 9 h 326"/>
                <a:gd name="T2" fmla="*/ 12 w 409"/>
                <a:gd name="T3" fmla="*/ 24 h 326"/>
                <a:gd name="T4" fmla="*/ 23 w 409"/>
                <a:gd name="T5" fmla="*/ 36 h 326"/>
                <a:gd name="T6" fmla="*/ 28 w 409"/>
                <a:gd name="T7" fmla="*/ 51 h 326"/>
                <a:gd name="T8" fmla="*/ 40 w 409"/>
                <a:gd name="T9" fmla="*/ 63 h 326"/>
                <a:gd name="T10" fmla="*/ 45 w 409"/>
                <a:gd name="T11" fmla="*/ 81 h 326"/>
                <a:gd name="T12" fmla="*/ 56 w 409"/>
                <a:gd name="T13" fmla="*/ 93 h 326"/>
                <a:gd name="T14" fmla="*/ 62 w 409"/>
                <a:gd name="T15" fmla="*/ 108 h 326"/>
                <a:gd name="T16" fmla="*/ 73 w 409"/>
                <a:gd name="T17" fmla="*/ 120 h 326"/>
                <a:gd name="T18" fmla="*/ 79 w 409"/>
                <a:gd name="T19" fmla="*/ 136 h 326"/>
                <a:gd name="T20" fmla="*/ 90 w 409"/>
                <a:gd name="T21" fmla="*/ 148 h 326"/>
                <a:gd name="T22" fmla="*/ 96 w 409"/>
                <a:gd name="T23" fmla="*/ 163 h 326"/>
                <a:gd name="T24" fmla="*/ 107 w 409"/>
                <a:gd name="T25" fmla="*/ 175 h 326"/>
                <a:gd name="T26" fmla="*/ 112 w 409"/>
                <a:gd name="T27" fmla="*/ 190 h 326"/>
                <a:gd name="T28" fmla="*/ 123 w 409"/>
                <a:gd name="T29" fmla="*/ 202 h 326"/>
                <a:gd name="T30" fmla="*/ 129 w 409"/>
                <a:gd name="T31" fmla="*/ 217 h 326"/>
                <a:gd name="T32" fmla="*/ 140 w 409"/>
                <a:gd name="T33" fmla="*/ 229 h 326"/>
                <a:gd name="T34" fmla="*/ 146 w 409"/>
                <a:gd name="T35" fmla="*/ 244 h 326"/>
                <a:gd name="T36" fmla="*/ 157 w 409"/>
                <a:gd name="T37" fmla="*/ 256 h 326"/>
                <a:gd name="T38" fmla="*/ 163 w 409"/>
                <a:gd name="T39" fmla="*/ 271 h 326"/>
                <a:gd name="T40" fmla="*/ 174 w 409"/>
                <a:gd name="T41" fmla="*/ 283 h 326"/>
                <a:gd name="T42" fmla="*/ 179 w 409"/>
                <a:gd name="T43" fmla="*/ 298 h 326"/>
                <a:gd name="T44" fmla="*/ 191 w 409"/>
                <a:gd name="T45" fmla="*/ 314 h 326"/>
                <a:gd name="T46" fmla="*/ 196 w 409"/>
                <a:gd name="T47" fmla="*/ 326 h 326"/>
                <a:gd name="T48" fmla="*/ 213 w 409"/>
                <a:gd name="T49" fmla="*/ 326 h 326"/>
                <a:gd name="T50" fmla="*/ 230 w 409"/>
                <a:gd name="T51" fmla="*/ 326 h 326"/>
                <a:gd name="T52" fmla="*/ 246 w 409"/>
                <a:gd name="T53" fmla="*/ 326 h 326"/>
                <a:gd name="T54" fmla="*/ 263 w 409"/>
                <a:gd name="T55" fmla="*/ 326 h 326"/>
                <a:gd name="T56" fmla="*/ 280 w 409"/>
                <a:gd name="T57" fmla="*/ 326 h 326"/>
                <a:gd name="T58" fmla="*/ 297 w 409"/>
                <a:gd name="T59" fmla="*/ 326 h 326"/>
                <a:gd name="T60" fmla="*/ 314 w 409"/>
                <a:gd name="T61" fmla="*/ 305 h 326"/>
                <a:gd name="T62" fmla="*/ 319 w 409"/>
                <a:gd name="T63" fmla="*/ 289 h 326"/>
                <a:gd name="T64" fmla="*/ 330 w 409"/>
                <a:gd name="T65" fmla="*/ 277 h 326"/>
                <a:gd name="T66" fmla="*/ 336 w 409"/>
                <a:gd name="T67" fmla="*/ 262 h 326"/>
                <a:gd name="T68" fmla="*/ 347 w 409"/>
                <a:gd name="T69" fmla="*/ 250 h 326"/>
                <a:gd name="T70" fmla="*/ 353 w 409"/>
                <a:gd name="T71" fmla="*/ 232 h 326"/>
                <a:gd name="T72" fmla="*/ 364 w 409"/>
                <a:gd name="T73" fmla="*/ 223 h 326"/>
                <a:gd name="T74" fmla="*/ 369 w 409"/>
                <a:gd name="T75" fmla="*/ 208 h 326"/>
                <a:gd name="T76" fmla="*/ 381 w 409"/>
                <a:gd name="T77" fmla="*/ 193 h 326"/>
                <a:gd name="T78" fmla="*/ 386 w 409"/>
                <a:gd name="T79" fmla="*/ 178 h 326"/>
                <a:gd name="T80" fmla="*/ 397 w 409"/>
                <a:gd name="T81" fmla="*/ 169 h 326"/>
                <a:gd name="T82" fmla="*/ 403 w 409"/>
                <a:gd name="T83" fmla="*/ 151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9" h="326">
                  <a:moveTo>
                    <a:pt x="0" y="0"/>
                  </a:moveTo>
                  <a:lnTo>
                    <a:pt x="0" y="6"/>
                  </a:lnTo>
                  <a:lnTo>
                    <a:pt x="6" y="9"/>
                  </a:lnTo>
                  <a:lnTo>
                    <a:pt x="6" y="15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7" y="27"/>
                  </a:lnTo>
                  <a:lnTo>
                    <a:pt x="17" y="33"/>
                  </a:lnTo>
                  <a:lnTo>
                    <a:pt x="23" y="36"/>
                  </a:lnTo>
                  <a:lnTo>
                    <a:pt x="23" y="42"/>
                  </a:lnTo>
                  <a:lnTo>
                    <a:pt x="28" y="45"/>
                  </a:lnTo>
                  <a:lnTo>
                    <a:pt x="28" y="51"/>
                  </a:lnTo>
                  <a:lnTo>
                    <a:pt x="34" y="54"/>
                  </a:lnTo>
                  <a:lnTo>
                    <a:pt x="34" y="60"/>
                  </a:lnTo>
                  <a:lnTo>
                    <a:pt x="40" y="63"/>
                  </a:lnTo>
                  <a:lnTo>
                    <a:pt x="40" y="69"/>
                  </a:lnTo>
                  <a:lnTo>
                    <a:pt x="45" y="72"/>
                  </a:lnTo>
                  <a:lnTo>
                    <a:pt x="45" y="81"/>
                  </a:lnTo>
                  <a:lnTo>
                    <a:pt x="51" y="84"/>
                  </a:lnTo>
                  <a:lnTo>
                    <a:pt x="51" y="90"/>
                  </a:lnTo>
                  <a:lnTo>
                    <a:pt x="56" y="93"/>
                  </a:lnTo>
                  <a:lnTo>
                    <a:pt x="56" y="99"/>
                  </a:lnTo>
                  <a:lnTo>
                    <a:pt x="62" y="102"/>
                  </a:lnTo>
                  <a:lnTo>
                    <a:pt x="62" y="108"/>
                  </a:lnTo>
                  <a:lnTo>
                    <a:pt x="68" y="111"/>
                  </a:lnTo>
                  <a:lnTo>
                    <a:pt x="68" y="117"/>
                  </a:lnTo>
                  <a:lnTo>
                    <a:pt x="73" y="120"/>
                  </a:lnTo>
                  <a:lnTo>
                    <a:pt x="73" y="126"/>
                  </a:lnTo>
                  <a:lnTo>
                    <a:pt x="79" y="130"/>
                  </a:lnTo>
                  <a:lnTo>
                    <a:pt x="79" y="136"/>
                  </a:lnTo>
                  <a:lnTo>
                    <a:pt x="84" y="139"/>
                  </a:lnTo>
                  <a:lnTo>
                    <a:pt x="84" y="145"/>
                  </a:lnTo>
                  <a:lnTo>
                    <a:pt x="90" y="148"/>
                  </a:lnTo>
                  <a:lnTo>
                    <a:pt x="90" y="154"/>
                  </a:lnTo>
                  <a:lnTo>
                    <a:pt x="96" y="157"/>
                  </a:lnTo>
                  <a:lnTo>
                    <a:pt x="96" y="163"/>
                  </a:lnTo>
                  <a:lnTo>
                    <a:pt x="101" y="166"/>
                  </a:lnTo>
                  <a:lnTo>
                    <a:pt x="101" y="172"/>
                  </a:lnTo>
                  <a:lnTo>
                    <a:pt x="107" y="175"/>
                  </a:lnTo>
                  <a:lnTo>
                    <a:pt x="107" y="181"/>
                  </a:lnTo>
                  <a:lnTo>
                    <a:pt x="112" y="184"/>
                  </a:lnTo>
                  <a:lnTo>
                    <a:pt x="112" y="190"/>
                  </a:lnTo>
                  <a:lnTo>
                    <a:pt x="118" y="193"/>
                  </a:lnTo>
                  <a:lnTo>
                    <a:pt x="118" y="199"/>
                  </a:lnTo>
                  <a:lnTo>
                    <a:pt x="123" y="202"/>
                  </a:lnTo>
                  <a:lnTo>
                    <a:pt x="123" y="208"/>
                  </a:lnTo>
                  <a:lnTo>
                    <a:pt x="129" y="211"/>
                  </a:lnTo>
                  <a:lnTo>
                    <a:pt x="129" y="217"/>
                  </a:lnTo>
                  <a:lnTo>
                    <a:pt x="135" y="220"/>
                  </a:lnTo>
                  <a:lnTo>
                    <a:pt x="135" y="226"/>
                  </a:lnTo>
                  <a:lnTo>
                    <a:pt x="140" y="229"/>
                  </a:lnTo>
                  <a:lnTo>
                    <a:pt x="140" y="235"/>
                  </a:lnTo>
                  <a:lnTo>
                    <a:pt x="146" y="238"/>
                  </a:lnTo>
                  <a:lnTo>
                    <a:pt x="146" y="244"/>
                  </a:lnTo>
                  <a:lnTo>
                    <a:pt x="151" y="247"/>
                  </a:lnTo>
                  <a:lnTo>
                    <a:pt x="151" y="253"/>
                  </a:lnTo>
                  <a:lnTo>
                    <a:pt x="157" y="256"/>
                  </a:lnTo>
                  <a:lnTo>
                    <a:pt x="157" y="262"/>
                  </a:lnTo>
                  <a:lnTo>
                    <a:pt x="163" y="265"/>
                  </a:lnTo>
                  <a:lnTo>
                    <a:pt x="163" y="271"/>
                  </a:lnTo>
                  <a:lnTo>
                    <a:pt x="168" y="274"/>
                  </a:lnTo>
                  <a:lnTo>
                    <a:pt x="168" y="280"/>
                  </a:lnTo>
                  <a:lnTo>
                    <a:pt x="174" y="283"/>
                  </a:lnTo>
                  <a:lnTo>
                    <a:pt x="174" y="292"/>
                  </a:lnTo>
                  <a:lnTo>
                    <a:pt x="179" y="295"/>
                  </a:lnTo>
                  <a:lnTo>
                    <a:pt x="179" y="298"/>
                  </a:lnTo>
                  <a:lnTo>
                    <a:pt x="185" y="301"/>
                  </a:lnTo>
                  <a:lnTo>
                    <a:pt x="185" y="311"/>
                  </a:lnTo>
                  <a:lnTo>
                    <a:pt x="191" y="314"/>
                  </a:lnTo>
                  <a:lnTo>
                    <a:pt x="191" y="317"/>
                  </a:lnTo>
                  <a:lnTo>
                    <a:pt x="196" y="320"/>
                  </a:lnTo>
                  <a:lnTo>
                    <a:pt x="196" y="326"/>
                  </a:lnTo>
                  <a:lnTo>
                    <a:pt x="202" y="326"/>
                  </a:lnTo>
                  <a:lnTo>
                    <a:pt x="207" y="326"/>
                  </a:lnTo>
                  <a:lnTo>
                    <a:pt x="213" y="326"/>
                  </a:lnTo>
                  <a:lnTo>
                    <a:pt x="219" y="326"/>
                  </a:lnTo>
                  <a:lnTo>
                    <a:pt x="224" y="326"/>
                  </a:lnTo>
                  <a:lnTo>
                    <a:pt x="230" y="326"/>
                  </a:lnTo>
                  <a:lnTo>
                    <a:pt x="235" y="326"/>
                  </a:lnTo>
                  <a:lnTo>
                    <a:pt x="241" y="326"/>
                  </a:lnTo>
                  <a:lnTo>
                    <a:pt x="246" y="326"/>
                  </a:lnTo>
                  <a:lnTo>
                    <a:pt x="252" y="326"/>
                  </a:lnTo>
                  <a:lnTo>
                    <a:pt x="258" y="326"/>
                  </a:lnTo>
                  <a:lnTo>
                    <a:pt x="263" y="326"/>
                  </a:lnTo>
                  <a:lnTo>
                    <a:pt x="269" y="326"/>
                  </a:lnTo>
                  <a:lnTo>
                    <a:pt x="274" y="326"/>
                  </a:lnTo>
                  <a:lnTo>
                    <a:pt x="280" y="326"/>
                  </a:lnTo>
                  <a:lnTo>
                    <a:pt x="286" y="326"/>
                  </a:lnTo>
                  <a:lnTo>
                    <a:pt x="291" y="326"/>
                  </a:lnTo>
                  <a:lnTo>
                    <a:pt x="297" y="326"/>
                  </a:lnTo>
                  <a:lnTo>
                    <a:pt x="308" y="317"/>
                  </a:lnTo>
                  <a:lnTo>
                    <a:pt x="308" y="308"/>
                  </a:lnTo>
                  <a:lnTo>
                    <a:pt x="314" y="305"/>
                  </a:lnTo>
                  <a:lnTo>
                    <a:pt x="314" y="298"/>
                  </a:lnTo>
                  <a:lnTo>
                    <a:pt x="319" y="295"/>
                  </a:lnTo>
                  <a:lnTo>
                    <a:pt x="319" y="289"/>
                  </a:lnTo>
                  <a:lnTo>
                    <a:pt x="325" y="286"/>
                  </a:lnTo>
                  <a:lnTo>
                    <a:pt x="325" y="280"/>
                  </a:lnTo>
                  <a:lnTo>
                    <a:pt x="330" y="277"/>
                  </a:lnTo>
                  <a:lnTo>
                    <a:pt x="330" y="271"/>
                  </a:lnTo>
                  <a:lnTo>
                    <a:pt x="336" y="268"/>
                  </a:lnTo>
                  <a:lnTo>
                    <a:pt x="336" y="262"/>
                  </a:lnTo>
                  <a:lnTo>
                    <a:pt x="341" y="259"/>
                  </a:lnTo>
                  <a:lnTo>
                    <a:pt x="341" y="253"/>
                  </a:lnTo>
                  <a:lnTo>
                    <a:pt x="347" y="250"/>
                  </a:lnTo>
                  <a:lnTo>
                    <a:pt x="347" y="244"/>
                  </a:lnTo>
                  <a:lnTo>
                    <a:pt x="353" y="241"/>
                  </a:lnTo>
                  <a:lnTo>
                    <a:pt x="353" y="232"/>
                  </a:lnTo>
                  <a:lnTo>
                    <a:pt x="358" y="229"/>
                  </a:lnTo>
                  <a:lnTo>
                    <a:pt x="358" y="226"/>
                  </a:lnTo>
                  <a:lnTo>
                    <a:pt x="364" y="223"/>
                  </a:lnTo>
                  <a:lnTo>
                    <a:pt x="364" y="214"/>
                  </a:lnTo>
                  <a:lnTo>
                    <a:pt x="369" y="211"/>
                  </a:lnTo>
                  <a:lnTo>
                    <a:pt x="369" y="208"/>
                  </a:lnTo>
                  <a:lnTo>
                    <a:pt x="375" y="205"/>
                  </a:lnTo>
                  <a:lnTo>
                    <a:pt x="375" y="196"/>
                  </a:lnTo>
                  <a:lnTo>
                    <a:pt x="381" y="193"/>
                  </a:lnTo>
                  <a:lnTo>
                    <a:pt x="381" y="190"/>
                  </a:lnTo>
                  <a:lnTo>
                    <a:pt x="386" y="187"/>
                  </a:lnTo>
                  <a:lnTo>
                    <a:pt x="386" y="178"/>
                  </a:lnTo>
                  <a:lnTo>
                    <a:pt x="392" y="175"/>
                  </a:lnTo>
                  <a:lnTo>
                    <a:pt x="392" y="172"/>
                  </a:lnTo>
                  <a:lnTo>
                    <a:pt x="397" y="169"/>
                  </a:lnTo>
                  <a:lnTo>
                    <a:pt x="397" y="160"/>
                  </a:lnTo>
                  <a:lnTo>
                    <a:pt x="403" y="157"/>
                  </a:lnTo>
                  <a:lnTo>
                    <a:pt x="403" y="151"/>
                  </a:lnTo>
                  <a:lnTo>
                    <a:pt x="409" y="148"/>
                  </a:lnTo>
                  <a:lnTo>
                    <a:pt x="409" y="1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4" name="Freeform 172">
              <a:extLst>
                <a:ext uri="{FF2B5EF4-FFF2-40B4-BE49-F238E27FC236}">
                  <a16:creationId xmlns:a16="http://schemas.microsoft.com/office/drawing/2014/main" id="{93125ABC-6391-F667-AE84-07DC7E3D4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8" y="3536"/>
              <a:ext cx="419" cy="323"/>
            </a:xfrm>
            <a:custGeom>
              <a:avLst/>
              <a:gdLst>
                <a:gd name="T0" fmla="*/ 5 w 419"/>
                <a:gd name="T1" fmla="*/ 130 h 323"/>
                <a:gd name="T2" fmla="*/ 16 w 419"/>
                <a:gd name="T3" fmla="*/ 117 h 323"/>
                <a:gd name="T4" fmla="*/ 22 w 419"/>
                <a:gd name="T5" fmla="*/ 102 h 323"/>
                <a:gd name="T6" fmla="*/ 33 w 419"/>
                <a:gd name="T7" fmla="*/ 90 h 323"/>
                <a:gd name="T8" fmla="*/ 39 w 419"/>
                <a:gd name="T9" fmla="*/ 75 h 323"/>
                <a:gd name="T10" fmla="*/ 50 w 419"/>
                <a:gd name="T11" fmla="*/ 63 h 323"/>
                <a:gd name="T12" fmla="*/ 55 w 419"/>
                <a:gd name="T13" fmla="*/ 48 h 323"/>
                <a:gd name="T14" fmla="*/ 67 w 419"/>
                <a:gd name="T15" fmla="*/ 36 h 323"/>
                <a:gd name="T16" fmla="*/ 72 w 419"/>
                <a:gd name="T17" fmla="*/ 18 h 323"/>
                <a:gd name="T18" fmla="*/ 83 w 419"/>
                <a:gd name="T19" fmla="*/ 9 h 323"/>
                <a:gd name="T20" fmla="*/ 95 w 419"/>
                <a:gd name="T21" fmla="*/ 9 h 323"/>
                <a:gd name="T22" fmla="*/ 106 w 419"/>
                <a:gd name="T23" fmla="*/ 21 h 323"/>
                <a:gd name="T24" fmla="*/ 111 w 419"/>
                <a:gd name="T25" fmla="*/ 36 h 323"/>
                <a:gd name="T26" fmla="*/ 123 w 419"/>
                <a:gd name="T27" fmla="*/ 48 h 323"/>
                <a:gd name="T28" fmla="*/ 128 w 419"/>
                <a:gd name="T29" fmla="*/ 63 h 323"/>
                <a:gd name="T30" fmla="*/ 139 w 419"/>
                <a:gd name="T31" fmla="*/ 75 h 323"/>
                <a:gd name="T32" fmla="*/ 145 w 419"/>
                <a:gd name="T33" fmla="*/ 90 h 323"/>
                <a:gd name="T34" fmla="*/ 156 w 419"/>
                <a:gd name="T35" fmla="*/ 102 h 323"/>
                <a:gd name="T36" fmla="*/ 162 w 419"/>
                <a:gd name="T37" fmla="*/ 120 h 323"/>
                <a:gd name="T38" fmla="*/ 173 w 419"/>
                <a:gd name="T39" fmla="*/ 130 h 323"/>
                <a:gd name="T40" fmla="*/ 178 w 419"/>
                <a:gd name="T41" fmla="*/ 145 h 323"/>
                <a:gd name="T42" fmla="*/ 190 w 419"/>
                <a:gd name="T43" fmla="*/ 160 h 323"/>
                <a:gd name="T44" fmla="*/ 195 w 419"/>
                <a:gd name="T45" fmla="*/ 175 h 323"/>
                <a:gd name="T46" fmla="*/ 206 w 419"/>
                <a:gd name="T47" fmla="*/ 184 h 323"/>
                <a:gd name="T48" fmla="*/ 212 w 419"/>
                <a:gd name="T49" fmla="*/ 202 h 323"/>
                <a:gd name="T50" fmla="*/ 223 w 419"/>
                <a:gd name="T51" fmla="*/ 214 h 323"/>
                <a:gd name="T52" fmla="*/ 229 w 419"/>
                <a:gd name="T53" fmla="*/ 229 h 323"/>
                <a:gd name="T54" fmla="*/ 240 w 419"/>
                <a:gd name="T55" fmla="*/ 241 h 323"/>
                <a:gd name="T56" fmla="*/ 246 w 419"/>
                <a:gd name="T57" fmla="*/ 256 h 323"/>
                <a:gd name="T58" fmla="*/ 257 w 419"/>
                <a:gd name="T59" fmla="*/ 268 h 323"/>
                <a:gd name="T60" fmla="*/ 262 w 419"/>
                <a:gd name="T61" fmla="*/ 283 h 323"/>
                <a:gd name="T62" fmla="*/ 274 w 419"/>
                <a:gd name="T63" fmla="*/ 295 h 323"/>
                <a:gd name="T64" fmla="*/ 279 w 419"/>
                <a:gd name="T65" fmla="*/ 311 h 323"/>
                <a:gd name="T66" fmla="*/ 290 w 419"/>
                <a:gd name="T67" fmla="*/ 323 h 323"/>
                <a:gd name="T68" fmla="*/ 307 w 419"/>
                <a:gd name="T69" fmla="*/ 323 h 323"/>
                <a:gd name="T70" fmla="*/ 324 w 419"/>
                <a:gd name="T71" fmla="*/ 323 h 323"/>
                <a:gd name="T72" fmla="*/ 341 w 419"/>
                <a:gd name="T73" fmla="*/ 323 h 323"/>
                <a:gd name="T74" fmla="*/ 357 w 419"/>
                <a:gd name="T75" fmla="*/ 323 h 323"/>
                <a:gd name="T76" fmla="*/ 374 w 419"/>
                <a:gd name="T77" fmla="*/ 323 h 323"/>
                <a:gd name="T78" fmla="*/ 396 w 419"/>
                <a:gd name="T79" fmla="*/ 317 h 323"/>
                <a:gd name="T80" fmla="*/ 402 w 419"/>
                <a:gd name="T81" fmla="*/ 298 h 323"/>
                <a:gd name="T82" fmla="*/ 413 w 419"/>
                <a:gd name="T83" fmla="*/ 286 h 3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19" h="323">
                  <a:moveTo>
                    <a:pt x="0" y="139"/>
                  </a:moveTo>
                  <a:lnTo>
                    <a:pt x="5" y="136"/>
                  </a:lnTo>
                  <a:lnTo>
                    <a:pt x="5" y="130"/>
                  </a:lnTo>
                  <a:lnTo>
                    <a:pt x="11" y="127"/>
                  </a:lnTo>
                  <a:lnTo>
                    <a:pt x="11" y="120"/>
                  </a:lnTo>
                  <a:lnTo>
                    <a:pt x="16" y="117"/>
                  </a:lnTo>
                  <a:lnTo>
                    <a:pt x="16" y="111"/>
                  </a:lnTo>
                  <a:lnTo>
                    <a:pt x="22" y="108"/>
                  </a:lnTo>
                  <a:lnTo>
                    <a:pt x="22" y="102"/>
                  </a:lnTo>
                  <a:lnTo>
                    <a:pt x="28" y="99"/>
                  </a:lnTo>
                  <a:lnTo>
                    <a:pt x="28" y="93"/>
                  </a:lnTo>
                  <a:lnTo>
                    <a:pt x="33" y="90"/>
                  </a:lnTo>
                  <a:lnTo>
                    <a:pt x="33" y="84"/>
                  </a:lnTo>
                  <a:lnTo>
                    <a:pt x="39" y="81"/>
                  </a:lnTo>
                  <a:lnTo>
                    <a:pt x="39" y="75"/>
                  </a:lnTo>
                  <a:lnTo>
                    <a:pt x="44" y="72"/>
                  </a:lnTo>
                  <a:lnTo>
                    <a:pt x="44" y="66"/>
                  </a:lnTo>
                  <a:lnTo>
                    <a:pt x="50" y="63"/>
                  </a:lnTo>
                  <a:lnTo>
                    <a:pt x="50" y="57"/>
                  </a:lnTo>
                  <a:lnTo>
                    <a:pt x="55" y="54"/>
                  </a:lnTo>
                  <a:lnTo>
                    <a:pt x="55" y="48"/>
                  </a:lnTo>
                  <a:lnTo>
                    <a:pt x="61" y="45"/>
                  </a:lnTo>
                  <a:lnTo>
                    <a:pt x="61" y="39"/>
                  </a:lnTo>
                  <a:lnTo>
                    <a:pt x="67" y="36"/>
                  </a:lnTo>
                  <a:lnTo>
                    <a:pt x="67" y="30"/>
                  </a:lnTo>
                  <a:lnTo>
                    <a:pt x="72" y="27"/>
                  </a:lnTo>
                  <a:lnTo>
                    <a:pt x="72" y="18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3" y="9"/>
                  </a:lnTo>
                  <a:lnTo>
                    <a:pt x="83" y="0"/>
                  </a:lnTo>
                  <a:lnTo>
                    <a:pt x="95" y="0"/>
                  </a:lnTo>
                  <a:lnTo>
                    <a:pt x="95" y="9"/>
                  </a:lnTo>
                  <a:lnTo>
                    <a:pt x="100" y="12"/>
                  </a:lnTo>
                  <a:lnTo>
                    <a:pt x="100" y="18"/>
                  </a:lnTo>
                  <a:lnTo>
                    <a:pt x="106" y="21"/>
                  </a:lnTo>
                  <a:lnTo>
                    <a:pt x="106" y="27"/>
                  </a:lnTo>
                  <a:lnTo>
                    <a:pt x="111" y="30"/>
                  </a:lnTo>
                  <a:lnTo>
                    <a:pt x="111" y="36"/>
                  </a:lnTo>
                  <a:lnTo>
                    <a:pt x="117" y="39"/>
                  </a:lnTo>
                  <a:lnTo>
                    <a:pt x="117" y="45"/>
                  </a:lnTo>
                  <a:lnTo>
                    <a:pt x="123" y="48"/>
                  </a:lnTo>
                  <a:lnTo>
                    <a:pt x="123" y="54"/>
                  </a:lnTo>
                  <a:lnTo>
                    <a:pt x="128" y="57"/>
                  </a:lnTo>
                  <a:lnTo>
                    <a:pt x="128" y="63"/>
                  </a:lnTo>
                  <a:lnTo>
                    <a:pt x="134" y="66"/>
                  </a:lnTo>
                  <a:lnTo>
                    <a:pt x="134" y="72"/>
                  </a:lnTo>
                  <a:lnTo>
                    <a:pt x="139" y="75"/>
                  </a:lnTo>
                  <a:lnTo>
                    <a:pt x="139" y="81"/>
                  </a:lnTo>
                  <a:lnTo>
                    <a:pt x="145" y="84"/>
                  </a:lnTo>
                  <a:lnTo>
                    <a:pt x="145" y="90"/>
                  </a:lnTo>
                  <a:lnTo>
                    <a:pt x="151" y="93"/>
                  </a:lnTo>
                  <a:lnTo>
                    <a:pt x="151" y="99"/>
                  </a:lnTo>
                  <a:lnTo>
                    <a:pt x="156" y="102"/>
                  </a:lnTo>
                  <a:lnTo>
                    <a:pt x="156" y="108"/>
                  </a:lnTo>
                  <a:lnTo>
                    <a:pt x="162" y="111"/>
                  </a:lnTo>
                  <a:lnTo>
                    <a:pt x="162" y="120"/>
                  </a:lnTo>
                  <a:lnTo>
                    <a:pt x="167" y="123"/>
                  </a:lnTo>
                  <a:lnTo>
                    <a:pt x="167" y="127"/>
                  </a:lnTo>
                  <a:lnTo>
                    <a:pt x="173" y="130"/>
                  </a:lnTo>
                  <a:lnTo>
                    <a:pt x="173" y="139"/>
                  </a:lnTo>
                  <a:lnTo>
                    <a:pt x="178" y="142"/>
                  </a:lnTo>
                  <a:lnTo>
                    <a:pt x="178" y="145"/>
                  </a:lnTo>
                  <a:lnTo>
                    <a:pt x="184" y="148"/>
                  </a:lnTo>
                  <a:lnTo>
                    <a:pt x="184" y="157"/>
                  </a:lnTo>
                  <a:lnTo>
                    <a:pt x="190" y="160"/>
                  </a:lnTo>
                  <a:lnTo>
                    <a:pt x="190" y="163"/>
                  </a:lnTo>
                  <a:lnTo>
                    <a:pt x="195" y="166"/>
                  </a:lnTo>
                  <a:lnTo>
                    <a:pt x="195" y="175"/>
                  </a:lnTo>
                  <a:lnTo>
                    <a:pt x="201" y="178"/>
                  </a:lnTo>
                  <a:lnTo>
                    <a:pt x="201" y="181"/>
                  </a:lnTo>
                  <a:lnTo>
                    <a:pt x="206" y="184"/>
                  </a:lnTo>
                  <a:lnTo>
                    <a:pt x="206" y="193"/>
                  </a:lnTo>
                  <a:lnTo>
                    <a:pt x="212" y="196"/>
                  </a:lnTo>
                  <a:lnTo>
                    <a:pt x="212" y="202"/>
                  </a:lnTo>
                  <a:lnTo>
                    <a:pt x="218" y="205"/>
                  </a:lnTo>
                  <a:lnTo>
                    <a:pt x="218" y="211"/>
                  </a:lnTo>
                  <a:lnTo>
                    <a:pt x="223" y="214"/>
                  </a:lnTo>
                  <a:lnTo>
                    <a:pt x="223" y="220"/>
                  </a:lnTo>
                  <a:lnTo>
                    <a:pt x="229" y="223"/>
                  </a:lnTo>
                  <a:lnTo>
                    <a:pt x="229" y="229"/>
                  </a:lnTo>
                  <a:lnTo>
                    <a:pt x="234" y="232"/>
                  </a:lnTo>
                  <a:lnTo>
                    <a:pt x="234" y="238"/>
                  </a:lnTo>
                  <a:lnTo>
                    <a:pt x="240" y="241"/>
                  </a:lnTo>
                  <a:lnTo>
                    <a:pt x="240" y="247"/>
                  </a:lnTo>
                  <a:lnTo>
                    <a:pt x="246" y="250"/>
                  </a:lnTo>
                  <a:lnTo>
                    <a:pt x="246" y="256"/>
                  </a:lnTo>
                  <a:lnTo>
                    <a:pt x="251" y="259"/>
                  </a:lnTo>
                  <a:lnTo>
                    <a:pt x="251" y="265"/>
                  </a:lnTo>
                  <a:lnTo>
                    <a:pt x="257" y="268"/>
                  </a:lnTo>
                  <a:lnTo>
                    <a:pt x="257" y="274"/>
                  </a:lnTo>
                  <a:lnTo>
                    <a:pt x="262" y="277"/>
                  </a:lnTo>
                  <a:lnTo>
                    <a:pt x="262" y="283"/>
                  </a:lnTo>
                  <a:lnTo>
                    <a:pt x="268" y="286"/>
                  </a:lnTo>
                  <a:lnTo>
                    <a:pt x="268" y="292"/>
                  </a:lnTo>
                  <a:lnTo>
                    <a:pt x="274" y="295"/>
                  </a:lnTo>
                  <a:lnTo>
                    <a:pt x="274" y="302"/>
                  </a:lnTo>
                  <a:lnTo>
                    <a:pt x="279" y="305"/>
                  </a:lnTo>
                  <a:lnTo>
                    <a:pt x="279" y="311"/>
                  </a:lnTo>
                  <a:lnTo>
                    <a:pt x="285" y="314"/>
                  </a:lnTo>
                  <a:lnTo>
                    <a:pt x="285" y="320"/>
                  </a:lnTo>
                  <a:lnTo>
                    <a:pt x="290" y="323"/>
                  </a:lnTo>
                  <a:lnTo>
                    <a:pt x="296" y="323"/>
                  </a:lnTo>
                  <a:lnTo>
                    <a:pt x="301" y="323"/>
                  </a:lnTo>
                  <a:lnTo>
                    <a:pt x="307" y="323"/>
                  </a:lnTo>
                  <a:lnTo>
                    <a:pt x="313" y="323"/>
                  </a:lnTo>
                  <a:lnTo>
                    <a:pt x="318" y="323"/>
                  </a:lnTo>
                  <a:lnTo>
                    <a:pt x="324" y="323"/>
                  </a:lnTo>
                  <a:lnTo>
                    <a:pt x="329" y="323"/>
                  </a:lnTo>
                  <a:lnTo>
                    <a:pt x="335" y="323"/>
                  </a:lnTo>
                  <a:lnTo>
                    <a:pt x="341" y="323"/>
                  </a:lnTo>
                  <a:lnTo>
                    <a:pt x="346" y="323"/>
                  </a:lnTo>
                  <a:lnTo>
                    <a:pt x="352" y="323"/>
                  </a:lnTo>
                  <a:lnTo>
                    <a:pt x="357" y="323"/>
                  </a:lnTo>
                  <a:lnTo>
                    <a:pt x="363" y="323"/>
                  </a:lnTo>
                  <a:lnTo>
                    <a:pt x="369" y="323"/>
                  </a:lnTo>
                  <a:lnTo>
                    <a:pt x="374" y="323"/>
                  </a:lnTo>
                  <a:lnTo>
                    <a:pt x="380" y="323"/>
                  </a:lnTo>
                  <a:lnTo>
                    <a:pt x="385" y="323"/>
                  </a:lnTo>
                  <a:lnTo>
                    <a:pt x="396" y="317"/>
                  </a:lnTo>
                  <a:lnTo>
                    <a:pt x="396" y="308"/>
                  </a:lnTo>
                  <a:lnTo>
                    <a:pt x="402" y="305"/>
                  </a:lnTo>
                  <a:lnTo>
                    <a:pt x="402" y="298"/>
                  </a:lnTo>
                  <a:lnTo>
                    <a:pt x="408" y="295"/>
                  </a:lnTo>
                  <a:lnTo>
                    <a:pt x="408" y="289"/>
                  </a:lnTo>
                  <a:lnTo>
                    <a:pt x="413" y="286"/>
                  </a:lnTo>
                  <a:lnTo>
                    <a:pt x="413" y="280"/>
                  </a:lnTo>
                  <a:lnTo>
                    <a:pt x="419" y="277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5" name="Freeform 173">
              <a:extLst>
                <a:ext uri="{FF2B5EF4-FFF2-40B4-BE49-F238E27FC236}">
                  <a16:creationId xmlns:a16="http://schemas.microsoft.com/office/drawing/2014/main" id="{4C9805AB-9792-419F-8D18-CEC627F22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7" y="3533"/>
              <a:ext cx="352" cy="301"/>
            </a:xfrm>
            <a:custGeom>
              <a:avLst/>
              <a:gdLst>
                <a:gd name="T0" fmla="*/ 5 w 352"/>
                <a:gd name="T1" fmla="*/ 271 h 301"/>
                <a:gd name="T2" fmla="*/ 11 w 352"/>
                <a:gd name="T3" fmla="*/ 256 h 301"/>
                <a:gd name="T4" fmla="*/ 22 w 352"/>
                <a:gd name="T5" fmla="*/ 244 h 301"/>
                <a:gd name="T6" fmla="*/ 28 w 352"/>
                <a:gd name="T7" fmla="*/ 229 h 301"/>
                <a:gd name="T8" fmla="*/ 39 w 352"/>
                <a:gd name="T9" fmla="*/ 217 h 301"/>
                <a:gd name="T10" fmla="*/ 45 w 352"/>
                <a:gd name="T11" fmla="*/ 202 h 301"/>
                <a:gd name="T12" fmla="*/ 56 w 352"/>
                <a:gd name="T13" fmla="*/ 190 h 301"/>
                <a:gd name="T14" fmla="*/ 61 w 352"/>
                <a:gd name="T15" fmla="*/ 175 h 301"/>
                <a:gd name="T16" fmla="*/ 73 w 352"/>
                <a:gd name="T17" fmla="*/ 163 h 301"/>
                <a:gd name="T18" fmla="*/ 78 w 352"/>
                <a:gd name="T19" fmla="*/ 148 h 301"/>
                <a:gd name="T20" fmla="*/ 89 w 352"/>
                <a:gd name="T21" fmla="*/ 133 h 301"/>
                <a:gd name="T22" fmla="*/ 95 w 352"/>
                <a:gd name="T23" fmla="*/ 117 h 301"/>
                <a:gd name="T24" fmla="*/ 106 w 352"/>
                <a:gd name="T25" fmla="*/ 105 h 301"/>
                <a:gd name="T26" fmla="*/ 112 w 352"/>
                <a:gd name="T27" fmla="*/ 90 h 301"/>
                <a:gd name="T28" fmla="*/ 123 w 352"/>
                <a:gd name="T29" fmla="*/ 78 h 301"/>
                <a:gd name="T30" fmla="*/ 128 w 352"/>
                <a:gd name="T31" fmla="*/ 63 h 301"/>
                <a:gd name="T32" fmla="*/ 140 w 352"/>
                <a:gd name="T33" fmla="*/ 51 h 301"/>
                <a:gd name="T34" fmla="*/ 145 w 352"/>
                <a:gd name="T35" fmla="*/ 36 h 301"/>
                <a:gd name="T36" fmla="*/ 156 w 352"/>
                <a:gd name="T37" fmla="*/ 24 h 301"/>
                <a:gd name="T38" fmla="*/ 162 w 352"/>
                <a:gd name="T39" fmla="*/ 9 h 301"/>
                <a:gd name="T40" fmla="*/ 173 w 352"/>
                <a:gd name="T41" fmla="*/ 3 h 301"/>
                <a:gd name="T42" fmla="*/ 179 w 352"/>
                <a:gd name="T43" fmla="*/ 15 h 301"/>
                <a:gd name="T44" fmla="*/ 190 w 352"/>
                <a:gd name="T45" fmla="*/ 30 h 301"/>
                <a:gd name="T46" fmla="*/ 196 w 352"/>
                <a:gd name="T47" fmla="*/ 45 h 301"/>
                <a:gd name="T48" fmla="*/ 207 w 352"/>
                <a:gd name="T49" fmla="*/ 57 h 301"/>
                <a:gd name="T50" fmla="*/ 212 w 352"/>
                <a:gd name="T51" fmla="*/ 72 h 301"/>
                <a:gd name="T52" fmla="*/ 223 w 352"/>
                <a:gd name="T53" fmla="*/ 84 h 301"/>
                <a:gd name="T54" fmla="*/ 229 w 352"/>
                <a:gd name="T55" fmla="*/ 99 h 301"/>
                <a:gd name="T56" fmla="*/ 240 w 352"/>
                <a:gd name="T57" fmla="*/ 111 h 301"/>
                <a:gd name="T58" fmla="*/ 246 w 352"/>
                <a:gd name="T59" fmla="*/ 126 h 301"/>
                <a:gd name="T60" fmla="*/ 257 w 352"/>
                <a:gd name="T61" fmla="*/ 139 h 301"/>
                <a:gd name="T62" fmla="*/ 263 w 352"/>
                <a:gd name="T63" fmla="*/ 154 h 301"/>
                <a:gd name="T64" fmla="*/ 274 w 352"/>
                <a:gd name="T65" fmla="*/ 166 h 301"/>
                <a:gd name="T66" fmla="*/ 279 w 352"/>
                <a:gd name="T67" fmla="*/ 184 h 301"/>
                <a:gd name="T68" fmla="*/ 291 w 352"/>
                <a:gd name="T69" fmla="*/ 193 h 301"/>
                <a:gd name="T70" fmla="*/ 296 w 352"/>
                <a:gd name="T71" fmla="*/ 208 h 301"/>
                <a:gd name="T72" fmla="*/ 307 w 352"/>
                <a:gd name="T73" fmla="*/ 223 h 301"/>
                <a:gd name="T74" fmla="*/ 313 w 352"/>
                <a:gd name="T75" fmla="*/ 238 h 301"/>
                <a:gd name="T76" fmla="*/ 324 w 352"/>
                <a:gd name="T77" fmla="*/ 250 h 301"/>
                <a:gd name="T78" fmla="*/ 330 w 352"/>
                <a:gd name="T79" fmla="*/ 265 h 301"/>
                <a:gd name="T80" fmla="*/ 341 w 352"/>
                <a:gd name="T81" fmla="*/ 277 h 301"/>
                <a:gd name="T82" fmla="*/ 346 w 352"/>
                <a:gd name="T83" fmla="*/ 292 h 30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52" h="301">
                  <a:moveTo>
                    <a:pt x="0" y="280"/>
                  </a:moveTo>
                  <a:lnTo>
                    <a:pt x="0" y="274"/>
                  </a:lnTo>
                  <a:lnTo>
                    <a:pt x="5" y="271"/>
                  </a:lnTo>
                  <a:lnTo>
                    <a:pt x="5" y="265"/>
                  </a:lnTo>
                  <a:lnTo>
                    <a:pt x="11" y="262"/>
                  </a:lnTo>
                  <a:lnTo>
                    <a:pt x="11" y="256"/>
                  </a:lnTo>
                  <a:lnTo>
                    <a:pt x="17" y="253"/>
                  </a:lnTo>
                  <a:lnTo>
                    <a:pt x="17" y="247"/>
                  </a:lnTo>
                  <a:lnTo>
                    <a:pt x="22" y="244"/>
                  </a:lnTo>
                  <a:lnTo>
                    <a:pt x="22" y="238"/>
                  </a:lnTo>
                  <a:lnTo>
                    <a:pt x="28" y="235"/>
                  </a:lnTo>
                  <a:lnTo>
                    <a:pt x="28" y="229"/>
                  </a:lnTo>
                  <a:lnTo>
                    <a:pt x="33" y="226"/>
                  </a:lnTo>
                  <a:lnTo>
                    <a:pt x="33" y="220"/>
                  </a:lnTo>
                  <a:lnTo>
                    <a:pt x="39" y="217"/>
                  </a:lnTo>
                  <a:lnTo>
                    <a:pt x="39" y="211"/>
                  </a:lnTo>
                  <a:lnTo>
                    <a:pt x="45" y="208"/>
                  </a:lnTo>
                  <a:lnTo>
                    <a:pt x="45" y="202"/>
                  </a:lnTo>
                  <a:lnTo>
                    <a:pt x="50" y="199"/>
                  </a:lnTo>
                  <a:lnTo>
                    <a:pt x="50" y="193"/>
                  </a:lnTo>
                  <a:lnTo>
                    <a:pt x="56" y="190"/>
                  </a:lnTo>
                  <a:lnTo>
                    <a:pt x="56" y="184"/>
                  </a:lnTo>
                  <a:lnTo>
                    <a:pt x="61" y="181"/>
                  </a:lnTo>
                  <a:lnTo>
                    <a:pt x="61" y="175"/>
                  </a:lnTo>
                  <a:lnTo>
                    <a:pt x="67" y="172"/>
                  </a:lnTo>
                  <a:lnTo>
                    <a:pt x="67" y="166"/>
                  </a:lnTo>
                  <a:lnTo>
                    <a:pt x="73" y="163"/>
                  </a:lnTo>
                  <a:lnTo>
                    <a:pt x="73" y="157"/>
                  </a:lnTo>
                  <a:lnTo>
                    <a:pt x="78" y="154"/>
                  </a:lnTo>
                  <a:lnTo>
                    <a:pt x="78" y="148"/>
                  </a:lnTo>
                  <a:lnTo>
                    <a:pt x="84" y="145"/>
                  </a:lnTo>
                  <a:lnTo>
                    <a:pt x="84" y="136"/>
                  </a:lnTo>
                  <a:lnTo>
                    <a:pt x="89" y="133"/>
                  </a:lnTo>
                  <a:lnTo>
                    <a:pt x="89" y="130"/>
                  </a:lnTo>
                  <a:lnTo>
                    <a:pt x="95" y="126"/>
                  </a:lnTo>
                  <a:lnTo>
                    <a:pt x="95" y="117"/>
                  </a:lnTo>
                  <a:lnTo>
                    <a:pt x="100" y="114"/>
                  </a:lnTo>
                  <a:lnTo>
                    <a:pt x="100" y="108"/>
                  </a:lnTo>
                  <a:lnTo>
                    <a:pt x="106" y="105"/>
                  </a:lnTo>
                  <a:lnTo>
                    <a:pt x="106" y="99"/>
                  </a:lnTo>
                  <a:lnTo>
                    <a:pt x="112" y="96"/>
                  </a:lnTo>
                  <a:lnTo>
                    <a:pt x="112" y="90"/>
                  </a:lnTo>
                  <a:lnTo>
                    <a:pt x="117" y="87"/>
                  </a:lnTo>
                  <a:lnTo>
                    <a:pt x="117" y="81"/>
                  </a:lnTo>
                  <a:lnTo>
                    <a:pt x="123" y="78"/>
                  </a:lnTo>
                  <a:lnTo>
                    <a:pt x="123" y="72"/>
                  </a:lnTo>
                  <a:lnTo>
                    <a:pt x="128" y="69"/>
                  </a:lnTo>
                  <a:lnTo>
                    <a:pt x="128" y="63"/>
                  </a:lnTo>
                  <a:lnTo>
                    <a:pt x="134" y="60"/>
                  </a:lnTo>
                  <a:lnTo>
                    <a:pt x="134" y="54"/>
                  </a:lnTo>
                  <a:lnTo>
                    <a:pt x="140" y="51"/>
                  </a:lnTo>
                  <a:lnTo>
                    <a:pt x="140" y="45"/>
                  </a:lnTo>
                  <a:lnTo>
                    <a:pt x="145" y="42"/>
                  </a:lnTo>
                  <a:lnTo>
                    <a:pt x="145" y="36"/>
                  </a:lnTo>
                  <a:lnTo>
                    <a:pt x="151" y="33"/>
                  </a:lnTo>
                  <a:lnTo>
                    <a:pt x="151" y="27"/>
                  </a:lnTo>
                  <a:lnTo>
                    <a:pt x="156" y="24"/>
                  </a:lnTo>
                  <a:lnTo>
                    <a:pt x="156" y="18"/>
                  </a:lnTo>
                  <a:lnTo>
                    <a:pt x="162" y="15"/>
                  </a:lnTo>
                  <a:lnTo>
                    <a:pt x="162" y="9"/>
                  </a:lnTo>
                  <a:lnTo>
                    <a:pt x="168" y="6"/>
                  </a:lnTo>
                  <a:lnTo>
                    <a:pt x="168" y="0"/>
                  </a:lnTo>
                  <a:lnTo>
                    <a:pt x="173" y="3"/>
                  </a:lnTo>
                  <a:lnTo>
                    <a:pt x="173" y="9"/>
                  </a:lnTo>
                  <a:lnTo>
                    <a:pt x="179" y="12"/>
                  </a:lnTo>
                  <a:lnTo>
                    <a:pt x="179" y="15"/>
                  </a:lnTo>
                  <a:lnTo>
                    <a:pt x="184" y="18"/>
                  </a:lnTo>
                  <a:lnTo>
                    <a:pt x="184" y="27"/>
                  </a:lnTo>
                  <a:lnTo>
                    <a:pt x="190" y="30"/>
                  </a:lnTo>
                  <a:lnTo>
                    <a:pt x="190" y="36"/>
                  </a:lnTo>
                  <a:lnTo>
                    <a:pt x="196" y="39"/>
                  </a:lnTo>
                  <a:lnTo>
                    <a:pt x="196" y="45"/>
                  </a:lnTo>
                  <a:lnTo>
                    <a:pt x="201" y="48"/>
                  </a:lnTo>
                  <a:lnTo>
                    <a:pt x="201" y="54"/>
                  </a:lnTo>
                  <a:lnTo>
                    <a:pt x="207" y="57"/>
                  </a:lnTo>
                  <a:lnTo>
                    <a:pt x="207" y="63"/>
                  </a:lnTo>
                  <a:lnTo>
                    <a:pt x="212" y="66"/>
                  </a:lnTo>
                  <a:lnTo>
                    <a:pt x="212" y="72"/>
                  </a:lnTo>
                  <a:lnTo>
                    <a:pt x="218" y="75"/>
                  </a:lnTo>
                  <a:lnTo>
                    <a:pt x="218" y="81"/>
                  </a:lnTo>
                  <a:lnTo>
                    <a:pt x="223" y="84"/>
                  </a:lnTo>
                  <a:lnTo>
                    <a:pt x="223" y="90"/>
                  </a:lnTo>
                  <a:lnTo>
                    <a:pt x="229" y="93"/>
                  </a:lnTo>
                  <a:lnTo>
                    <a:pt x="229" y="99"/>
                  </a:lnTo>
                  <a:lnTo>
                    <a:pt x="235" y="102"/>
                  </a:lnTo>
                  <a:lnTo>
                    <a:pt x="235" y="108"/>
                  </a:lnTo>
                  <a:lnTo>
                    <a:pt x="240" y="111"/>
                  </a:lnTo>
                  <a:lnTo>
                    <a:pt x="240" y="117"/>
                  </a:lnTo>
                  <a:lnTo>
                    <a:pt x="246" y="120"/>
                  </a:lnTo>
                  <a:lnTo>
                    <a:pt x="246" y="126"/>
                  </a:lnTo>
                  <a:lnTo>
                    <a:pt x="251" y="130"/>
                  </a:lnTo>
                  <a:lnTo>
                    <a:pt x="251" y="136"/>
                  </a:lnTo>
                  <a:lnTo>
                    <a:pt x="257" y="139"/>
                  </a:lnTo>
                  <a:lnTo>
                    <a:pt x="257" y="145"/>
                  </a:lnTo>
                  <a:lnTo>
                    <a:pt x="263" y="148"/>
                  </a:lnTo>
                  <a:lnTo>
                    <a:pt x="263" y="154"/>
                  </a:lnTo>
                  <a:lnTo>
                    <a:pt x="268" y="157"/>
                  </a:lnTo>
                  <a:lnTo>
                    <a:pt x="268" y="163"/>
                  </a:lnTo>
                  <a:lnTo>
                    <a:pt x="274" y="166"/>
                  </a:lnTo>
                  <a:lnTo>
                    <a:pt x="274" y="172"/>
                  </a:lnTo>
                  <a:lnTo>
                    <a:pt x="279" y="175"/>
                  </a:lnTo>
                  <a:lnTo>
                    <a:pt x="279" y="184"/>
                  </a:lnTo>
                  <a:lnTo>
                    <a:pt x="285" y="187"/>
                  </a:lnTo>
                  <a:lnTo>
                    <a:pt x="285" y="190"/>
                  </a:lnTo>
                  <a:lnTo>
                    <a:pt x="291" y="193"/>
                  </a:lnTo>
                  <a:lnTo>
                    <a:pt x="291" y="202"/>
                  </a:lnTo>
                  <a:lnTo>
                    <a:pt x="296" y="205"/>
                  </a:lnTo>
                  <a:lnTo>
                    <a:pt x="296" y="208"/>
                  </a:lnTo>
                  <a:lnTo>
                    <a:pt x="302" y="211"/>
                  </a:lnTo>
                  <a:lnTo>
                    <a:pt x="302" y="220"/>
                  </a:lnTo>
                  <a:lnTo>
                    <a:pt x="307" y="223"/>
                  </a:lnTo>
                  <a:lnTo>
                    <a:pt x="307" y="226"/>
                  </a:lnTo>
                  <a:lnTo>
                    <a:pt x="313" y="229"/>
                  </a:lnTo>
                  <a:lnTo>
                    <a:pt x="313" y="238"/>
                  </a:lnTo>
                  <a:lnTo>
                    <a:pt x="319" y="241"/>
                  </a:lnTo>
                  <a:lnTo>
                    <a:pt x="319" y="247"/>
                  </a:lnTo>
                  <a:lnTo>
                    <a:pt x="324" y="250"/>
                  </a:lnTo>
                  <a:lnTo>
                    <a:pt x="324" y="256"/>
                  </a:lnTo>
                  <a:lnTo>
                    <a:pt x="330" y="259"/>
                  </a:lnTo>
                  <a:lnTo>
                    <a:pt x="330" y="265"/>
                  </a:lnTo>
                  <a:lnTo>
                    <a:pt x="335" y="268"/>
                  </a:lnTo>
                  <a:lnTo>
                    <a:pt x="335" y="274"/>
                  </a:lnTo>
                  <a:lnTo>
                    <a:pt x="341" y="277"/>
                  </a:lnTo>
                  <a:lnTo>
                    <a:pt x="341" y="283"/>
                  </a:lnTo>
                  <a:lnTo>
                    <a:pt x="346" y="286"/>
                  </a:lnTo>
                  <a:lnTo>
                    <a:pt x="346" y="292"/>
                  </a:lnTo>
                  <a:lnTo>
                    <a:pt x="352" y="295"/>
                  </a:lnTo>
                  <a:lnTo>
                    <a:pt x="352" y="301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6" name="Freeform 174">
              <a:extLst>
                <a:ext uri="{FF2B5EF4-FFF2-40B4-BE49-F238E27FC236}">
                  <a16:creationId xmlns:a16="http://schemas.microsoft.com/office/drawing/2014/main" id="{87146716-A234-44DD-1B69-918B7B7F8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9" y="3533"/>
              <a:ext cx="403" cy="326"/>
            </a:xfrm>
            <a:custGeom>
              <a:avLst/>
              <a:gdLst>
                <a:gd name="T0" fmla="*/ 6 w 403"/>
                <a:gd name="T1" fmla="*/ 311 h 326"/>
                <a:gd name="T2" fmla="*/ 22 w 403"/>
                <a:gd name="T3" fmla="*/ 326 h 326"/>
                <a:gd name="T4" fmla="*/ 28 w 403"/>
                <a:gd name="T5" fmla="*/ 326 h 326"/>
                <a:gd name="T6" fmla="*/ 45 w 403"/>
                <a:gd name="T7" fmla="*/ 326 h 326"/>
                <a:gd name="T8" fmla="*/ 62 w 403"/>
                <a:gd name="T9" fmla="*/ 326 h 326"/>
                <a:gd name="T10" fmla="*/ 78 w 403"/>
                <a:gd name="T11" fmla="*/ 326 h 326"/>
                <a:gd name="T12" fmla="*/ 95 w 403"/>
                <a:gd name="T13" fmla="*/ 326 h 326"/>
                <a:gd name="T14" fmla="*/ 112 w 403"/>
                <a:gd name="T15" fmla="*/ 326 h 326"/>
                <a:gd name="T16" fmla="*/ 123 w 403"/>
                <a:gd name="T17" fmla="*/ 317 h 326"/>
                <a:gd name="T18" fmla="*/ 134 w 403"/>
                <a:gd name="T19" fmla="*/ 305 h 326"/>
                <a:gd name="T20" fmla="*/ 140 w 403"/>
                <a:gd name="T21" fmla="*/ 289 h 326"/>
                <a:gd name="T22" fmla="*/ 151 w 403"/>
                <a:gd name="T23" fmla="*/ 274 h 326"/>
                <a:gd name="T24" fmla="*/ 157 w 403"/>
                <a:gd name="T25" fmla="*/ 259 h 326"/>
                <a:gd name="T26" fmla="*/ 168 w 403"/>
                <a:gd name="T27" fmla="*/ 250 h 326"/>
                <a:gd name="T28" fmla="*/ 173 w 403"/>
                <a:gd name="T29" fmla="*/ 235 h 326"/>
                <a:gd name="T30" fmla="*/ 185 w 403"/>
                <a:gd name="T31" fmla="*/ 220 h 326"/>
                <a:gd name="T32" fmla="*/ 190 w 403"/>
                <a:gd name="T33" fmla="*/ 205 h 326"/>
                <a:gd name="T34" fmla="*/ 201 w 403"/>
                <a:gd name="T35" fmla="*/ 193 h 326"/>
                <a:gd name="T36" fmla="*/ 207 w 403"/>
                <a:gd name="T37" fmla="*/ 178 h 326"/>
                <a:gd name="T38" fmla="*/ 218 w 403"/>
                <a:gd name="T39" fmla="*/ 166 h 326"/>
                <a:gd name="T40" fmla="*/ 224 w 403"/>
                <a:gd name="T41" fmla="*/ 151 h 326"/>
                <a:gd name="T42" fmla="*/ 235 w 403"/>
                <a:gd name="T43" fmla="*/ 139 h 326"/>
                <a:gd name="T44" fmla="*/ 240 w 403"/>
                <a:gd name="T45" fmla="*/ 123 h 326"/>
                <a:gd name="T46" fmla="*/ 252 w 403"/>
                <a:gd name="T47" fmla="*/ 111 h 326"/>
                <a:gd name="T48" fmla="*/ 257 w 403"/>
                <a:gd name="T49" fmla="*/ 96 h 326"/>
                <a:gd name="T50" fmla="*/ 268 w 403"/>
                <a:gd name="T51" fmla="*/ 84 h 326"/>
                <a:gd name="T52" fmla="*/ 274 w 403"/>
                <a:gd name="T53" fmla="*/ 66 h 326"/>
                <a:gd name="T54" fmla="*/ 285 w 403"/>
                <a:gd name="T55" fmla="*/ 57 h 326"/>
                <a:gd name="T56" fmla="*/ 291 w 403"/>
                <a:gd name="T57" fmla="*/ 42 h 326"/>
                <a:gd name="T58" fmla="*/ 302 w 403"/>
                <a:gd name="T59" fmla="*/ 27 h 326"/>
                <a:gd name="T60" fmla="*/ 308 w 403"/>
                <a:gd name="T61" fmla="*/ 12 h 326"/>
                <a:gd name="T62" fmla="*/ 319 w 403"/>
                <a:gd name="T63" fmla="*/ 3 h 326"/>
                <a:gd name="T64" fmla="*/ 324 w 403"/>
                <a:gd name="T65" fmla="*/ 6 h 326"/>
                <a:gd name="T66" fmla="*/ 330 w 403"/>
                <a:gd name="T67" fmla="*/ 21 h 326"/>
                <a:gd name="T68" fmla="*/ 341 w 403"/>
                <a:gd name="T69" fmla="*/ 33 h 326"/>
                <a:gd name="T70" fmla="*/ 347 w 403"/>
                <a:gd name="T71" fmla="*/ 48 h 326"/>
                <a:gd name="T72" fmla="*/ 358 w 403"/>
                <a:gd name="T73" fmla="*/ 60 h 326"/>
                <a:gd name="T74" fmla="*/ 363 w 403"/>
                <a:gd name="T75" fmla="*/ 78 h 326"/>
                <a:gd name="T76" fmla="*/ 375 w 403"/>
                <a:gd name="T77" fmla="*/ 87 h 326"/>
                <a:gd name="T78" fmla="*/ 380 w 403"/>
                <a:gd name="T79" fmla="*/ 102 h 326"/>
                <a:gd name="T80" fmla="*/ 391 w 403"/>
                <a:gd name="T81" fmla="*/ 117 h 326"/>
                <a:gd name="T82" fmla="*/ 397 w 403"/>
                <a:gd name="T83" fmla="*/ 133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3" h="326">
                  <a:moveTo>
                    <a:pt x="0" y="301"/>
                  </a:moveTo>
                  <a:lnTo>
                    <a:pt x="6" y="305"/>
                  </a:lnTo>
                  <a:lnTo>
                    <a:pt x="6" y="311"/>
                  </a:lnTo>
                  <a:lnTo>
                    <a:pt x="11" y="314"/>
                  </a:lnTo>
                  <a:lnTo>
                    <a:pt x="11" y="320"/>
                  </a:lnTo>
                  <a:lnTo>
                    <a:pt x="22" y="326"/>
                  </a:lnTo>
                  <a:lnTo>
                    <a:pt x="17" y="326"/>
                  </a:lnTo>
                  <a:lnTo>
                    <a:pt x="22" y="326"/>
                  </a:lnTo>
                  <a:lnTo>
                    <a:pt x="28" y="326"/>
                  </a:lnTo>
                  <a:lnTo>
                    <a:pt x="34" y="326"/>
                  </a:lnTo>
                  <a:lnTo>
                    <a:pt x="39" y="326"/>
                  </a:lnTo>
                  <a:lnTo>
                    <a:pt x="45" y="326"/>
                  </a:lnTo>
                  <a:lnTo>
                    <a:pt x="50" y="326"/>
                  </a:lnTo>
                  <a:lnTo>
                    <a:pt x="56" y="326"/>
                  </a:lnTo>
                  <a:lnTo>
                    <a:pt x="62" y="326"/>
                  </a:lnTo>
                  <a:lnTo>
                    <a:pt x="67" y="326"/>
                  </a:lnTo>
                  <a:lnTo>
                    <a:pt x="73" y="326"/>
                  </a:lnTo>
                  <a:lnTo>
                    <a:pt x="78" y="326"/>
                  </a:lnTo>
                  <a:lnTo>
                    <a:pt x="84" y="326"/>
                  </a:lnTo>
                  <a:lnTo>
                    <a:pt x="90" y="326"/>
                  </a:lnTo>
                  <a:lnTo>
                    <a:pt x="95" y="326"/>
                  </a:lnTo>
                  <a:lnTo>
                    <a:pt x="101" y="326"/>
                  </a:lnTo>
                  <a:lnTo>
                    <a:pt x="106" y="326"/>
                  </a:lnTo>
                  <a:lnTo>
                    <a:pt x="112" y="326"/>
                  </a:lnTo>
                  <a:lnTo>
                    <a:pt x="117" y="326"/>
                  </a:lnTo>
                  <a:lnTo>
                    <a:pt x="123" y="320"/>
                  </a:lnTo>
                  <a:lnTo>
                    <a:pt x="123" y="317"/>
                  </a:lnTo>
                  <a:lnTo>
                    <a:pt x="129" y="314"/>
                  </a:lnTo>
                  <a:lnTo>
                    <a:pt x="129" y="308"/>
                  </a:lnTo>
                  <a:lnTo>
                    <a:pt x="134" y="305"/>
                  </a:lnTo>
                  <a:lnTo>
                    <a:pt x="134" y="298"/>
                  </a:lnTo>
                  <a:lnTo>
                    <a:pt x="140" y="295"/>
                  </a:lnTo>
                  <a:lnTo>
                    <a:pt x="140" y="289"/>
                  </a:lnTo>
                  <a:lnTo>
                    <a:pt x="145" y="286"/>
                  </a:lnTo>
                  <a:lnTo>
                    <a:pt x="145" y="277"/>
                  </a:lnTo>
                  <a:lnTo>
                    <a:pt x="151" y="274"/>
                  </a:lnTo>
                  <a:lnTo>
                    <a:pt x="151" y="271"/>
                  </a:lnTo>
                  <a:lnTo>
                    <a:pt x="157" y="268"/>
                  </a:lnTo>
                  <a:lnTo>
                    <a:pt x="157" y="259"/>
                  </a:lnTo>
                  <a:lnTo>
                    <a:pt x="162" y="256"/>
                  </a:lnTo>
                  <a:lnTo>
                    <a:pt x="162" y="253"/>
                  </a:lnTo>
                  <a:lnTo>
                    <a:pt x="168" y="250"/>
                  </a:lnTo>
                  <a:lnTo>
                    <a:pt x="168" y="241"/>
                  </a:lnTo>
                  <a:lnTo>
                    <a:pt x="173" y="238"/>
                  </a:lnTo>
                  <a:lnTo>
                    <a:pt x="173" y="235"/>
                  </a:lnTo>
                  <a:lnTo>
                    <a:pt x="179" y="232"/>
                  </a:lnTo>
                  <a:lnTo>
                    <a:pt x="179" y="223"/>
                  </a:lnTo>
                  <a:lnTo>
                    <a:pt x="185" y="220"/>
                  </a:lnTo>
                  <a:lnTo>
                    <a:pt x="185" y="214"/>
                  </a:lnTo>
                  <a:lnTo>
                    <a:pt x="190" y="211"/>
                  </a:lnTo>
                  <a:lnTo>
                    <a:pt x="190" y="205"/>
                  </a:lnTo>
                  <a:lnTo>
                    <a:pt x="196" y="202"/>
                  </a:lnTo>
                  <a:lnTo>
                    <a:pt x="196" y="196"/>
                  </a:lnTo>
                  <a:lnTo>
                    <a:pt x="201" y="193"/>
                  </a:lnTo>
                  <a:lnTo>
                    <a:pt x="201" y="187"/>
                  </a:lnTo>
                  <a:lnTo>
                    <a:pt x="207" y="184"/>
                  </a:lnTo>
                  <a:lnTo>
                    <a:pt x="207" y="178"/>
                  </a:lnTo>
                  <a:lnTo>
                    <a:pt x="212" y="175"/>
                  </a:lnTo>
                  <a:lnTo>
                    <a:pt x="212" y="169"/>
                  </a:lnTo>
                  <a:lnTo>
                    <a:pt x="218" y="166"/>
                  </a:lnTo>
                  <a:lnTo>
                    <a:pt x="218" y="160"/>
                  </a:lnTo>
                  <a:lnTo>
                    <a:pt x="224" y="157"/>
                  </a:lnTo>
                  <a:lnTo>
                    <a:pt x="224" y="151"/>
                  </a:lnTo>
                  <a:lnTo>
                    <a:pt x="229" y="148"/>
                  </a:lnTo>
                  <a:lnTo>
                    <a:pt x="229" y="142"/>
                  </a:lnTo>
                  <a:lnTo>
                    <a:pt x="235" y="139"/>
                  </a:lnTo>
                  <a:lnTo>
                    <a:pt x="235" y="133"/>
                  </a:lnTo>
                  <a:lnTo>
                    <a:pt x="240" y="130"/>
                  </a:lnTo>
                  <a:lnTo>
                    <a:pt x="240" y="123"/>
                  </a:lnTo>
                  <a:lnTo>
                    <a:pt x="246" y="120"/>
                  </a:lnTo>
                  <a:lnTo>
                    <a:pt x="246" y="114"/>
                  </a:lnTo>
                  <a:lnTo>
                    <a:pt x="252" y="111"/>
                  </a:lnTo>
                  <a:lnTo>
                    <a:pt x="252" y="105"/>
                  </a:lnTo>
                  <a:lnTo>
                    <a:pt x="257" y="102"/>
                  </a:lnTo>
                  <a:lnTo>
                    <a:pt x="257" y="96"/>
                  </a:lnTo>
                  <a:lnTo>
                    <a:pt x="263" y="93"/>
                  </a:lnTo>
                  <a:lnTo>
                    <a:pt x="263" y="87"/>
                  </a:lnTo>
                  <a:lnTo>
                    <a:pt x="268" y="84"/>
                  </a:lnTo>
                  <a:lnTo>
                    <a:pt x="268" y="78"/>
                  </a:lnTo>
                  <a:lnTo>
                    <a:pt x="274" y="75"/>
                  </a:lnTo>
                  <a:lnTo>
                    <a:pt x="274" y="66"/>
                  </a:lnTo>
                  <a:lnTo>
                    <a:pt x="280" y="63"/>
                  </a:lnTo>
                  <a:lnTo>
                    <a:pt x="280" y="60"/>
                  </a:lnTo>
                  <a:lnTo>
                    <a:pt x="285" y="57"/>
                  </a:lnTo>
                  <a:lnTo>
                    <a:pt x="285" y="48"/>
                  </a:lnTo>
                  <a:lnTo>
                    <a:pt x="291" y="45"/>
                  </a:lnTo>
                  <a:lnTo>
                    <a:pt x="291" y="42"/>
                  </a:lnTo>
                  <a:lnTo>
                    <a:pt x="296" y="39"/>
                  </a:lnTo>
                  <a:lnTo>
                    <a:pt x="296" y="30"/>
                  </a:lnTo>
                  <a:lnTo>
                    <a:pt x="302" y="27"/>
                  </a:lnTo>
                  <a:lnTo>
                    <a:pt x="302" y="24"/>
                  </a:lnTo>
                  <a:lnTo>
                    <a:pt x="308" y="21"/>
                  </a:lnTo>
                  <a:lnTo>
                    <a:pt x="308" y="12"/>
                  </a:lnTo>
                  <a:lnTo>
                    <a:pt x="313" y="9"/>
                  </a:lnTo>
                  <a:lnTo>
                    <a:pt x="313" y="6"/>
                  </a:lnTo>
                  <a:lnTo>
                    <a:pt x="319" y="3"/>
                  </a:lnTo>
                  <a:lnTo>
                    <a:pt x="319" y="0"/>
                  </a:lnTo>
                  <a:lnTo>
                    <a:pt x="319" y="3"/>
                  </a:lnTo>
                  <a:lnTo>
                    <a:pt x="324" y="6"/>
                  </a:lnTo>
                  <a:lnTo>
                    <a:pt x="324" y="12"/>
                  </a:lnTo>
                  <a:lnTo>
                    <a:pt x="330" y="15"/>
                  </a:lnTo>
                  <a:lnTo>
                    <a:pt x="330" y="21"/>
                  </a:lnTo>
                  <a:lnTo>
                    <a:pt x="335" y="24"/>
                  </a:lnTo>
                  <a:lnTo>
                    <a:pt x="335" y="30"/>
                  </a:lnTo>
                  <a:lnTo>
                    <a:pt x="341" y="33"/>
                  </a:lnTo>
                  <a:lnTo>
                    <a:pt x="341" y="39"/>
                  </a:lnTo>
                  <a:lnTo>
                    <a:pt x="347" y="42"/>
                  </a:lnTo>
                  <a:lnTo>
                    <a:pt x="347" y="48"/>
                  </a:lnTo>
                  <a:lnTo>
                    <a:pt x="352" y="51"/>
                  </a:lnTo>
                  <a:lnTo>
                    <a:pt x="352" y="57"/>
                  </a:lnTo>
                  <a:lnTo>
                    <a:pt x="358" y="60"/>
                  </a:lnTo>
                  <a:lnTo>
                    <a:pt x="358" y="66"/>
                  </a:lnTo>
                  <a:lnTo>
                    <a:pt x="363" y="69"/>
                  </a:lnTo>
                  <a:lnTo>
                    <a:pt x="363" y="78"/>
                  </a:lnTo>
                  <a:lnTo>
                    <a:pt x="369" y="81"/>
                  </a:lnTo>
                  <a:lnTo>
                    <a:pt x="369" y="84"/>
                  </a:lnTo>
                  <a:lnTo>
                    <a:pt x="375" y="87"/>
                  </a:lnTo>
                  <a:lnTo>
                    <a:pt x="375" y="96"/>
                  </a:lnTo>
                  <a:lnTo>
                    <a:pt x="380" y="99"/>
                  </a:lnTo>
                  <a:lnTo>
                    <a:pt x="380" y="102"/>
                  </a:lnTo>
                  <a:lnTo>
                    <a:pt x="386" y="105"/>
                  </a:lnTo>
                  <a:lnTo>
                    <a:pt x="386" y="114"/>
                  </a:lnTo>
                  <a:lnTo>
                    <a:pt x="391" y="117"/>
                  </a:lnTo>
                  <a:lnTo>
                    <a:pt x="391" y="123"/>
                  </a:lnTo>
                  <a:lnTo>
                    <a:pt x="397" y="126"/>
                  </a:lnTo>
                  <a:lnTo>
                    <a:pt x="397" y="133"/>
                  </a:lnTo>
                  <a:lnTo>
                    <a:pt x="403" y="136"/>
                  </a:lnTo>
                  <a:lnTo>
                    <a:pt x="403" y="1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7" name="Freeform 175">
              <a:extLst>
                <a:ext uri="{FF2B5EF4-FFF2-40B4-BE49-F238E27FC236}">
                  <a16:creationId xmlns:a16="http://schemas.microsoft.com/office/drawing/2014/main" id="{15D185C8-A8BD-0CBE-E0E2-83921596E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3533"/>
              <a:ext cx="419" cy="326"/>
            </a:xfrm>
            <a:custGeom>
              <a:avLst/>
              <a:gdLst>
                <a:gd name="T0" fmla="*/ 5 w 419"/>
                <a:gd name="T1" fmla="*/ 151 h 326"/>
                <a:gd name="T2" fmla="*/ 16 w 419"/>
                <a:gd name="T3" fmla="*/ 163 h 326"/>
                <a:gd name="T4" fmla="*/ 22 w 419"/>
                <a:gd name="T5" fmla="*/ 178 h 326"/>
                <a:gd name="T6" fmla="*/ 33 w 419"/>
                <a:gd name="T7" fmla="*/ 190 h 326"/>
                <a:gd name="T8" fmla="*/ 39 w 419"/>
                <a:gd name="T9" fmla="*/ 205 h 326"/>
                <a:gd name="T10" fmla="*/ 50 w 419"/>
                <a:gd name="T11" fmla="*/ 217 h 326"/>
                <a:gd name="T12" fmla="*/ 55 w 419"/>
                <a:gd name="T13" fmla="*/ 232 h 326"/>
                <a:gd name="T14" fmla="*/ 67 w 419"/>
                <a:gd name="T15" fmla="*/ 244 h 326"/>
                <a:gd name="T16" fmla="*/ 72 w 419"/>
                <a:gd name="T17" fmla="*/ 259 h 326"/>
                <a:gd name="T18" fmla="*/ 83 w 419"/>
                <a:gd name="T19" fmla="*/ 271 h 326"/>
                <a:gd name="T20" fmla="*/ 89 w 419"/>
                <a:gd name="T21" fmla="*/ 286 h 326"/>
                <a:gd name="T22" fmla="*/ 100 w 419"/>
                <a:gd name="T23" fmla="*/ 298 h 326"/>
                <a:gd name="T24" fmla="*/ 106 w 419"/>
                <a:gd name="T25" fmla="*/ 314 h 326"/>
                <a:gd name="T26" fmla="*/ 117 w 419"/>
                <a:gd name="T27" fmla="*/ 326 h 326"/>
                <a:gd name="T28" fmla="*/ 134 w 419"/>
                <a:gd name="T29" fmla="*/ 326 h 326"/>
                <a:gd name="T30" fmla="*/ 151 w 419"/>
                <a:gd name="T31" fmla="*/ 326 h 326"/>
                <a:gd name="T32" fmla="*/ 167 w 419"/>
                <a:gd name="T33" fmla="*/ 326 h 326"/>
                <a:gd name="T34" fmla="*/ 184 w 419"/>
                <a:gd name="T35" fmla="*/ 326 h 326"/>
                <a:gd name="T36" fmla="*/ 201 w 419"/>
                <a:gd name="T37" fmla="*/ 326 h 326"/>
                <a:gd name="T38" fmla="*/ 223 w 419"/>
                <a:gd name="T39" fmla="*/ 320 h 326"/>
                <a:gd name="T40" fmla="*/ 229 w 419"/>
                <a:gd name="T41" fmla="*/ 301 h 326"/>
                <a:gd name="T42" fmla="*/ 240 w 419"/>
                <a:gd name="T43" fmla="*/ 289 h 326"/>
                <a:gd name="T44" fmla="*/ 246 w 419"/>
                <a:gd name="T45" fmla="*/ 274 h 326"/>
                <a:gd name="T46" fmla="*/ 257 w 419"/>
                <a:gd name="T47" fmla="*/ 262 h 326"/>
                <a:gd name="T48" fmla="*/ 262 w 419"/>
                <a:gd name="T49" fmla="*/ 247 h 326"/>
                <a:gd name="T50" fmla="*/ 274 w 419"/>
                <a:gd name="T51" fmla="*/ 232 h 326"/>
                <a:gd name="T52" fmla="*/ 279 w 419"/>
                <a:gd name="T53" fmla="*/ 217 h 326"/>
                <a:gd name="T54" fmla="*/ 290 w 419"/>
                <a:gd name="T55" fmla="*/ 208 h 326"/>
                <a:gd name="T56" fmla="*/ 296 w 419"/>
                <a:gd name="T57" fmla="*/ 193 h 326"/>
                <a:gd name="T58" fmla="*/ 307 w 419"/>
                <a:gd name="T59" fmla="*/ 178 h 326"/>
                <a:gd name="T60" fmla="*/ 313 w 419"/>
                <a:gd name="T61" fmla="*/ 163 h 326"/>
                <a:gd name="T62" fmla="*/ 324 w 419"/>
                <a:gd name="T63" fmla="*/ 151 h 326"/>
                <a:gd name="T64" fmla="*/ 329 w 419"/>
                <a:gd name="T65" fmla="*/ 136 h 326"/>
                <a:gd name="T66" fmla="*/ 341 w 419"/>
                <a:gd name="T67" fmla="*/ 123 h 326"/>
                <a:gd name="T68" fmla="*/ 346 w 419"/>
                <a:gd name="T69" fmla="*/ 108 h 326"/>
                <a:gd name="T70" fmla="*/ 357 w 419"/>
                <a:gd name="T71" fmla="*/ 96 h 326"/>
                <a:gd name="T72" fmla="*/ 363 w 419"/>
                <a:gd name="T73" fmla="*/ 81 h 326"/>
                <a:gd name="T74" fmla="*/ 374 w 419"/>
                <a:gd name="T75" fmla="*/ 69 h 326"/>
                <a:gd name="T76" fmla="*/ 380 w 419"/>
                <a:gd name="T77" fmla="*/ 54 h 326"/>
                <a:gd name="T78" fmla="*/ 391 w 419"/>
                <a:gd name="T79" fmla="*/ 42 h 326"/>
                <a:gd name="T80" fmla="*/ 396 w 419"/>
                <a:gd name="T81" fmla="*/ 27 h 326"/>
                <a:gd name="T82" fmla="*/ 408 w 419"/>
                <a:gd name="T83" fmla="*/ 15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19" h="326">
                  <a:moveTo>
                    <a:pt x="0" y="142"/>
                  </a:moveTo>
                  <a:lnTo>
                    <a:pt x="5" y="145"/>
                  </a:lnTo>
                  <a:lnTo>
                    <a:pt x="5" y="151"/>
                  </a:lnTo>
                  <a:lnTo>
                    <a:pt x="11" y="154"/>
                  </a:lnTo>
                  <a:lnTo>
                    <a:pt x="11" y="160"/>
                  </a:lnTo>
                  <a:lnTo>
                    <a:pt x="16" y="163"/>
                  </a:lnTo>
                  <a:lnTo>
                    <a:pt x="16" y="169"/>
                  </a:lnTo>
                  <a:lnTo>
                    <a:pt x="22" y="172"/>
                  </a:lnTo>
                  <a:lnTo>
                    <a:pt x="22" y="178"/>
                  </a:lnTo>
                  <a:lnTo>
                    <a:pt x="28" y="181"/>
                  </a:lnTo>
                  <a:lnTo>
                    <a:pt x="28" y="187"/>
                  </a:lnTo>
                  <a:lnTo>
                    <a:pt x="33" y="190"/>
                  </a:lnTo>
                  <a:lnTo>
                    <a:pt x="33" y="196"/>
                  </a:lnTo>
                  <a:lnTo>
                    <a:pt x="39" y="199"/>
                  </a:lnTo>
                  <a:lnTo>
                    <a:pt x="39" y="205"/>
                  </a:lnTo>
                  <a:lnTo>
                    <a:pt x="44" y="208"/>
                  </a:lnTo>
                  <a:lnTo>
                    <a:pt x="44" y="214"/>
                  </a:lnTo>
                  <a:lnTo>
                    <a:pt x="50" y="217"/>
                  </a:lnTo>
                  <a:lnTo>
                    <a:pt x="50" y="223"/>
                  </a:lnTo>
                  <a:lnTo>
                    <a:pt x="55" y="226"/>
                  </a:lnTo>
                  <a:lnTo>
                    <a:pt x="55" y="232"/>
                  </a:lnTo>
                  <a:lnTo>
                    <a:pt x="61" y="235"/>
                  </a:lnTo>
                  <a:lnTo>
                    <a:pt x="61" y="241"/>
                  </a:lnTo>
                  <a:lnTo>
                    <a:pt x="67" y="244"/>
                  </a:lnTo>
                  <a:lnTo>
                    <a:pt x="67" y="250"/>
                  </a:lnTo>
                  <a:lnTo>
                    <a:pt x="72" y="253"/>
                  </a:lnTo>
                  <a:lnTo>
                    <a:pt x="72" y="259"/>
                  </a:lnTo>
                  <a:lnTo>
                    <a:pt x="78" y="262"/>
                  </a:lnTo>
                  <a:lnTo>
                    <a:pt x="78" y="268"/>
                  </a:lnTo>
                  <a:lnTo>
                    <a:pt x="83" y="271"/>
                  </a:lnTo>
                  <a:lnTo>
                    <a:pt x="83" y="277"/>
                  </a:lnTo>
                  <a:lnTo>
                    <a:pt x="89" y="280"/>
                  </a:lnTo>
                  <a:lnTo>
                    <a:pt x="89" y="286"/>
                  </a:lnTo>
                  <a:lnTo>
                    <a:pt x="95" y="289"/>
                  </a:lnTo>
                  <a:lnTo>
                    <a:pt x="95" y="295"/>
                  </a:lnTo>
                  <a:lnTo>
                    <a:pt x="100" y="298"/>
                  </a:lnTo>
                  <a:lnTo>
                    <a:pt x="100" y="308"/>
                  </a:lnTo>
                  <a:lnTo>
                    <a:pt x="106" y="311"/>
                  </a:lnTo>
                  <a:lnTo>
                    <a:pt x="106" y="314"/>
                  </a:lnTo>
                  <a:lnTo>
                    <a:pt x="111" y="317"/>
                  </a:lnTo>
                  <a:lnTo>
                    <a:pt x="111" y="326"/>
                  </a:lnTo>
                  <a:lnTo>
                    <a:pt x="117" y="326"/>
                  </a:lnTo>
                  <a:lnTo>
                    <a:pt x="123" y="326"/>
                  </a:lnTo>
                  <a:lnTo>
                    <a:pt x="128" y="326"/>
                  </a:lnTo>
                  <a:lnTo>
                    <a:pt x="134" y="326"/>
                  </a:lnTo>
                  <a:lnTo>
                    <a:pt x="139" y="326"/>
                  </a:lnTo>
                  <a:lnTo>
                    <a:pt x="145" y="326"/>
                  </a:lnTo>
                  <a:lnTo>
                    <a:pt x="151" y="326"/>
                  </a:lnTo>
                  <a:lnTo>
                    <a:pt x="156" y="326"/>
                  </a:lnTo>
                  <a:lnTo>
                    <a:pt x="162" y="326"/>
                  </a:lnTo>
                  <a:lnTo>
                    <a:pt x="167" y="326"/>
                  </a:lnTo>
                  <a:lnTo>
                    <a:pt x="173" y="326"/>
                  </a:lnTo>
                  <a:lnTo>
                    <a:pt x="178" y="326"/>
                  </a:lnTo>
                  <a:lnTo>
                    <a:pt x="184" y="326"/>
                  </a:lnTo>
                  <a:lnTo>
                    <a:pt x="190" y="326"/>
                  </a:lnTo>
                  <a:lnTo>
                    <a:pt x="195" y="326"/>
                  </a:lnTo>
                  <a:lnTo>
                    <a:pt x="201" y="326"/>
                  </a:lnTo>
                  <a:lnTo>
                    <a:pt x="206" y="326"/>
                  </a:lnTo>
                  <a:lnTo>
                    <a:pt x="212" y="326"/>
                  </a:lnTo>
                  <a:lnTo>
                    <a:pt x="223" y="320"/>
                  </a:lnTo>
                  <a:lnTo>
                    <a:pt x="223" y="311"/>
                  </a:lnTo>
                  <a:lnTo>
                    <a:pt x="229" y="308"/>
                  </a:lnTo>
                  <a:lnTo>
                    <a:pt x="229" y="301"/>
                  </a:lnTo>
                  <a:lnTo>
                    <a:pt x="234" y="298"/>
                  </a:lnTo>
                  <a:lnTo>
                    <a:pt x="234" y="292"/>
                  </a:lnTo>
                  <a:lnTo>
                    <a:pt x="240" y="289"/>
                  </a:lnTo>
                  <a:lnTo>
                    <a:pt x="240" y="283"/>
                  </a:lnTo>
                  <a:lnTo>
                    <a:pt x="246" y="280"/>
                  </a:lnTo>
                  <a:lnTo>
                    <a:pt x="246" y="274"/>
                  </a:lnTo>
                  <a:lnTo>
                    <a:pt x="251" y="271"/>
                  </a:lnTo>
                  <a:lnTo>
                    <a:pt x="251" y="265"/>
                  </a:lnTo>
                  <a:lnTo>
                    <a:pt x="257" y="262"/>
                  </a:lnTo>
                  <a:lnTo>
                    <a:pt x="257" y="256"/>
                  </a:lnTo>
                  <a:lnTo>
                    <a:pt x="262" y="253"/>
                  </a:lnTo>
                  <a:lnTo>
                    <a:pt x="262" y="247"/>
                  </a:lnTo>
                  <a:lnTo>
                    <a:pt x="268" y="244"/>
                  </a:lnTo>
                  <a:lnTo>
                    <a:pt x="268" y="235"/>
                  </a:lnTo>
                  <a:lnTo>
                    <a:pt x="274" y="232"/>
                  </a:lnTo>
                  <a:lnTo>
                    <a:pt x="274" y="229"/>
                  </a:lnTo>
                  <a:lnTo>
                    <a:pt x="279" y="226"/>
                  </a:lnTo>
                  <a:lnTo>
                    <a:pt x="279" y="217"/>
                  </a:lnTo>
                  <a:lnTo>
                    <a:pt x="285" y="214"/>
                  </a:lnTo>
                  <a:lnTo>
                    <a:pt x="285" y="211"/>
                  </a:lnTo>
                  <a:lnTo>
                    <a:pt x="290" y="208"/>
                  </a:lnTo>
                  <a:lnTo>
                    <a:pt x="290" y="199"/>
                  </a:lnTo>
                  <a:lnTo>
                    <a:pt x="296" y="196"/>
                  </a:lnTo>
                  <a:lnTo>
                    <a:pt x="296" y="193"/>
                  </a:lnTo>
                  <a:lnTo>
                    <a:pt x="301" y="190"/>
                  </a:lnTo>
                  <a:lnTo>
                    <a:pt x="301" y="181"/>
                  </a:lnTo>
                  <a:lnTo>
                    <a:pt x="307" y="178"/>
                  </a:lnTo>
                  <a:lnTo>
                    <a:pt x="307" y="175"/>
                  </a:lnTo>
                  <a:lnTo>
                    <a:pt x="313" y="172"/>
                  </a:lnTo>
                  <a:lnTo>
                    <a:pt x="313" y="163"/>
                  </a:lnTo>
                  <a:lnTo>
                    <a:pt x="318" y="160"/>
                  </a:lnTo>
                  <a:lnTo>
                    <a:pt x="318" y="154"/>
                  </a:lnTo>
                  <a:lnTo>
                    <a:pt x="324" y="151"/>
                  </a:lnTo>
                  <a:lnTo>
                    <a:pt x="324" y="145"/>
                  </a:lnTo>
                  <a:lnTo>
                    <a:pt x="329" y="142"/>
                  </a:lnTo>
                  <a:lnTo>
                    <a:pt x="329" y="136"/>
                  </a:lnTo>
                  <a:lnTo>
                    <a:pt x="335" y="133"/>
                  </a:lnTo>
                  <a:lnTo>
                    <a:pt x="335" y="126"/>
                  </a:lnTo>
                  <a:lnTo>
                    <a:pt x="341" y="123"/>
                  </a:lnTo>
                  <a:lnTo>
                    <a:pt x="341" y="117"/>
                  </a:lnTo>
                  <a:lnTo>
                    <a:pt x="346" y="114"/>
                  </a:lnTo>
                  <a:lnTo>
                    <a:pt x="346" y="108"/>
                  </a:lnTo>
                  <a:lnTo>
                    <a:pt x="352" y="105"/>
                  </a:lnTo>
                  <a:lnTo>
                    <a:pt x="352" y="99"/>
                  </a:lnTo>
                  <a:lnTo>
                    <a:pt x="357" y="96"/>
                  </a:lnTo>
                  <a:lnTo>
                    <a:pt x="357" y="90"/>
                  </a:lnTo>
                  <a:lnTo>
                    <a:pt x="363" y="87"/>
                  </a:lnTo>
                  <a:lnTo>
                    <a:pt x="363" y="81"/>
                  </a:lnTo>
                  <a:lnTo>
                    <a:pt x="369" y="78"/>
                  </a:lnTo>
                  <a:lnTo>
                    <a:pt x="369" y="72"/>
                  </a:lnTo>
                  <a:lnTo>
                    <a:pt x="374" y="69"/>
                  </a:lnTo>
                  <a:lnTo>
                    <a:pt x="374" y="63"/>
                  </a:lnTo>
                  <a:lnTo>
                    <a:pt x="380" y="60"/>
                  </a:lnTo>
                  <a:lnTo>
                    <a:pt x="380" y="54"/>
                  </a:lnTo>
                  <a:lnTo>
                    <a:pt x="385" y="51"/>
                  </a:lnTo>
                  <a:lnTo>
                    <a:pt x="385" y="45"/>
                  </a:lnTo>
                  <a:lnTo>
                    <a:pt x="391" y="42"/>
                  </a:lnTo>
                  <a:lnTo>
                    <a:pt x="391" y="36"/>
                  </a:lnTo>
                  <a:lnTo>
                    <a:pt x="396" y="33"/>
                  </a:lnTo>
                  <a:lnTo>
                    <a:pt x="396" y="27"/>
                  </a:lnTo>
                  <a:lnTo>
                    <a:pt x="402" y="24"/>
                  </a:lnTo>
                  <a:lnTo>
                    <a:pt x="402" y="18"/>
                  </a:lnTo>
                  <a:lnTo>
                    <a:pt x="408" y="15"/>
                  </a:lnTo>
                  <a:lnTo>
                    <a:pt x="408" y="6"/>
                  </a:lnTo>
                  <a:lnTo>
                    <a:pt x="419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8" name="Freeform 176">
              <a:extLst>
                <a:ext uri="{FF2B5EF4-FFF2-40B4-BE49-F238E27FC236}">
                  <a16:creationId xmlns:a16="http://schemas.microsoft.com/office/drawing/2014/main" id="{9F799ACE-F1E9-B4BB-8180-FD6EDC7DE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" y="3533"/>
              <a:ext cx="408" cy="326"/>
            </a:xfrm>
            <a:custGeom>
              <a:avLst/>
              <a:gdLst>
                <a:gd name="T0" fmla="*/ 6 w 408"/>
                <a:gd name="T1" fmla="*/ 9 h 326"/>
                <a:gd name="T2" fmla="*/ 17 w 408"/>
                <a:gd name="T3" fmla="*/ 21 h 326"/>
                <a:gd name="T4" fmla="*/ 23 w 408"/>
                <a:gd name="T5" fmla="*/ 36 h 326"/>
                <a:gd name="T6" fmla="*/ 34 w 408"/>
                <a:gd name="T7" fmla="*/ 48 h 326"/>
                <a:gd name="T8" fmla="*/ 39 w 408"/>
                <a:gd name="T9" fmla="*/ 63 h 326"/>
                <a:gd name="T10" fmla="*/ 51 w 408"/>
                <a:gd name="T11" fmla="*/ 75 h 326"/>
                <a:gd name="T12" fmla="*/ 56 w 408"/>
                <a:gd name="T13" fmla="*/ 90 h 326"/>
                <a:gd name="T14" fmla="*/ 67 w 408"/>
                <a:gd name="T15" fmla="*/ 102 h 326"/>
                <a:gd name="T16" fmla="*/ 73 w 408"/>
                <a:gd name="T17" fmla="*/ 117 h 326"/>
                <a:gd name="T18" fmla="*/ 84 w 408"/>
                <a:gd name="T19" fmla="*/ 130 h 326"/>
                <a:gd name="T20" fmla="*/ 90 w 408"/>
                <a:gd name="T21" fmla="*/ 145 h 326"/>
                <a:gd name="T22" fmla="*/ 101 w 408"/>
                <a:gd name="T23" fmla="*/ 160 h 326"/>
                <a:gd name="T24" fmla="*/ 106 w 408"/>
                <a:gd name="T25" fmla="*/ 175 h 326"/>
                <a:gd name="T26" fmla="*/ 118 w 408"/>
                <a:gd name="T27" fmla="*/ 184 h 326"/>
                <a:gd name="T28" fmla="*/ 123 w 408"/>
                <a:gd name="T29" fmla="*/ 202 h 326"/>
                <a:gd name="T30" fmla="*/ 134 w 408"/>
                <a:gd name="T31" fmla="*/ 214 h 326"/>
                <a:gd name="T32" fmla="*/ 140 w 408"/>
                <a:gd name="T33" fmla="*/ 229 h 326"/>
                <a:gd name="T34" fmla="*/ 151 w 408"/>
                <a:gd name="T35" fmla="*/ 241 h 326"/>
                <a:gd name="T36" fmla="*/ 157 w 408"/>
                <a:gd name="T37" fmla="*/ 256 h 326"/>
                <a:gd name="T38" fmla="*/ 168 w 408"/>
                <a:gd name="T39" fmla="*/ 268 h 326"/>
                <a:gd name="T40" fmla="*/ 174 w 408"/>
                <a:gd name="T41" fmla="*/ 283 h 326"/>
                <a:gd name="T42" fmla="*/ 185 w 408"/>
                <a:gd name="T43" fmla="*/ 295 h 326"/>
                <a:gd name="T44" fmla="*/ 190 w 408"/>
                <a:gd name="T45" fmla="*/ 311 h 326"/>
                <a:gd name="T46" fmla="*/ 207 w 408"/>
                <a:gd name="T47" fmla="*/ 326 h 326"/>
                <a:gd name="T48" fmla="*/ 213 w 408"/>
                <a:gd name="T49" fmla="*/ 326 h 326"/>
                <a:gd name="T50" fmla="*/ 229 w 408"/>
                <a:gd name="T51" fmla="*/ 326 h 326"/>
                <a:gd name="T52" fmla="*/ 246 w 408"/>
                <a:gd name="T53" fmla="*/ 326 h 326"/>
                <a:gd name="T54" fmla="*/ 263 w 408"/>
                <a:gd name="T55" fmla="*/ 326 h 326"/>
                <a:gd name="T56" fmla="*/ 280 w 408"/>
                <a:gd name="T57" fmla="*/ 326 h 326"/>
                <a:gd name="T58" fmla="*/ 297 w 408"/>
                <a:gd name="T59" fmla="*/ 326 h 326"/>
                <a:gd name="T60" fmla="*/ 308 w 408"/>
                <a:gd name="T61" fmla="*/ 314 h 326"/>
                <a:gd name="T62" fmla="*/ 319 w 408"/>
                <a:gd name="T63" fmla="*/ 301 h 326"/>
                <a:gd name="T64" fmla="*/ 325 w 408"/>
                <a:gd name="T65" fmla="*/ 286 h 326"/>
                <a:gd name="T66" fmla="*/ 336 w 408"/>
                <a:gd name="T67" fmla="*/ 274 h 326"/>
                <a:gd name="T68" fmla="*/ 341 w 408"/>
                <a:gd name="T69" fmla="*/ 259 h 326"/>
                <a:gd name="T70" fmla="*/ 352 w 408"/>
                <a:gd name="T71" fmla="*/ 247 h 326"/>
                <a:gd name="T72" fmla="*/ 358 w 408"/>
                <a:gd name="T73" fmla="*/ 232 h 326"/>
                <a:gd name="T74" fmla="*/ 369 w 408"/>
                <a:gd name="T75" fmla="*/ 220 h 326"/>
                <a:gd name="T76" fmla="*/ 375 w 408"/>
                <a:gd name="T77" fmla="*/ 205 h 326"/>
                <a:gd name="T78" fmla="*/ 386 w 408"/>
                <a:gd name="T79" fmla="*/ 193 h 326"/>
                <a:gd name="T80" fmla="*/ 392 w 408"/>
                <a:gd name="T81" fmla="*/ 178 h 326"/>
                <a:gd name="T82" fmla="*/ 403 w 408"/>
                <a:gd name="T83" fmla="*/ 166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6">
                  <a:moveTo>
                    <a:pt x="6" y="0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11" y="12"/>
                  </a:lnTo>
                  <a:lnTo>
                    <a:pt x="11" y="18"/>
                  </a:lnTo>
                  <a:lnTo>
                    <a:pt x="17" y="21"/>
                  </a:lnTo>
                  <a:lnTo>
                    <a:pt x="17" y="27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28" y="39"/>
                  </a:lnTo>
                  <a:lnTo>
                    <a:pt x="28" y="45"/>
                  </a:lnTo>
                  <a:lnTo>
                    <a:pt x="34" y="48"/>
                  </a:lnTo>
                  <a:lnTo>
                    <a:pt x="34" y="54"/>
                  </a:lnTo>
                  <a:lnTo>
                    <a:pt x="39" y="57"/>
                  </a:lnTo>
                  <a:lnTo>
                    <a:pt x="39" y="63"/>
                  </a:lnTo>
                  <a:lnTo>
                    <a:pt x="45" y="66"/>
                  </a:lnTo>
                  <a:lnTo>
                    <a:pt x="45" y="72"/>
                  </a:lnTo>
                  <a:lnTo>
                    <a:pt x="51" y="75"/>
                  </a:lnTo>
                  <a:lnTo>
                    <a:pt x="51" y="81"/>
                  </a:lnTo>
                  <a:lnTo>
                    <a:pt x="56" y="84"/>
                  </a:lnTo>
                  <a:lnTo>
                    <a:pt x="56" y="90"/>
                  </a:lnTo>
                  <a:lnTo>
                    <a:pt x="62" y="93"/>
                  </a:lnTo>
                  <a:lnTo>
                    <a:pt x="62" y="99"/>
                  </a:lnTo>
                  <a:lnTo>
                    <a:pt x="67" y="102"/>
                  </a:lnTo>
                  <a:lnTo>
                    <a:pt x="67" y="108"/>
                  </a:lnTo>
                  <a:lnTo>
                    <a:pt x="73" y="111"/>
                  </a:lnTo>
                  <a:lnTo>
                    <a:pt x="73" y="117"/>
                  </a:lnTo>
                  <a:lnTo>
                    <a:pt x="79" y="120"/>
                  </a:lnTo>
                  <a:lnTo>
                    <a:pt x="79" y="126"/>
                  </a:lnTo>
                  <a:lnTo>
                    <a:pt x="84" y="130"/>
                  </a:lnTo>
                  <a:lnTo>
                    <a:pt x="84" y="139"/>
                  </a:lnTo>
                  <a:lnTo>
                    <a:pt x="90" y="142"/>
                  </a:lnTo>
                  <a:lnTo>
                    <a:pt x="90" y="145"/>
                  </a:lnTo>
                  <a:lnTo>
                    <a:pt x="95" y="148"/>
                  </a:lnTo>
                  <a:lnTo>
                    <a:pt x="95" y="157"/>
                  </a:lnTo>
                  <a:lnTo>
                    <a:pt x="101" y="160"/>
                  </a:lnTo>
                  <a:lnTo>
                    <a:pt x="101" y="163"/>
                  </a:lnTo>
                  <a:lnTo>
                    <a:pt x="106" y="166"/>
                  </a:lnTo>
                  <a:lnTo>
                    <a:pt x="106" y="175"/>
                  </a:lnTo>
                  <a:lnTo>
                    <a:pt x="112" y="178"/>
                  </a:lnTo>
                  <a:lnTo>
                    <a:pt x="112" y="181"/>
                  </a:lnTo>
                  <a:lnTo>
                    <a:pt x="118" y="184"/>
                  </a:lnTo>
                  <a:lnTo>
                    <a:pt x="118" y="193"/>
                  </a:lnTo>
                  <a:lnTo>
                    <a:pt x="123" y="196"/>
                  </a:lnTo>
                  <a:lnTo>
                    <a:pt x="123" y="202"/>
                  </a:lnTo>
                  <a:lnTo>
                    <a:pt x="129" y="205"/>
                  </a:lnTo>
                  <a:lnTo>
                    <a:pt x="129" y="211"/>
                  </a:lnTo>
                  <a:lnTo>
                    <a:pt x="134" y="214"/>
                  </a:lnTo>
                  <a:lnTo>
                    <a:pt x="134" y="220"/>
                  </a:lnTo>
                  <a:lnTo>
                    <a:pt x="140" y="223"/>
                  </a:lnTo>
                  <a:lnTo>
                    <a:pt x="140" y="229"/>
                  </a:lnTo>
                  <a:lnTo>
                    <a:pt x="146" y="232"/>
                  </a:lnTo>
                  <a:lnTo>
                    <a:pt x="146" y="238"/>
                  </a:lnTo>
                  <a:lnTo>
                    <a:pt x="151" y="241"/>
                  </a:lnTo>
                  <a:lnTo>
                    <a:pt x="151" y="247"/>
                  </a:lnTo>
                  <a:lnTo>
                    <a:pt x="157" y="250"/>
                  </a:lnTo>
                  <a:lnTo>
                    <a:pt x="157" y="256"/>
                  </a:lnTo>
                  <a:lnTo>
                    <a:pt x="162" y="259"/>
                  </a:lnTo>
                  <a:lnTo>
                    <a:pt x="162" y="265"/>
                  </a:lnTo>
                  <a:lnTo>
                    <a:pt x="168" y="268"/>
                  </a:lnTo>
                  <a:lnTo>
                    <a:pt x="168" y="274"/>
                  </a:lnTo>
                  <a:lnTo>
                    <a:pt x="174" y="277"/>
                  </a:lnTo>
                  <a:lnTo>
                    <a:pt x="174" y="283"/>
                  </a:lnTo>
                  <a:lnTo>
                    <a:pt x="179" y="286"/>
                  </a:lnTo>
                  <a:lnTo>
                    <a:pt x="179" y="292"/>
                  </a:lnTo>
                  <a:lnTo>
                    <a:pt x="185" y="295"/>
                  </a:lnTo>
                  <a:lnTo>
                    <a:pt x="185" y="301"/>
                  </a:lnTo>
                  <a:lnTo>
                    <a:pt x="190" y="305"/>
                  </a:lnTo>
                  <a:lnTo>
                    <a:pt x="190" y="311"/>
                  </a:lnTo>
                  <a:lnTo>
                    <a:pt x="196" y="314"/>
                  </a:lnTo>
                  <a:lnTo>
                    <a:pt x="196" y="320"/>
                  </a:lnTo>
                  <a:lnTo>
                    <a:pt x="207" y="326"/>
                  </a:lnTo>
                  <a:lnTo>
                    <a:pt x="202" y="326"/>
                  </a:lnTo>
                  <a:lnTo>
                    <a:pt x="207" y="326"/>
                  </a:lnTo>
                  <a:lnTo>
                    <a:pt x="213" y="326"/>
                  </a:lnTo>
                  <a:lnTo>
                    <a:pt x="218" y="326"/>
                  </a:lnTo>
                  <a:lnTo>
                    <a:pt x="224" y="326"/>
                  </a:lnTo>
                  <a:lnTo>
                    <a:pt x="229" y="326"/>
                  </a:lnTo>
                  <a:lnTo>
                    <a:pt x="235" y="326"/>
                  </a:lnTo>
                  <a:lnTo>
                    <a:pt x="241" y="326"/>
                  </a:lnTo>
                  <a:lnTo>
                    <a:pt x="246" y="326"/>
                  </a:lnTo>
                  <a:lnTo>
                    <a:pt x="252" y="326"/>
                  </a:lnTo>
                  <a:lnTo>
                    <a:pt x="257" y="326"/>
                  </a:lnTo>
                  <a:lnTo>
                    <a:pt x="263" y="326"/>
                  </a:lnTo>
                  <a:lnTo>
                    <a:pt x="269" y="326"/>
                  </a:lnTo>
                  <a:lnTo>
                    <a:pt x="274" y="326"/>
                  </a:lnTo>
                  <a:lnTo>
                    <a:pt x="280" y="326"/>
                  </a:lnTo>
                  <a:lnTo>
                    <a:pt x="285" y="326"/>
                  </a:lnTo>
                  <a:lnTo>
                    <a:pt x="291" y="326"/>
                  </a:lnTo>
                  <a:lnTo>
                    <a:pt x="297" y="326"/>
                  </a:lnTo>
                  <a:lnTo>
                    <a:pt x="302" y="323"/>
                  </a:lnTo>
                  <a:lnTo>
                    <a:pt x="308" y="320"/>
                  </a:lnTo>
                  <a:lnTo>
                    <a:pt x="308" y="314"/>
                  </a:lnTo>
                  <a:lnTo>
                    <a:pt x="313" y="311"/>
                  </a:lnTo>
                  <a:lnTo>
                    <a:pt x="313" y="305"/>
                  </a:lnTo>
                  <a:lnTo>
                    <a:pt x="319" y="301"/>
                  </a:lnTo>
                  <a:lnTo>
                    <a:pt x="319" y="295"/>
                  </a:lnTo>
                  <a:lnTo>
                    <a:pt x="325" y="292"/>
                  </a:lnTo>
                  <a:lnTo>
                    <a:pt x="325" y="286"/>
                  </a:lnTo>
                  <a:lnTo>
                    <a:pt x="330" y="283"/>
                  </a:lnTo>
                  <a:lnTo>
                    <a:pt x="330" y="277"/>
                  </a:lnTo>
                  <a:lnTo>
                    <a:pt x="336" y="274"/>
                  </a:lnTo>
                  <a:lnTo>
                    <a:pt x="336" y="268"/>
                  </a:lnTo>
                  <a:lnTo>
                    <a:pt x="341" y="265"/>
                  </a:lnTo>
                  <a:lnTo>
                    <a:pt x="341" y="259"/>
                  </a:lnTo>
                  <a:lnTo>
                    <a:pt x="347" y="256"/>
                  </a:lnTo>
                  <a:lnTo>
                    <a:pt x="347" y="250"/>
                  </a:lnTo>
                  <a:lnTo>
                    <a:pt x="352" y="247"/>
                  </a:lnTo>
                  <a:lnTo>
                    <a:pt x="352" y="241"/>
                  </a:lnTo>
                  <a:lnTo>
                    <a:pt x="358" y="238"/>
                  </a:lnTo>
                  <a:lnTo>
                    <a:pt x="358" y="232"/>
                  </a:lnTo>
                  <a:lnTo>
                    <a:pt x="364" y="229"/>
                  </a:lnTo>
                  <a:lnTo>
                    <a:pt x="364" y="223"/>
                  </a:lnTo>
                  <a:lnTo>
                    <a:pt x="369" y="220"/>
                  </a:lnTo>
                  <a:lnTo>
                    <a:pt x="369" y="214"/>
                  </a:lnTo>
                  <a:lnTo>
                    <a:pt x="375" y="211"/>
                  </a:lnTo>
                  <a:lnTo>
                    <a:pt x="375" y="205"/>
                  </a:lnTo>
                  <a:lnTo>
                    <a:pt x="380" y="202"/>
                  </a:lnTo>
                  <a:lnTo>
                    <a:pt x="380" y="196"/>
                  </a:lnTo>
                  <a:lnTo>
                    <a:pt x="386" y="193"/>
                  </a:lnTo>
                  <a:lnTo>
                    <a:pt x="386" y="187"/>
                  </a:lnTo>
                  <a:lnTo>
                    <a:pt x="392" y="184"/>
                  </a:lnTo>
                  <a:lnTo>
                    <a:pt x="392" y="178"/>
                  </a:lnTo>
                  <a:lnTo>
                    <a:pt x="397" y="175"/>
                  </a:lnTo>
                  <a:lnTo>
                    <a:pt x="397" y="169"/>
                  </a:lnTo>
                  <a:lnTo>
                    <a:pt x="403" y="166"/>
                  </a:lnTo>
                  <a:lnTo>
                    <a:pt x="403" y="160"/>
                  </a:lnTo>
                  <a:lnTo>
                    <a:pt x="408" y="157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49" name="Freeform 177">
              <a:extLst>
                <a:ext uri="{FF2B5EF4-FFF2-40B4-BE49-F238E27FC236}">
                  <a16:creationId xmlns:a16="http://schemas.microsoft.com/office/drawing/2014/main" id="{7A3913AF-921D-341C-8435-49DC0AF58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3" y="3533"/>
              <a:ext cx="403" cy="326"/>
            </a:xfrm>
            <a:custGeom>
              <a:avLst/>
              <a:gdLst>
                <a:gd name="T0" fmla="*/ 6 w 403"/>
                <a:gd name="T1" fmla="*/ 148 h 326"/>
                <a:gd name="T2" fmla="*/ 12 w 403"/>
                <a:gd name="T3" fmla="*/ 133 h 326"/>
                <a:gd name="T4" fmla="*/ 23 w 403"/>
                <a:gd name="T5" fmla="*/ 120 h 326"/>
                <a:gd name="T6" fmla="*/ 28 w 403"/>
                <a:gd name="T7" fmla="*/ 102 h 326"/>
                <a:gd name="T8" fmla="*/ 39 w 403"/>
                <a:gd name="T9" fmla="*/ 90 h 326"/>
                <a:gd name="T10" fmla="*/ 45 w 403"/>
                <a:gd name="T11" fmla="*/ 75 h 326"/>
                <a:gd name="T12" fmla="*/ 56 w 403"/>
                <a:gd name="T13" fmla="*/ 63 h 326"/>
                <a:gd name="T14" fmla="*/ 62 w 403"/>
                <a:gd name="T15" fmla="*/ 48 h 326"/>
                <a:gd name="T16" fmla="*/ 73 w 403"/>
                <a:gd name="T17" fmla="*/ 36 h 326"/>
                <a:gd name="T18" fmla="*/ 79 w 403"/>
                <a:gd name="T19" fmla="*/ 21 h 326"/>
                <a:gd name="T20" fmla="*/ 90 w 403"/>
                <a:gd name="T21" fmla="*/ 9 h 326"/>
                <a:gd name="T22" fmla="*/ 95 w 403"/>
                <a:gd name="T23" fmla="*/ 6 h 326"/>
                <a:gd name="T24" fmla="*/ 107 w 403"/>
                <a:gd name="T25" fmla="*/ 15 h 326"/>
                <a:gd name="T26" fmla="*/ 112 w 403"/>
                <a:gd name="T27" fmla="*/ 33 h 326"/>
                <a:gd name="T28" fmla="*/ 123 w 403"/>
                <a:gd name="T29" fmla="*/ 45 h 326"/>
                <a:gd name="T30" fmla="*/ 129 w 403"/>
                <a:gd name="T31" fmla="*/ 60 h 326"/>
                <a:gd name="T32" fmla="*/ 140 w 403"/>
                <a:gd name="T33" fmla="*/ 72 h 326"/>
                <a:gd name="T34" fmla="*/ 146 w 403"/>
                <a:gd name="T35" fmla="*/ 87 h 326"/>
                <a:gd name="T36" fmla="*/ 157 w 403"/>
                <a:gd name="T37" fmla="*/ 99 h 326"/>
                <a:gd name="T38" fmla="*/ 162 w 403"/>
                <a:gd name="T39" fmla="*/ 114 h 326"/>
                <a:gd name="T40" fmla="*/ 174 w 403"/>
                <a:gd name="T41" fmla="*/ 126 h 326"/>
                <a:gd name="T42" fmla="*/ 179 w 403"/>
                <a:gd name="T43" fmla="*/ 142 h 326"/>
                <a:gd name="T44" fmla="*/ 190 w 403"/>
                <a:gd name="T45" fmla="*/ 154 h 326"/>
                <a:gd name="T46" fmla="*/ 196 w 403"/>
                <a:gd name="T47" fmla="*/ 169 h 326"/>
                <a:gd name="T48" fmla="*/ 207 w 403"/>
                <a:gd name="T49" fmla="*/ 181 h 326"/>
                <a:gd name="T50" fmla="*/ 213 w 403"/>
                <a:gd name="T51" fmla="*/ 199 h 326"/>
                <a:gd name="T52" fmla="*/ 224 w 403"/>
                <a:gd name="T53" fmla="*/ 208 h 326"/>
                <a:gd name="T54" fmla="*/ 230 w 403"/>
                <a:gd name="T55" fmla="*/ 223 h 326"/>
                <a:gd name="T56" fmla="*/ 241 w 403"/>
                <a:gd name="T57" fmla="*/ 238 h 326"/>
                <a:gd name="T58" fmla="*/ 246 w 403"/>
                <a:gd name="T59" fmla="*/ 253 h 326"/>
                <a:gd name="T60" fmla="*/ 258 w 403"/>
                <a:gd name="T61" fmla="*/ 265 h 326"/>
                <a:gd name="T62" fmla="*/ 263 w 403"/>
                <a:gd name="T63" fmla="*/ 280 h 326"/>
                <a:gd name="T64" fmla="*/ 274 w 403"/>
                <a:gd name="T65" fmla="*/ 292 h 326"/>
                <a:gd name="T66" fmla="*/ 280 w 403"/>
                <a:gd name="T67" fmla="*/ 308 h 326"/>
                <a:gd name="T68" fmla="*/ 291 w 403"/>
                <a:gd name="T69" fmla="*/ 320 h 326"/>
                <a:gd name="T70" fmla="*/ 302 w 403"/>
                <a:gd name="T71" fmla="*/ 326 h 326"/>
                <a:gd name="T72" fmla="*/ 319 w 403"/>
                <a:gd name="T73" fmla="*/ 326 h 326"/>
                <a:gd name="T74" fmla="*/ 336 w 403"/>
                <a:gd name="T75" fmla="*/ 326 h 326"/>
                <a:gd name="T76" fmla="*/ 353 w 403"/>
                <a:gd name="T77" fmla="*/ 326 h 326"/>
                <a:gd name="T78" fmla="*/ 369 w 403"/>
                <a:gd name="T79" fmla="*/ 326 h 326"/>
                <a:gd name="T80" fmla="*/ 386 w 403"/>
                <a:gd name="T81" fmla="*/ 326 h 326"/>
                <a:gd name="T82" fmla="*/ 397 w 403"/>
                <a:gd name="T83" fmla="*/ 320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3" h="326">
                  <a:moveTo>
                    <a:pt x="0" y="157"/>
                  </a:moveTo>
                  <a:lnTo>
                    <a:pt x="0" y="151"/>
                  </a:lnTo>
                  <a:lnTo>
                    <a:pt x="6" y="148"/>
                  </a:lnTo>
                  <a:lnTo>
                    <a:pt x="6" y="142"/>
                  </a:lnTo>
                  <a:lnTo>
                    <a:pt x="12" y="139"/>
                  </a:lnTo>
                  <a:lnTo>
                    <a:pt x="12" y="133"/>
                  </a:lnTo>
                  <a:lnTo>
                    <a:pt x="17" y="130"/>
                  </a:lnTo>
                  <a:lnTo>
                    <a:pt x="17" y="123"/>
                  </a:lnTo>
                  <a:lnTo>
                    <a:pt x="23" y="120"/>
                  </a:lnTo>
                  <a:lnTo>
                    <a:pt x="23" y="111"/>
                  </a:lnTo>
                  <a:lnTo>
                    <a:pt x="28" y="108"/>
                  </a:lnTo>
                  <a:lnTo>
                    <a:pt x="28" y="102"/>
                  </a:lnTo>
                  <a:lnTo>
                    <a:pt x="34" y="99"/>
                  </a:lnTo>
                  <a:lnTo>
                    <a:pt x="34" y="93"/>
                  </a:lnTo>
                  <a:lnTo>
                    <a:pt x="39" y="90"/>
                  </a:lnTo>
                  <a:lnTo>
                    <a:pt x="39" y="84"/>
                  </a:lnTo>
                  <a:lnTo>
                    <a:pt x="45" y="81"/>
                  </a:lnTo>
                  <a:lnTo>
                    <a:pt x="45" y="75"/>
                  </a:lnTo>
                  <a:lnTo>
                    <a:pt x="51" y="72"/>
                  </a:lnTo>
                  <a:lnTo>
                    <a:pt x="51" y="66"/>
                  </a:lnTo>
                  <a:lnTo>
                    <a:pt x="56" y="63"/>
                  </a:lnTo>
                  <a:lnTo>
                    <a:pt x="56" y="57"/>
                  </a:lnTo>
                  <a:lnTo>
                    <a:pt x="62" y="54"/>
                  </a:lnTo>
                  <a:lnTo>
                    <a:pt x="62" y="48"/>
                  </a:lnTo>
                  <a:lnTo>
                    <a:pt x="67" y="45"/>
                  </a:lnTo>
                  <a:lnTo>
                    <a:pt x="67" y="39"/>
                  </a:lnTo>
                  <a:lnTo>
                    <a:pt x="73" y="36"/>
                  </a:lnTo>
                  <a:lnTo>
                    <a:pt x="73" y="30"/>
                  </a:lnTo>
                  <a:lnTo>
                    <a:pt x="79" y="27"/>
                  </a:lnTo>
                  <a:lnTo>
                    <a:pt x="79" y="21"/>
                  </a:lnTo>
                  <a:lnTo>
                    <a:pt x="84" y="18"/>
                  </a:lnTo>
                  <a:lnTo>
                    <a:pt x="84" y="12"/>
                  </a:lnTo>
                  <a:lnTo>
                    <a:pt x="90" y="9"/>
                  </a:lnTo>
                  <a:lnTo>
                    <a:pt x="90" y="3"/>
                  </a:lnTo>
                  <a:lnTo>
                    <a:pt x="95" y="0"/>
                  </a:lnTo>
                  <a:lnTo>
                    <a:pt x="95" y="6"/>
                  </a:lnTo>
                  <a:lnTo>
                    <a:pt x="101" y="9"/>
                  </a:lnTo>
                  <a:lnTo>
                    <a:pt x="101" y="12"/>
                  </a:lnTo>
                  <a:lnTo>
                    <a:pt x="107" y="15"/>
                  </a:lnTo>
                  <a:lnTo>
                    <a:pt x="107" y="24"/>
                  </a:lnTo>
                  <a:lnTo>
                    <a:pt x="112" y="27"/>
                  </a:lnTo>
                  <a:lnTo>
                    <a:pt x="112" y="33"/>
                  </a:lnTo>
                  <a:lnTo>
                    <a:pt x="118" y="36"/>
                  </a:lnTo>
                  <a:lnTo>
                    <a:pt x="118" y="42"/>
                  </a:lnTo>
                  <a:lnTo>
                    <a:pt x="123" y="45"/>
                  </a:lnTo>
                  <a:lnTo>
                    <a:pt x="123" y="51"/>
                  </a:lnTo>
                  <a:lnTo>
                    <a:pt x="129" y="54"/>
                  </a:lnTo>
                  <a:lnTo>
                    <a:pt x="129" y="60"/>
                  </a:lnTo>
                  <a:lnTo>
                    <a:pt x="135" y="63"/>
                  </a:lnTo>
                  <a:lnTo>
                    <a:pt x="135" y="69"/>
                  </a:lnTo>
                  <a:lnTo>
                    <a:pt x="140" y="72"/>
                  </a:lnTo>
                  <a:lnTo>
                    <a:pt x="140" y="78"/>
                  </a:lnTo>
                  <a:lnTo>
                    <a:pt x="146" y="81"/>
                  </a:lnTo>
                  <a:lnTo>
                    <a:pt x="146" y="87"/>
                  </a:lnTo>
                  <a:lnTo>
                    <a:pt x="151" y="90"/>
                  </a:lnTo>
                  <a:lnTo>
                    <a:pt x="151" y="96"/>
                  </a:lnTo>
                  <a:lnTo>
                    <a:pt x="157" y="99"/>
                  </a:lnTo>
                  <a:lnTo>
                    <a:pt x="157" y="105"/>
                  </a:lnTo>
                  <a:lnTo>
                    <a:pt x="162" y="108"/>
                  </a:lnTo>
                  <a:lnTo>
                    <a:pt x="162" y="114"/>
                  </a:lnTo>
                  <a:lnTo>
                    <a:pt x="168" y="117"/>
                  </a:lnTo>
                  <a:lnTo>
                    <a:pt x="168" y="123"/>
                  </a:lnTo>
                  <a:lnTo>
                    <a:pt x="174" y="126"/>
                  </a:lnTo>
                  <a:lnTo>
                    <a:pt x="174" y="133"/>
                  </a:lnTo>
                  <a:lnTo>
                    <a:pt x="179" y="136"/>
                  </a:lnTo>
                  <a:lnTo>
                    <a:pt x="179" y="142"/>
                  </a:lnTo>
                  <a:lnTo>
                    <a:pt x="185" y="145"/>
                  </a:lnTo>
                  <a:lnTo>
                    <a:pt x="185" y="151"/>
                  </a:lnTo>
                  <a:lnTo>
                    <a:pt x="190" y="154"/>
                  </a:lnTo>
                  <a:lnTo>
                    <a:pt x="190" y="160"/>
                  </a:lnTo>
                  <a:lnTo>
                    <a:pt x="196" y="163"/>
                  </a:lnTo>
                  <a:lnTo>
                    <a:pt x="196" y="169"/>
                  </a:lnTo>
                  <a:lnTo>
                    <a:pt x="202" y="172"/>
                  </a:lnTo>
                  <a:lnTo>
                    <a:pt x="202" y="178"/>
                  </a:lnTo>
                  <a:lnTo>
                    <a:pt x="207" y="181"/>
                  </a:lnTo>
                  <a:lnTo>
                    <a:pt x="207" y="187"/>
                  </a:lnTo>
                  <a:lnTo>
                    <a:pt x="213" y="190"/>
                  </a:lnTo>
                  <a:lnTo>
                    <a:pt x="213" y="199"/>
                  </a:lnTo>
                  <a:lnTo>
                    <a:pt x="218" y="202"/>
                  </a:lnTo>
                  <a:lnTo>
                    <a:pt x="218" y="205"/>
                  </a:lnTo>
                  <a:lnTo>
                    <a:pt x="224" y="208"/>
                  </a:lnTo>
                  <a:lnTo>
                    <a:pt x="224" y="217"/>
                  </a:lnTo>
                  <a:lnTo>
                    <a:pt x="230" y="220"/>
                  </a:lnTo>
                  <a:lnTo>
                    <a:pt x="230" y="223"/>
                  </a:lnTo>
                  <a:lnTo>
                    <a:pt x="235" y="226"/>
                  </a:lnTo>
                  <a:lnTo>
                    <a:pt x="235" y="235"/>
                  </a:lnTo>
                  <a:lnTo>
                    <a:pt x="241" y="238"/>
                  </a:lnTo>
                  <a:lnTo>
                    <a:pt x="241" y="241"/>
                  </a:lnTo>
                  <a:lnTo>
                    <a:pt x="246" y="244"/>
                  </a:lnTo>
                  <a:lnTo>
                    <a:pt x="246" y="253"/>
                  </a:lnTo>
                  <a:lnTo>
                    <a:pt x="252" y="256"/>
                  </a:lnTo>
                  <a:lnTo>
                    <a:pt x="252" y="262"/>
                  </a:lnTo>
                  <a:lnTo>
                    <a:pt x="258" y="265"/>
                  </a:lnTo>
                  <a:lnTo>
                    <a:pt x="258" y="271"/>
                  </a:lnTo>
                  <a:lnTo>
                    <a:pt x="263" y="274"/>
                  </a:lnTo>
                  <a:lnTo>
                    <a:pt x="263" y="280"/>
                  </a:lnTo>
                  <a:lnTo>
                    <a:pt x="269" y="283"/>
                  </a:lnTo>
                  <a:lnTo>
                    <a:pt x="269" y="289"/>
                  </a:lnTo>
                  <a:lnTo>
                    <a:pt x="274" y="292"/>
                  </a:lnTo>
                  <a:lnTo>
                    <a:pt x="274" y="298"/>
                  </a:lnTo>
                  <a:lnTo>
                    <a:pt x="280" y="301"/>
                  </a:lnTo>
                  <a:lnTo>
                    <a:pt x="280" y="308"/>
                  </a:lnTo>
                  <a:lnTo>
                    <a:pt x="285" y="311"/>
                  </a:lnTo>
                  <a:lnTo>
                    <a:pt x="285" y="317"/>
                  </a:lnTo>
                  <a:lnTo>
                    <a:pt x="291" y="320"/>
                  </a:lnTo>
                  <a:lnTo>
                    <a:pt x="291" y="326"/>
                  </a:lnTo>
                  <a:lnTo>
                    <a:pt x="297" y="326"/>
                  </a:lnTo>
                  <a:lnTo>
                    <a:pt x="302" y="326"/>
                  </a:lnTo>
                  <a:lnTo>
                    <a:pt x="308" y="326"/>
                  </a:lnTo>
                  <a:lnTo>
                    <a:pt x="313" y="326"/>
                  </a:lnTo>
                  <a:lnTo>
                    <a:pt x="319" y="326"/>
                  </a:lnTo>
                  <a:lnTo>
                    <a:pt x="325" y="326"/>
                  </a:lnTo>
                  <a:lnTo>
                    <a:pt x="330" y="326"/>
                  </a:lnTo>
                  <a:lnTo>
                    <a:pt x="336" y="326"/>
                  </a:lnTo>
                  <a:lnTo>
                    <a:pt x="341" y="326"/>
                  </a:lnTo>
                  <a:lnTo>
                    <a:pt x="347" y="326"/>
                  </a:lnTo>
                  <a:lnTo>
                    <a:pt x="353" y="326"/>
                  </a:lnTo>
                  <a:lnTo>
                    <a:pt x="358" y="326"/>
                  </a:lnTo>
                  <a:lnTo>
                    <a:pt x="364" y="326"/>
                  </a:lnTo>
                  <a:lnTo>
                    <a:pt x="369" y="326"/>
                  </a:lnTo>
                  <a:lnTo>
                    <a:pt x="375" y="326"/>
                  </a:lnTo>
                  <a:lnTo>
                    <a:pt x="381" y="326"/>
                  </a:lnTo>
                  <a:lnTo>
                    <a:pt x="386" y="326"/>
                  </a:lnTo>
                  <a:lnTo>
                    <a:pt x="392" y="326"/>
                  </a:lnTo>
                  <a:lnTo>
                    <a:pt x="397" y="323"/>
                  </a:lnTo>
                  <a:lnTo>
                    <a:pt x="397" y="320"/>
                  </a:lnTo>
                  <a:lnTo>
                    <a:pt x="403" y="317"/>
                  </a:lnTo>
                  <a:lnTo>
                    <a:pt x="403" y="311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0" name="Freeform 178">
              <a:extLst>
                <a:ext uri="{FF2B5EF4-FFF2-40B4-BE49-F238E27FC236}">
                  <a16:creationId xmlns:a16="http://schemas.microsoft.com/office/drawing/2014/main" id="{1204D902-AA2B-A9FD-F857-0419AD3FD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" y="3533"/>
              <a:ext cx="358" cy="311"/>
            </a:xfrm>
            <a:custGeom>
              <a:avLst/>
              <a:gdLst>
                <a:gd name="T0" fmla="*/ 5 w 358"/>
                <a:gd name="T1" fmla="*/ 301 h 311"/>
                <a:gd name="T2" fmla="*/ 17 w 358"/>
                <a:gd name="T3" fmla="*/ 289 h 311"/>
                <a:gd name="T4" fmla="*/ 22 w 358"/>
                <a:gd name="T5" fmla="*/ 274 h 311"/>
                <a:gd name="T6" fmla="*/ 33 w 358"/>
                <a:gd name="T7" fmla="*/ 259 h 311"/>
                <a:gd name="T8" fmla="*/ 39 w 358"/>
                <a:gd name="T9" fmla="*/ 244 h 311"/>
                <a:gd name="T10" fmla="*/ 50 w 358"/>
                <a:gd name="T11" fmla="*/ 235 h 311"/>
                <a:gd name="T12" fmla="*/ 56 w 358"/>
                <a:gd name="T13" fmla="*/ 220 h 311"/>
                <a:gd name="T14" fmla="*/ 67 w 358"/>
                <a:gd name="T15" fmla="*/ 205 h 311"/>
                <a:gd name="T16" fmla="*/ 73 w 358"/>
                <a:gd name="T17" fmla="*/ 190 h 311"/>
                <a:gd name="T18" fmla="*/ 84 w 358"/>
                <a:gd name="T19" fmla="*/ 178 h 311"/>
                <a:gd name="T20" fmla="*/ 89 w 358"/>
                <a:gd name="T21" fmla="*/ 163 h 311"/>
                <a:gd name="T22" fmla="*/ 101 w 358"/>
                <a:gd name="T23" fmla="*/ 151 h 311"/>
                <a:gd name="T24" fmla="*/ 106 w 358"/>
                <a:gd name="T25" fmla="*/ 136 h 311"/>
                <a:gd name="T26" fmla="*/ 117 w 358"/>
                <a:gd name="T27" fmla="*/ 123 h 311"/>
                <a:gd name="T28" fmla="*/ 123 w 358"/>
                <a:gd name="T29" fmla="*/ 108 h 311"/>
                <a:gd name="T30" fmla="*/ 134 w 358"/>
                <a:gd name="T31" fmla="*/ 96 h 311"/>
                <a:gd name="T32" fmla="*/ 140 w 358"/>
                <a:gd name="T33" fmla="*/ 81 h 311"/>
                <a:gd name="T34" fmla="*/ 151 w 358"/>
                <a:gd name="T35" fmla="*/ 69 h 311"/>
                <a:gd name="T36" fmla="*/ 156 w 358"/>
                <a:gd name="T37" fmla="*/ 51 h 311"/>
                <a:gd name="T38" fmla="*/ 168 w 358"/>
                <a:gd name="T39" fmla="*/ 42 h 311"/>
                <a:gd name="T40" fmla="*/ 173 w 358"/>
                <a:gd name="T41" fmla="*/ 27 h 311"/>
                <a:gd name="T42" fmla="*/ 184 w 358"/>
                <a:gd name="T43" fmla="*/ 12 h 311"/>
                <a:gd name="T44" fmla="*/ 190 w 358"/>
                <a:gd name="T45" fmla="*/ 0 h 311"/>
                <a:gd name="T46" fmla="*/ 201 w 358"/>
                <a:gd name="T47" fmla="*/ 12 h 311"/>
                <a:gd name="T48" fmla="*/ 207 w 358"/>
                <a:gd name="T49" fmla="*/ 27 h 311"/>
                <a:gd name="T50" fmla="*/ 218 w 358"/>
                <a:gd name="T51" fmla="*/ 39 h 311"/>
                <a:gd name="T52" fmla="*/ 223 w 358"/>
                <a:gd name="T53" fmla="*/ 54 h 311"/>
                <a:gd name="T54" fmla="*/ 235 w 358"/>
                <a:gd name="T55" fmla="*/ 66 h 311"/>
                <a:gd name="T56" fmla="*/ 240 w 358"/>
                <a:gd name="T57" fmla="*/ 81 h 311"/>
                <a:gd name="T58" fmla="*/ 251 w 358"/>
                <a:gd name="T59" fmla="*/ 96 h 311"/>
                <a:gd name="T60" fmla="*/ 257 w 358"/>
                <a:gd name="T61" fmla="*/ 111 h 311"/>
                <a:gd name="T62" fmla="*/ 268 w 358"/>
                <a:gd name="T63" fmla="*/ 120 h 311"/>
                <a:gd name="T64" fmla="*/ 274 w 358"/>
                <a:gd name="T65" fmla="*/ 136 h 311"/>
                <a:gd name="T66" fmla="*/ 285 w 358"/>
                <a:gd name="T67" fmla="*/ 151 h 311"/>
                <a:gd name="T68" fmla="*/ 291 w 358"/>
                <a:gd name="T69" fmla="*/ 166 h 311"/>
                <a:gd name="T70" fmla="*/ 302 w 358"/>
                <a:gd name="T71" fmla="*/ 178 h 311"/>
                <a:gd name="T72" fmla="*/ 307 w 358"/>
                <a:gd name="T73" fmla="*/ 193 h 311"/>
                <a:gd name="T74" fmla="*/ 319 w 358"/>
                <a:gd name="T75" fmla="*/ 205 h 311"/>
                <a:gd name="T76" fmla="*/ 324 w 358"/>
                <a:gd name="T77" fmla="*/ 220 h 311"/>
                <a:gd name="T78" fmla="*/ 335 w 358"/>
                <a:gd name="T79" fmla="*/ 232 h 311"/>
                <a:gd name="T80" fmla="*/ 341 w 358"/>
                <a:gd name="T81" fmla="*/ 247 h 311"/>
                <a:gd name="T82" fmla="*/ 352 w 358"/>
                <a:gd name="T83" fmla="*/ 259 h 3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58" h="311">
                  <a:moveTo>
                    <a:pt x="0" y="311"/>
                  </a:moveTo>
                  <a:lnTo>
                    <a:pt x="5" y="308"/>
                  </a:lnTo>
                  <a:lnTo>
                    <a:pt x="5" y="301"/>
                  </a:lnTo>
                  <a:lnTo>
                    <a:pt x="11" y="298"/>
                  </a:lnTo>
                  <a:lnTo>
                    <a:pt x="11" y="292"/>
                  </a:lnTo>
                  <a:lnTo>
                    <a:pt x="17" y="289"/>
                  </a:lnTo>
                  <a:lnTo>
                    <a:pt x="17" y="280"/>
                  </a:lnTo>
                  <a:lnTo>
                    <a:pt x="22" y="277"/>
                  </a:lnTo>
                  <a:lnTo>
                    <a:pt x="22" y="274"/>
                  </a:lnTo>
                  <a:lnTo>
                    <a:pt x="28" y="271"/>
                  </a:lnTo>
                  <a:lnTo>
                    <a:pt x="28" y="262"/>
                  </a:lnTo>
                  <a:lnTo>
                    <a:pt x="33" y="259"/>
                  </a:lnTo>
                  <a:lnTo>
                    <a:pt x="33" y="256"/>
                  </a:lnTo>
                  <a:lnTo>
                    <a:pt x="39" y="253"/>
                  </a:lnTo>
                  <a:lnTo>
                    <a:pt x="39" y="244"/>
                  </a:lnTo>
                  <a:lnTo>
                    <a:pt x="45" y="241"/>
                  </a:lnTo>
                  <a:lnTo>
                    <a:pt x="45" y="238"/>
                  </a:lnTo>
                  <a:lnTo>
                    <a:pt x="50" y="235"/>
                  </a:lnTo>
                  <a:lnTo>
                    <a:pt x="50" y="226"/>
                  </a:lnTo>
                  <a:lnTo>
                    <a:pt x="56" y="223"/>
                  </a:lnTo>
                  <a:lnTo>
                    <a:pt x="56" y="220"/>
                  </a:lnTo>
                  <a:lnTo>
                    <a:pt x="61" y="217"/>
                  </a:lnTo>
                  <a:lnTo>
                    <a:pt x="61" y="208"/>
                  </a:lnTo>
                  <a:lnTo>
                    <a:pt x="67" y="205"/>
                  </a:lnTo>
                  <a:lnTo>
                    <a:pt x="67" y="199"/>
                  </a:lnTo>
                  <a:lnTo>
                    <a:pt x="73" y="196"/>
                  </a:lnTo>
                  <a:lnTo>
                    <a:pt x="73" y="190"/>
                  </a:lnTo>
                  <a:lnTo>
                    <a:pt x="78" y="187"/>
                  </a:lnTo>
                  <a:lnTo>
                    <a:pt x="78" y="181"/>
                  </a:lnTo>
                  <a:lnTo>
                    <a:pt x="84" y="178"/>
                  </a:lnTo>
                  <a:lnTo>
                    <a:pt x="84" y="172"/>
                  </a:lnTo>
                  <a:lnTo>
                    <a:pt x="89" y="169"/>
                  </a:lnTo>
                  <a:lnTo>
                    <a:pt x="89" y="163"/>
                  </a:lnTo>
                  <a:lnTo>
                    <a:pt x="95" y="160"/>
                  </a:lnTo>
                  <a:lnTo>
                    <a:pt x="95" y="154"/>
                  </a:lnTo>
                  <a:lnTo>
                    <a:pt x="101" y="151"/>
                  </a:lnTo>
                  <a:lnTo>
                    <a:pt x="101" y="145"/>
                  </a:lnTo>
                  <a:lnTo>
                    <a:pt x="106" y="142"/>
                  </a:lnTo>
                  <a:lnTo>
                    <a:pt x="106" y="136"/>
                  </a:lnTo>
                  <a:lnTo>
                    <a:pt x="112" y="133"/>
                  </a:lnTo>
                  <a:lnTo>
                    <a:pt x="112" y="126"/>
                  </a:lnTo>
                  <a:lnTo>
                    <a:pt x="117" y="123"/>
                  </a:lnTo>
                  <a:lnTo>
                    <a:pt x="117" y="117"/>
                  </a:lnTo>
                  <a:lnTo>
                    <a:pt x="123" y="114"/>
                  </a:lnTo>
                  <a:lnTo>
                    <a:pt x="123" y="108"/>
                  </a:lnTo>
                  <a:lnTo>
                    <a:pt x="128" y="105"/>
                  </a:lnTo>
                  <a:lnTo>
                    <a:pt x="128" y="99"/>
                  </a:lnTo>
                  <a:lnTo>
                    <a:pt x="134" y="96"/>
                  </a:lnTo>
                  <a:lnTo>
                    <a:pt x="134" y="90"/>
                  </a:lnTo>
                  <a:lnTo>
                    <a:pt x="140" y="87"/>
                  </a:lnTo>
                  <a:lnTo>
                    <a:pt x="140" y="81"/>
                  </a:lnTo>
                  <a:lnTo>
                    <a:pt x="145" y="78"/>
                  </a:lnTo>
                  <a:lnTo>
                    <a:pt x="145" y="72"/>
                  </a:lnTo>
                  <a:lnTo>
                    <a:pt x="151" y="69"/>
                  </a:lnTo>
                  <a:lnTo>
                    <a:pt x="151" y="63"/>
                  </a:lnTo>
                  <a:lnTo>
                    <a:pt x="156" y="60"/>
                  </a:lnTo>
                  <a:lnTo>
                    <a:pt x="156" y="51"/>
                  </a:lnTo>
                  <a:lnTo>
                    <a:pt x="162" y="48"/>
                  </a:lnTo>
                  <a:lnTo>
                    <a:pt x="162" y="45"/>
                  </a:lnTo>
                  <a:lnTo>
                    <a:pt x="168" y="42"/>
                  </a:lnTo>
                  <a:lnTo>
                    <a:pt x="168" y="33"/>
                  </a:lnTo>
                  <a:lnTo>
                    <a:pt x="173" y="30"/>
                  </a:lnTo>
                  <a:lnTo>
                    <a:pt x="173" y="27"/>
                  </a:lnTo>
                  <a:lnTo>
                    <a:pt x="179" y="24"/>
                  </a:lnTo>
                  <a:lnTo>
                    <a:pt x="179" y="15"/>
                  </a:lnTo>
                  <a:lnTo>
                    <a:pt x="184" y="12"/>
                  </a:lnTo>
                  <a:lnTo>
                    <a:pt x="184" y="9"/>
                  </a:lnTo>
                  <a:lnTo>
                    <a:pt x="190" y="6"/>
                  </a:lnTo>
                  <a:lnTo>
                    <a:pt x="190" y="0"/>
                  </a:lnTo>
                  <a:lnTo>
                    <a:pt x="196" y="3"/>
                  </a:lnTo>
                  <a:lnTo>
                    <a:pt x="196" y="9"/>
                  </a:lnTo>
                  <a:lnTo>
                    <a:pt x="201" y="12"/>
                  </a:lnTo>
                  <a:lnTo>
                    <a:pt x="201" y="18"/>
                  </a:lnTo>
                  <a:lnTo>
                    <a:pt x="207" y="21"/>
                  </a:lnTo>
                  <a:lnTo>
                    <a:pt x="207" y="27"/>
                  </a:lnTo>
                  <a:lnTo>
                    <a:pt x="212" y="30"/>
                  </a:lnTo>
                  <a:lnTo>
                    <a:pt x="212" y="36"/>
                  </a:lnTo>
                  <a:lnTo>
                    <a:pt x="218" y="39"/>
                  </a:lnTo>
                  <a:lnTo>
                    <a:pt x="218" y="45"/>
                  </a:lnTo>
                  <a:lnTo>
                    <a:pt x="223" y="48"/>
                  </a:lnTo>
                  <a:lnTo>
                    <a:pt x="223" y="54"/>
                  </a:lnTo>
                  <a:lnTo>
                    <a:pt x="229" y="57"/>
                  </a:lnTo>
                  <a:lnTo>
                    <a:pt x="229" y="63"/>
                  </a:lnTo>
                  <a:lnTo>
                    <a:pt x="235" y="66"/>
                  </a:lnTo>
                  <a:lnTo>
                    <a:pt x="235" y="72"/>
                  </a:lnTo>
                  <a:lnTo>
                    <a:pt x="240" y="75"/>
                  </a:lnTo>
                  <a:lnTo>
                    <a:pt x="240" y="81"/>
                  </a:lnTo>
                  <a:lnTo>
                    <a:pt x="246" y="84"/>
                  </a:lnTo>
                  <a:lnTo>
                    <a:pt x="246" y="93"/>
                  </a:lnTo>
                  <a:lnTo>
                    <a:pt x="251" y="96"/>
                  </a:lnTo>
                  <a:lnTo>
                    <a:pt x="251" y="99"/>
                  </a:lnTo>
                  <a:lnTo>
                    <a:pt x="257" y="102"/>
                  </a:lnTo>
                  <a:lnTo>
                    <a:pt x="257" y="111"/>
                  </a:lnTo>
                  <a:lnTo>
                    <a:pt x="263" y="114"/>
                  </a:lnTo>
                  <a:lnTo>
                    <a:pt x="263" y="117"/>
                  </a:lnTo>
                  <a:lnTo>
                    <a:pt x="268" y="120"/>
                  </a:lnTo>
                  <a:lnTo>
                    <a:pt x="268" y="130"/>
                  </a:lnTo>
                  <a:lnTo>
                    <a:pt x="274" y="133"/>
                  </a:lnTo>
                  <a:lnTo>
                    <a:pt x="274" y="136"/>
                  </a:lnTo>
                  <a:lnTo>
                    <a:pt x="279" y="139"/>
                  </a:lnTo>
                  <a:lnTo>
                    <a:pt x="279" y="148"/>
                  </a:lnTo>
                  <a:lnTo>
                    <a:pt x="285" y="151"/>
                  </a:lnTo>
                  <a:lnTo>
                    <a:pt x="285" y="157"/>
                  </a:lnTo>
                  <a:lnTo>
                    <a:pt x="291" y="160"/>
                  </a:lnTo>
                  <a:lnTo>
                    <a:pt x="291" y="166"/>
                  </a:lnTo>
                  <a:lnTo>
                    <a:pt x="296" y="169"/>
                  </a:lnTo>
                  <a:lnTo>
                    <a:pt x="296" y="175"/>
                  </a:lnTo>
                  <a:lnTo>
                    <a:pt x="302" y="178"/>
                  </a:lnTo>
                  <a:lnTo>
                    <a:pt x="302" y="184"/>
                  </a:lnTo>
                  <a:lnTo>
                    <a:pt x="307" y="187"/>
                  </a:lnTo>
                  <a:lnTo>
                    <a:pt x="307" y="193"/>
                  </a:lnTo>
                  <a:lnTo>
                    <a:pt x="313" y="196"/>
                  </a:lnTo>
                  <a:lnTo>
                    <a:pt x="313" y="202"/>
                  </a:lnTo>
                  <a:lnTo>
                    <a:pt x="319" y="205"/>
                  </a:lnTo>
                  <a:lnTo>
                    <a:pt x="319" y="211"/>
                  </a:lnTo>
                  <a:lnTo>
                    <a:pt x="324" y="214"/>
                  </a:lnTo>
                  <a:lnTo>
                    <a:pt x="324" y="220"/>
                  </a:lnTo>
                  <a:lnTo>
                    <a:pt x="330" y="223"/>
                  </a:lnTo>
                  <a:lnTo>
                    <a:pt x="330" y="229"/>
                  </a:lnTo>
                  <a:lnTo>
                    <a:pt x="335" y="232"/>
                  </a:lnTo>
                  <a:lnTo>
                    <a:pt x="335" y="238"/>
                  </a:lnTo>
                  <a:lnTo>
                    <a:pt x="341" y="241"/>
                  </a:lnTo>
                  <a:lnTo>
                    <a:pt x="341" y="247"/>
                  </a:lnTo>
                  <a:lnTo>
                    <a:pt x="346" y="250"/>
                  </a:lnTo>
                  <a:lnTo>
                    <a:pt x="346" y="256"/>
                  </a:lnTo>
                  <a:lnTo>
                    <a:pt x="352" y="259"/>
                  </a:lnTo>
                  <a:lnTo>
                    <a:pt x="352" y="265"/>
                  </a:lnTo>
                  <a:lnTo>
                    <a:pt x="358" y="26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1" name="Freeform 179">
              <a:extLst>
                <a:ext uri="{FF2B5EF4-FFF2-40B4-BE49-F238E27FC236}">
                  <a16:creationId xmlns:a16="http://schemas.microsoft.com/office/drawing/2014/main" id="{A6BCF03B-4BD6-9E9E-854C-9779BEB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4" y="3533"/>
              <a:ext cx="408" cy="326"/>
            </a:xfrm>
            <a:custGeom>
              <a:avLst/>
              <a:gdLst>
                <a:gd name="T0" fmla="*/ 5 w 408"/>
                <a:gd name="T1" fmla="*/ 277 h 326"/>
                <a:gd name="T2" fmla="*/ 11 w 408"/>
                <a:gd name="T3" fmla="*/ 292 h 326"/>
                <a:gd name="T4" fmla="*/ 22 w 408"/>
                <a:gd name="T5" fmla="*/ 308 h 326"/>
                <a:gd name="T6" fmla="*/ 28 w 408"/>
                <a:gd name="T7" fmla="*/ 323 h 326"/>
                <a:gd name="T8" fmla="*/ 44 w 408"/>
                <a:gd name="T9" fmla="*/ 326 h 326"/>
                <a:gd name="T10" fmla="*/ 61 w 408"/>
                <a:gd name="T11" fmla="*/ 326 h 326"/>
                <a:gd name="T12" fmla="*/ 78 w 408"/>
                <a:gd name="T13" fmla="*/ 326 h 326"/>
                <a:gd name="T14" fmla="*/ 95 w 408"/>
                <a:gd name="T15" fmla="*/ 326 h 326"/>
                <a:gd name="T16" fmla="*/ 111 w 408"/>
                <a:gd name="T17" fmla="*/ 326 h 326"/>
                <a:gd name="T18" fmla="*/ 128 w 408"/>
                <a:gd name="T19" fmla="*/ 326 h 326"/>
                <a:gd name="T20" fmla="*/ 139 w 408"/>
                <a:gd name="T21" fmla="*/ 314 h 326"/>
                <a:gd name="T22" fmla="*/ 151 w 408"/>
                <a:gd name="T23" fmla="*/ 301 h 326"/>
                <a:gd name="T24" fmla="*/ 156 w 408"/>
                <a:gd name="T25" fmla="*/ 286 h 326"/>
                <a:gd name="T26" fmla="*/ 167 w 408"/>
                <a:gd name="T27" fmla="*/ 274 h 326"/>
                <a:gd name="T28" fmla="*/ 173 w 408"/>
                <a:gd name="T29" fmla="*/ 259 h 326"/>
                <a:gd name="T30" fmla="*/ 184 w 408"/>
                <a:gd name="T31" fmla="*/ 247 h 326"/>
                <a:gd name="T32" fmla="*/ 190 w 408"/>
                <a:gd name="T33" fmla="*/ 232 h 326"/>
                <a:gd name="T34" fmla="*/ 201 w 408"/>
                <a:gd name="T35" fmla="*/ 217 h 326"/>
                <a:gd name="T36" fmla="*/ 207 w 408"/>
                <a:gd name="T37" fmla="*/ 202 h 326"/>
                <a:gd name="T38" fmla="*/ 218 w 408"/>
                <a:gd name="T39" fmla="*/ 193 h 326"/>
                <a:gd name="T40" fmla="*/ 223 w 408"/>
                <a:gd name="T41" fmla="*/ 178 h 326"/>
                <a:gd name="T42" fmla="*/ 234 w 408"/>
                <a:gd name="T43" fmla="*/ 163 h 326"/>
                <a:gd name="T44" fmla="*/ 240 w 408"/>
                <a:gd name="T45" fmla="*/ 148 h 326"/>
                <a:gd name="T46" fmla="*/ 251 w 408"/>
                <a:gd name="T47" fmla="*/ 136 h 326"/>
                <a:gd name="T48" fmla="*/ 257 w 408"/>
                <a:gd name="T49" fmla="*/ 120 h 326"/>
                <a:gd name="T50" fmla="*/ 268 w 408"/>
                <a:gd name="T51" fmla="*/ 108 h 326"/>
                <a:gd name="T52" fmla="*/ 274 w 408"/>
                <a:gd name="T53" fmla="*/ 93 h 326"/>
                <a:gd name="T54" fmla="*/ 285 w 408"/>
                <a:gd name="T55" fmla="*/ 81 h 326"/>
                <a:gd name="T56" fmla="*/ 290 w 408"/>
                <a:gd name="T57" fmla="*/ 66 h 326"/>
                <a:gd name="T58" fmla="*/ 302 w 408"/>
                <a:gd name="T59" fmla="*/ 54 h 326"/>
                <a:gd name="T60" fmla="*/ 307 w 408"/>
                <a:gd name="T61" fmla="*/ 39 h 326"/>
                <a:gd name="T62" fmla="*/ 318 w 408"/>
                <a:gd name="T63" fmla="*/ 27 h 326"/>
                <a:gd name="T64" fmla="*/ 324 w 408"/>
                <a:gd name="T65" fmla="*/ 9 h 326"/>
                <a:gd name="T66" fmla="*/ 335 w 408"/>
                <a:gd name="T67" fmla="*/ 0 h 326"/>
                <a:gd name="T68" fmla="*/ 341 w 408"/>
                <a:gd name="T69" fmla="*/ 15 h 326"/>
                <a:gd name="T70" fmla="*/ 352 w 408"/>
                <a:gd name="T71" fmla="*/ 27 h 326"/>
                <a:gd name="T72" fmla="*/ 357 w 408"/>
                <a:gd name="T73" fmla="*/ 42 h 326"/>
                <a:gd name="T74" fmla="*/ 369 w 408"/>
                <a:gd name="T75" fmla="*/ 54 h 326"/>
                <a:gd name="T76" fmla="*/ 374 w 408"/>
                <a:gd name="T77" fmla="*/ 69 h 326"/>
                <a:gd name="T78" fmla="*/ 385 w 408"/>
                <a:gd name="T79" fmla="*/ 81 h 326"/>
                <a:gd name="T80" fmla="*/ 391 w 408"/>
                <a:gd name="T81" fmla="*/ 96 h 326"/>
                <a:gd name="T82" fmla="*/ 402 w 408"/>
                <a:gd name="T83" fmla="*/ 108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6">
                  <a:moveTo>
                    <a:pt x="0" y="268"/>
                  </a:moveTo>
                  <a:lnTo>
                    <a:pt x="0" y="274"/>
                  </a:lnTo>
                  <a:lnTo>
                    <a:pt x="5" y="277"/>
                  </a:lnTo>
                  <a:lnTo>
                    <a:pt x="5" y="283"/>
                  </a:lnTo>
                  <a:lnTo>
                    <a:pt x="11" y="286"/>
                  </a:lnTo>
                  <a:lnTo>
                    <a:pt x="11" y="292"/>
                  </a:lnTo>
                  <a:lnTo>
                    <a:pt x="16" y="295"/>
                  </a:lnTo>
                  <a:lnTo>
                    <a:pt x="16" y="305"/>
                  </a:lnTo>
                  <a:lnTo>
                    <a:pt x="22" y="308"/>
                  </a:lnTo>
                  <a:lnTo>
                    <a:pt x="22" y="311"/>
                  </a:lnTo>
                  <a:lnTo>
                    <a:pt x="28" y="314"/>
                  </a:lnTo>
                  <a:lnTo>
                    <a:pt x="28" y="323"/>
                  </a:lnTo>
                  <a:lnTo>
                    <a:pt x="33" y="326"/>
                  </a:lnTo>
                  <a:lnTo>
                    <a:pt x="39" y="326"/>
                  </a:lnTo>
                  <a:lnTo>
                    <a:pt x="44" y="326"/>
                  </a:lnTo>
                  <a:lnTo>
                    <a:pt x="50" y="326"/>
                  </a:lnTo>
                  <a:lnTo>
                    <a:pt x="56" y="326"/>
                  </a:lnTo>
                  <a:lnTo>
                    <a:pt x="61" y="326"/>
                  </a:lnTo>
                  <a:lnTo>
                    <a:pt x="67" y="326"/>
                  </a:lnTo>
                  <a:lnTo>
                    <a:pt x="72" y="326"/>
                  </a:lnTo>
                  <a:lnTo>
                    <a:pt x="78" y="326"/>
                  </a:lnTo>
                  <a:lnTo>
                    <a:pt x="84" y="326"/>
                  </a:lnTo>
                  <a:lnTo>
                    <a:pt x="89" y="326"/>
                  </a:lnTo>
                  <a:lnTo>
                    <a:pt x="95" y="326"/>
                  </a:lnTo>
                  <a:lnTo>
                    <a:pt x="100" y="326"/>
                  </a:lnTo>
                  <a:lnTo>
                    <a:pt x="106" y="326"/>
                  </a:lnTo>
                  <a:lnTo>
                    <a:pt x="111" y="326"/>
                  </a:lnTo>
                  <a:lnTo>
                    <a:pt x="117" y="326"/>
                  </a:lnTo>
                  <a:lnTo>
                    <a:pt x="123" y="326"/>
                  </a:lnTo>
                  <a:lnTo>
                    <a:pt x="128" y="326"/>
                  </a:lnTo>
                  <a:lnTo>
                    <a:pt x="134" y="323"/>
                  </a:lnTo>
                  <a:lnTo>
                    <a:pt x="139" y="320"/>
                  </a:lnTo>
                  <a:lnTo>
                    <a:pt x="139" y="314"/>
                  </a:lnTo>
                  <a:lnTo>
                    <a:pt x="145" y="311"/>
                  </a:lnTo>
                  <a:lnTo>
                    <a:pt x="145" y="305"/>
                  </a:lnTo>
                  <a:lnTo>
                    <a:pt x="151" y="301"/>
                  </a:lnTo>
                  <a:lnTo>
                    <a:pt x="151" y="295"/>
                  </a:lnTo>
                  <a:lnTo>
                    <a:pt x="156" y="292"/>
                  </a:lnTo>
                  <a:lnTo>
                    <a:pt x="156" y="286"/>
                  </a:lnTo>
                  <a:lnTo>
                    <a:pt x="162" y="283"/>
                  </a:lnTo>
                  <a:lnTo>
                    <a:pt x="162" y="277"/>
                  </a:lnTo>
                  <a:lnTo>
                    <a:pt x="167" y="274"/>
                  </a:lnTo>
                  <a:lnTo>
                    <a:pt x="167" y="268"/>
                  </a:lnTo>
                  <a:lnTo>
                    <a:pt x="173" y="265"/>
                  </a:lnTo>
                  <a:lnTo>
                    <a:pt x="173" y="259"/>
                  </a:lnTo>
                  <a:lnTo>
                    <a:pt x="179" y="256"/>
                  </a:lnTo>
                  <a:lnTo>
                    <a:pt x="179" y="250"/>
                  </a:lnTo>
                  <a:lnTo>
                    <a:pt x="184" y="247"/>
                  </a:lnTo>
                  <a:lnTo>
                    <a:pt x="184" y="241"/>
                  </a:lnTo>
                  <a:lnTo>
                    <a:pt x="190" y="238"/>
                  </a:lnTo>
                  <a:lnTo>
                    <a:pt x="190" y="232"/>
                  </a:lnTo>
                  <a:lnTo>
                    <a:pt x="195" y="229"/>
                  </a:lnTo>
                  <a:lnTo>
                    <a:pt x="195" y="220"/>
                  </a:lnTo>
                  <a:lnTo>
                    <a:pt x="201" y="217"/>
                  </a:lnTo>
                  <a:lnTo>
                    <a:pt x="201" y="214"/>
                  </a:lnTo>
                  <a:lnTo>
                    <a:pt x="207" y="211"/>
                  </a:lnTo>
                  <a:lnTo>
                    <a:pt x="207" y="202"/>
                  </a:lnTo>
                  <a:lnTo>
                    <a:pt x="212" y="199"/>
                  </a:lnTo>
                  <a:lnTo>
                    <a:pt x="212" y="196"/>
                  </a:lnTo>
                  <a:lnTo>
                    <a:pt x="218" y="193"/>
                  </a:lnTo>
                  <a:lnTo>
                    <a:pt x="218" y="184"/>
                  </a:lnTo>
                  <a:lnTo>
                    <a:pt x="223" y="181"/>
                  </a:lnTo>
                  <a:lnTo>
                    <a:pt x="223" y="178"/>
                  </a:lnTo>
                  <a:lnTo>
                    <a:pt x="229" y="175"/>
                  </a:lnTo>
                  <a:lnTo>
                    <a:pt x="229" y="166"/>
                  </a:lnTo>
                  <a:lnTo>
                    <a:pt x="234" y="163"/>
                  </a:lnTo>
                  <a:lnTo>
                    <a:pt x="234" y="157"/>
                  </a:lnTo>
                  <a:lnTo>
                    <a:pt x="240" y="154"/>
                  </a:lnTo>
                  <a:lnTo>
                    <a:pt x="240" y="148"/>
                  </a:lnTo>
                  <a:lnTo>
                    <a:pt x="246" y="145"/>
                  </a:lnTo>
                  <a:lnTo>
                    <a:pt x="246" y="139"/>
                  </a:lnTo>
                  <a:lnTo>
                    <a:pt x="251" y="136"/>
                  </a:lnTo>
                  <a:lnTo>
                    <a:pt x="251" y="130"/>
                  </a:lnTo>
                  <a:lnTo>
                    <a:pt x="257" y="126"/>
                  </a:lnTo>
                  <a:lnTo>
                    <a:pt x="257" y="120"/>
                  </a:lnTo>
                  <a:lnTo>
                    <a:pt x="262" y="117"/>
                  </a:lnTo>
                  <a:lnTo>
                    <a:pt x="262" y="111"/>
                  </a:lnTo>
                  <a:lnTo>
                    <a:pt x="268" y="108"/>
                  </a:lnTo>
                  <a:lnTo>
                    <a:pt x="268" y="102"/>
                  </a:lnTo>
                  <a:lnTo>
                    <a:pt x="274" y="99"/>
                  </a:lnTo>
                  <a:lnTo>
                    <a:pt x="274" y="93"/>
                  </a:lnTo>
                  <a:lnTo>
                    <a:pt x="279" y="90"/>
                  </a:lnTo>
                  <a:lnTo>
                    <a:pt x="279" y="84"/>
                  </a:lnTo>
                  <a:lnTo>
                    <a:pt x="285" y="81"/>
                  </a:lnTo>
                  <a:lnTo>
                    <a:pt x="285" y="75"/>
                  </a:lnTo>
                  <a:lnTo>
                    <a:pt x="290" y="72"/>
                  </a:lnTo>
                  <a:lnTo>
                    <a:pt x="290" y="66"/>
                  </a:lnTo>
                  <a:lnTo>
                    <a:pt x="296" y="63"/>
                  </a:lnTo>
                  <a:lnTo>
                    <a:pt x="296" y="57"/>
                  </a:lnTo>
                  <a:lnTo>
                    <a:pt x="302" y="54"/>
                  </a:lnTo>
                  <a:lnTo>
                    <a:pt x="302" y="48"/>
                  </a:lnTo>
                  <a:lnTo>
                    <a:pt x="307" y="45"/>
                  </a:lnTo>
                  <a:lnTo>
                    <a:pt x="307" y="39"/>
                  </a:lnTo>
                  <a:lnTo>
                    <a:pt x="313" y="36"/>
                  </a:lnTo>
                  <a:lnTo>
                    <a:pt x="313" y="30"/>
                  </a:lnTo>
                  <a:lnTo>
                    <a:pt x="318" y="27"/>
                  </a:lnTo>
                  <a:lnTo>
                    <a:pt x="318" y="21"/>
                  </a:lnTo>
                  <a:lnTo>
                    <a:pt x="324" y="18"/>
                  </a:lnTo>
                  <a:lnTo>
                    <a:pt x="324" y="9"/>
                  </a:lnTo>
                  <a:lnTo>
                    <a:pt x="330" y="6"/>
                  </a:lnTo>
                  <a:lnTo>
                    <a:pt x="330" y="3"/>
                  </a:lnTo>
                  <a:lnTo>
                    <a:pt x="335" y="0"/>
                  </a:lnTo>
                  <a:lnTo>
                    <a:pt x="335" y="6"/>
                  </a:lnTo>
                  <a:lnTo>
                    <a:pt x="341" y="9"/>
                  </a:lnTo>
                  <a:lnTo>
                    <a:pt x="341" y="15"/>
                  </a:lnTo>
                  <a:lnTo>
                    <a:pt x="346" y="18"/>
                  </a:lnTo>
                  <a:lnTo>
                    <a:pt x="346" y="24"/>
                  </a:lnTo>
                  <a:lnTo>
                    <a:pt x="352" y="27"/>
                  </a:lnTo>
                  <a:lnTo>
                    <a:pt x="352" y="33"/>
                  </a:lnTo>
                  <a:lnTo>
                    <a:pt x="357" y="36"/>
                  </a:lnTo>
                  <a:lnTo>
                    <a:pt x="357" y="42"/>
                  </a:lnTo>
                  <a:lnTo>
                    <a:pt x="363" y="45"/>
                  </a:lnTo>
                  <a:lnTo>
                    <a:pt x="363" y="51"/>
                  </a:lnTo>
                  <a:lnTo>
                    <a:pt x="369" y="54"/>
                  </a:lnTo>
                  <a:lnTo>
                    <a:pt x="369" y="60"/>
                  </a:lnTo>
                  <a:lnTo>
                    <a:pt x="374" y="63"/>
                  </a:lnTo>
                  <a:lnTo>
                    <a:pt x="374" y="69"/>
                  </a:lnTo>
                  <a:lnTo>
                    <a:pt x="380" y="72"/>
                  </a:lnTo>
                  <a:lnTo>
                    <a:pt x="380" y="78"/>
                  </a:lnTo>
                  <a:lnTo>
                    <a:pt x="385" y="81"/>
                  </a:lnTo>
                  <a:lnTo>
                    <a:pt x="385" y="87"/>
                  </a:lnTo>
                  <a:lnTo>
                    <a:pt x="391" y="90"/>
                  </a:lnTo>
                  <a:lnTo>
                    <a:pt x="391" y="96"/>
                  </a:lnTo>
                  <a:lnTo>
                    <a:pt x="397" y="99"/>
                  </a:lnTo>
                  <a:lnTo>
                    <a:pt x="397" y="105"/>
                  </a:lnTo>
                  <a:lnTo>
                    <a:pt x="402" y="108"/>
                  </a:lnTo>
                  <a:lnTo>
                    <a:pt x="402" y="114"/>
                  </a:lnTo>
                  <a:lnTo>
                    <a:pt x="408" y="117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2" name="Freeform 180">
              <a:extLst>
                <a:ext uri="{FF2B5EF4-FFF2-40B4-BE49-F238E27FC236}">
                  <a16:creationId xmlns:a16="http://schemas.microsoft.com/office/drawing/2014/main" id="{03503869-DABF-4503-62A1-993B428E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" y="3566"/>
              <a:ext cx="402" cy="293"/>
            </a:xfrm>
            <a:custGeom>
              <a:avLst/>
              <a:gdLst>
                <a:gd name="T0" fmla="*/ 5 w 402"/>
                <a:gd name="T1" fmla="*/ 93 h 293"/>
                <a:gd name="T2" fmla="*/ 11 w 402"/>
                <a:gd name="T3" fmla="*/ 109 h 293"/>
                <a:gd name="T4" fmla="*/ 22 w 402"/>
                <a:gd name="T5" fmla="*/ 124 h 293"/>
                <a:gd name="T6" fmla="*/ 28 w 402"/>
                <a:gd name="T7" fmla="*/ 139 h 293"/>
                <a:gd name="T8" fmla="*/ 39 w 402"/>
                <a:gd name="T9" fmla="*/ 148 h 293"/>
                <a:gd name="T10" fmla="*/ 44 w 402"/>
                <a:gd name="T11" fmla="*/ 166 h 293"/>
                <a:gd name="T12" fmla="*/ 56 w 402"/>
                <a:gd name="T13" fmla="*/ 178 h 293"/>
                <a:gd name="T14" fmla="*/ 61 w 402"/>
                <a:gd name="T15" fmla="*/ 193 h 293"/>
                <a:gd name="T16" fmla="*/ 72 w 402"/>
                <a:gd name="T17" fmla="*/ 205 h 293"/>
                <a:gd name="T18" fmla="*/ 78 w 402"/>
                <a:gd name="T19" fmla="*/ 220 h 293"/>
                <a:gd name="T20" fmla="*/ 89 w 402"/>
                <a:gd name="T21" fmla="*/ 232 h 293"/>
                <a:gd name="T22" fmla="*/ 95 w 402"/>
                <a:gd name="T23" fmla="*/ 247 h 293"/>
                <a:gd name="T24" fmla="*/ 106 w 402"/>
                <a:gd name="T25" fmla="*/ 259 h 293"/>
                <a:gd name="T26" fmla="*/ 112 w 402"/>
                <a:gd name="T27" fmla="*/ 275 h 293"/>
                <a:gd name="T28" fmla="*/ 123 w 402"/>
                <a:gd name="T29" fmla="*/ 287 h 293"/>
                <a:gd name="T30" fmla="*/ 134 w 402"/>
                <a:gd name="T31" fmla="*/ 293 h 293"/>
                <a:gd name="T32" fmla="*/ 151 w 402"/>
                <a:gd name="T33" fmla="*/ 293 h 293"/>
                <a:gd name="T34" fmla="*/ 167 w 402"/>
                <a:gd name="T35" fmla="*/ 293 h 293"/>
                <a:gd name="T36" fmla="*/ 184 w 402"/>
                <a:gd name="T37" fmla="*/ 293 h 293"/>
                <a:gd name="T38" fmla="*/ 201 w 402"/>
                <a:gd name="T39" fmla="*/ 293 h 293"/>
                <a:gd name="T40" fmla="*/ 218 w 402"/>
                <a:gd name="T41" fmla="*/ 293 h 293"/>
                <a:gd name="T42" fmla="*/ 229 w 402"/>
                <a:gd name="T43" fmla="*/ 284 h 293"/>
                <a:gd name="T44" fmla="*/ 240 w 402"/>
                <a:gd name="T45" fmla="*/ 272 h 293"/>
                <a:gd name="T46" fmla="*/ 246 w 402"/>
                <a:gd name="T47" fmla="*/ 256 h 293"/>
                <a:gd name="T48" fmla="*/ 257 w 402"/>
                <a:gd name="T49" fmla="*/ 244 h 293"/>
                <a:gd name="T50" fmla="*/ 263 w 402"/>
                <a:gd name="T51" fmla="*/ 229 h 293"/>
                <a:gd name="T52" fmla="*/ 274 w 402"/>
                <a:gd name="T53" fmla="*/ 217 h 293"/>
                <a:gd name="T54" fmla="*/ 279 w 402"/>
                <a:gd name="T55" fmla="*/ 202 h 293"/>
                <a:gd name="T56" fmla="*/ 290 w 402"/>
                <a:gd name="T57" fmla="*/ 190 h 293"/>
                <a:gd name="T58" fmla="*/ 296 w 402"/>
                <a:gd name="T59" fmla="*/ 175 h 293"/>
                <a:gd name="T60" fmla="*/ 307 w 402"/>
                <a:gd name="T61" fmla="*/ 163 h 293"/>
                <a:gd name="T62" fmla="*/ 313 w 402"/>
                <a:gd name="T63" fmla="*/ 148 h 293"/>
                <a:gd name="T64" fmla="*/ 324 w 402"/>
                <a:gd name="T65" fmla="*/ 136 h 293"/>
                <a:gd name="T66" fmla="*/ 330 w 402"/>
                <a:gd name="T67" fmla="*/ 121 h 293"/>
                <a:gd name="T68" fmla="*/ 341 w 402"/>
                <a:gd name="T69" fmla="*/ 109 h 293"/>
                <a:gd name="T70" fmla="*/ 346 w 402"/>
                <a:gd name="T71" fmla="*/ 93 h 293"/>
                <a:gd name="T72" fmla="*/ 358 w 402"/>
                <a:gd name="T73" fmla="*/ 81 h 293"/>
                <a:gd name="T74" fmla="*/ 363 w 402"/>
                <a:gd name="T75" fmla="*/ 63 h 293"/>
                <a:gd name="T76" fmla="*/ 374 w 402"/>
                <a:gd name="T77" fmla="*/ 54 h 293"/>
                <a:gd name="T78" fmla="*/ 380 w 402"/>
                <a:gd name="T79" fmla="*/ 36 h 293"/>
                <a:gd name="T80" fmla="*/ 391 w 402"/>
                <a:gd name="T81" fmla="*/ 24 h 293"/>
                <a:gd name="T82" fmla="*/ 397 w 402"/>
                <a:gd name="T83" fmla="*/ 9 h 29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2" h="293">
                  <a:moveTo>
                    <a:pt x="0" y="84"/>
                  </a:moveTo>
                  <a:lnTo>
                    <a:pt x="0" y="90"/>
                  </a:lnTo>
                  <a:lnTo>
                    <a:pt x="5" y="93"/>
                  </a:lnTo>
                  <a:lnTo>
                    <a:pt x="5" y="103"/>
                  </a:lnTo>
                  <a:lnTo>
                    <a:pt x="11" y="106"/>
                  </a:lnTo>
                  <a:lnTo>
                    <a:pt x="11" y="109"/>
                  </a:lnTo>
                  <a:lnTo>
                    <a:pt x="17" y="112"/>
                  </a:lnTo>
                  <a:lnTo>
                    <a:pt x="17" y="121"/>
                  </a:lnTo>
                  <a:lnTo>
                    <a:pt x="22" y="124"/>
                  </a:lnTo>
                  <a:lnTo>
                    <a:pt x="22" y="127"/>
                  </a:lnTo>
                  <a:lnTo>
                    <a:pt x="28" y="130"/>
                  </a:lnTo>
                  <a:lnTo>
                    <a:pt x="28" y="139"/>
                  </a:lnTo>
                  <a:lnTo>
                    <a:pt x="33" y="142"/>
                  </a:lnTo>
                  <a:lnTo>
                    <a:pt x="33" y="145"/>
                  </a:lnTo>
                  <a:lnTo>
                    <a:pt x="39" y="148"/>
                  </a:lnTo>
                  <a:lnTo>
                    <a:pt x="39" y="157"/>
                  </a:lnTo>
                  <a:lnTo>
                    <a:pt x="44" y="160"/>
                  </a:lnTo>
                  <a:lnTo>
                    <a:pt x="44" y="166"/>
                  </a:lnTo>
                  <a:lnTo>
                    <a:pt x="50" y="169"/>
                  </a:lnTo>
                  <a:lnTo>
                    <a:pt x="50" y="175"/>
                  </a:lnTo>
                  <a:lnTo>
                    <a:pt x="56" y="178"/>
                  </a:lnTo>
                  <a:lnTo>
                    <a:pt x="56" y="184"/>
                  </a:lnTo>
                  <a:lnTo>
                    <a:pt x="61" y="187"/>
                  </a:lnTo>
                  <a:lnTo>
                    <a:pt x="61" y="193"/>
                  </a:lnTo>
                  <a:lnTo>
                    <a:pt x="67" y="196"/>
                  </a:lnTo>
                  <a:lnTo>
                    <a:pt x="67" y="202"/>
                  </a:lnTo>
                  <a:lnTo>
                    <a:pt x="72" y="205"/>
                  </a:lnTo>
                  <a:lnTo>
                    <a:pt x="72" y="211"/>
                  </a:lnTo>
                  <a:lnTo>
                    <a:pt x="78" y="214"/>
                  </a:lnTo>
                  <a:lnTo>
                    <a:pt x="78" y="220"/>
                  </a:lnTo>
                  <a:lnTo>
                    <a:pt x="84" y="223"/>
                  </a:lnTo>
                  <a:lnTo>
                    <a:pt x="84" y="229"/>
                  </a:lnTo>
                  <a:lnTo>
                    <a:pt x="89" y="232"/>
                  </a:lnTo>
                  <a:lnTo>
                    <a:pt x="89" y="238"/>
                  </a:lnTo>
                  <a:lnTo>
                    <a:pt x="95" y="241"/>
                  </a:lnTo>
                  <a:lnTo>
                    <a:pt x="95" y="247"/>
                  </a:lnTo>
                  <a:lnTo>
                    <a:pt x="100" y="250"/>
                  </a:lnTo>
                  <a:lnTo>
                    <a:pt x="100" y="256"/>
                  </a:lnTo>
                  <a:lnTo>
                    <a:pt x="106" y="259"/>
                  </a:lnTo>
                  <a:lnTo>
                    <a:pt x="106" y="265"/>
                  </a:lnTo>
                  <a:lnTo>
                    <a:pt x="112" y="268"/>
                  </a:lnTo>
                  <a:lnTo>
                    <a:pt x="112" y="275"/>
                  </a:lnTo>
                  <a:lnTo>
                    <a:pt x="117" y="278"/>
                  </a:lnTo>
                  <a:lnTo>
                    <a:pt x="117" y="284"/>
                  </a:lnTo>
                  <a:lnTo>
                    <a:pt x="123" y="287"/>
                  </a:lnTo>
                  <a:lnTo>
                    <a:pt x="123" y="293"/>
                  </a:lnTo>
                  <a:lnTo>
                    <a:pt x="128" y="293"/>
                  </a:lnTo>
                  <a:lnTo>
                    <a:pt x="134" y="293"/>
                  </a:lnTo>
                  <a:lnTo>
                    <a:pt x="140" y="293"/>
                  </a:lnTo>
                  <a:lnTo>
                    <a:pt x="145" y="293"/>
                  </a:lnTo>
                  <a:lnTo>
                    <a:pt x="151" y="293"/>
                  </a:lnTo>
                  <a:lnTo>
                    <a:pt x="156" y="293"/>
                  </a:lnTo>
                  <a:lnTo>
                    <a:pt x="162" y="293"/>
                  </a:lnTo>
                  <a:lnTo>
                    <a:pt x="167" y="293"/>
                  </a:lnTo>
                  <a:lnTo>
                    <a:pt x="173" y="293"/>
                  </a:lnTo>
                  <a:lnTo>
                    <a:pt x="179" y="293"/>
                  </a:lnTo>
                  <a:lnTo>
                    <a:pt x="184" y="293"/>
                  </a:lnTo>
                  <a:lnTo>
                    <a:pt x="190" y="293"/>
                  </a:lnTo>
                  <a:lnTo>
                    <a:pt x="195" y="293"/>
                  </a:lnTo>
                  <a:lnTo>
                    <a:pt x="201" y="293"/>
                  </a:lnTo>
                  <a:lnTo>
                    <a:pt x="207" y="293"/>
                  </a:lnTo>
                  <a:lnTo>
                    <a:pt x="212" y="293"/>
                  </a:lnTo>
                  <a:lnTo>
                    <a:pt x="218" y="293"/>
                  </a:lnTo>
                  <a:lnTo>
                    <a:pt x="223" y="293"/>
                  </a:lnTo>
                  <a:lnTo>
                    <a:pt x="229" y="290"/>
                  </a:lnTo>
                  <a:lnTo>
                    <a:pt x="229" y="284"/>
                  </a:lnTo>
                  <a:lnTo>
                    <a:pt x="235" y="281"/>
                  </a:lnTo>
                  <a:lnTo>
                    <a:pt x="235" y="275"/>
                  </a:lnTo>
                  <a:lnTo>
                    <a:pt x="240" y="272"/>
                  </a:lnTo>
                  <a:lnTo>
                    <a:pt x="240" y="265"/>
                  </a:lnTo>
                  <a:lnTo>
                    <a:pt x="246" y="262"/>
                  </a:lnTo>
                  <a:lnTo>
                    <a:pt x="246" y="256"/>
                  </a:lnTo>
                  <a:lnTo>
                    <a:pt x="251" y="253"/>
                  </a:lnTo>
                  <a:lnTo>
                    <a:pt x="251" y="247"/>
                  </a:lnTo>
                  <a:lnTo>
                    <a:pt x="257" y="244"/>
                  </a:lnTo>
                  <a:lnTo>
                    <a:pt x="257" y="238"/>
                  </a:lnTo>
                  <a:lnTo>
                    <a:pt x="263" y="235"/>
                  </a:lnTo>
                  <a:lnTo>
                    <a:pt x="263" y="229"/>
                  </a:lnTo>
                  <a:lnTo>
                    <a:pt x="268" y="226"/>
                  </a:lnTo>
                  <a:lnTo>
                    <a:pt x="268" y="220"/>
                  </a:lnTo>
                  <a:lnTo>
                    <a:pt x="274" y="217"/>
                  </a:lnTo>
                  <a:lnTo>
                    <a:pt x="274" y="211"/>
                  </a:lnTo>
                  <a:lnTo>
                    <a:pt x="279" y="208"/>
                  </a:lnTo>
                  <a:lnTo>
                    <a:pt x="279" y="202"/>
                  </a:lnTo>
                  <a:lnTo>
                    <a:pt x="285" y="199"/>
                  </a:lnTo>
                  <a:lnTo>
                    <a:pt x="285" y="193"/>
                  </a:lnTo>
                  <a:lnTo>
                    <a:pt x="290" y="190"/>
                  </a:lnTo>
                  <a:lnTo>
                    <a:pt x="290" y="184"/>
                  </a:lnTo>
                  <a:lnTo>
                    <a:pt x="296" y="181"/>
                  </a:lnTo>
                  <a:lnTo>
                    <a:pt x="296" y="175"/>
                  </a:lnTo>
                  <a:lnTo>
                    <a:pt x="302" y="172"/>
                  </a:lnTo>
                  <a:lnTo>
                    <a:pt x="302" y="166"/>
                  </a:lnTo>
                  <a:lnTo>
                    <a:pt x="307" y="163"/>
                  </a:lnTo>
                  <a:lnTo>
                    <a:pt x="307" y="157"/>
                  </a:lnTo>
                  <a:lnTo>
                    <a:pt x="313" y="154"/>
                  </a:lnTo>
                  <a:lnTo>
                    <a:pt x="313" y="148"/>
                  </a:lnTo>
                  <a:lnTo>
                    <a:pt x="318" y="145"/>
                  </a:lnTo>
                  <a:lnTo>
                    <a:pt x="318" y="139"/>
                  </a:lnTo>
                  <a:lnTo>
                    <a:pt x="324" y="136"/>
                  </a:lnTo>
                  <a:lnTo>
                    <a:pt x="324" y="130"/>
                  </a:lnTo>
                  <a:lnTo>
                    <a:pt x="330" y="127"/>
                  </a:lnTo>
                  <a:lnTo>
                    <a:pt x="330" y="121"/>
                  </a:lnTo>
                  <a:lnTo>
                    <a:pt x="335" y="118"/>
                  </a:lnTo>
                  <a:lnTo>
                    <a:pt x="335" y="112"/>
                  </a:lnTo>
                  <a:lnTo>
                    <a:pt x="341" y="109"/>
                  </a:lnTo>
                  <a:lnTo>
                    <a:pt x="341" y="103"/>
                  </a:lnTo>
                  <a:lnTo>
                    <a:pt x="346" y="100"/>
                  </a:lnTo>
                  <a:lnTo>
                    <a:pt x="346" y="93"/>
                  </a:lnTo>
                  <a:lnTo>
                    <a:pt x="352" y="90"/>
                  </a:lnTo>
                  <a:lnTo>
                    <a:pt x="352" y="84"/>
                  </a:lnTo>
                  <a:lnTo>
                    <a:pt x="358" y="81"/>
                  </a:lnTo>
                  <a:lnTo>
                    <a:pt x="358" y="75"/>
                  </a:lnTo>
                  <a:lnTo>
                    <a:pt x="363" y="72"/>
                  </a:lnTo>
                  <a:lnTo>
                    <a:pt x="363" y="63"/>
                  </a:lnTo>
                  <a:lnTo>
                    <a:pt x="369" y="60"/>
                  </a:lnTo>
                  <a:lnTo>
                    <a:pt x="369" y="57"/>
                  </a:lnTo>
                  <a:lnTo>
                    <a:pt x="374" y="54"/>
                  </a:lnTo>
                  <a:lnTo>
                    <a:pt x="374" y="45"/>
                  </a:lnTo>
                  <a:lnTo>
                    <a:pt x="380" y="42"/>
                  </a:lnTo>
                  <a:lnTo>
                    <a:pt x="380" y="36"/>
                  </a:lnTo>
                  <a:lnTo>
                    <a:pt x="386" y="33"/>
                  </a:lnTo>
                  <a:lnTo>
                    <a:pt x="386" y="27"/>
                  </a:lnTo>
                  <a:lnTo>
                    <a:pt x="391" y="24"/>
                  </a:lnTo>
                  <a:lnTo>
                    <a:pt x="391" y="18"/>
                  </a:lnTo>
                  <a:lnTo>
                    <a:pt x="397" y="15"/>
                  </a:lnTo>
                  <a:lnTo>
                    <a:pt x="397" y="9"/>
                  </a:lnTo>
                  <a:lnTo>
                    <a:pt x="402" y="6"/>
                  </a:lnTo>
                  <a:lnTo>
                    <a:pt x="402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3" name="Freeform 181">
              <a:extLst>
                <a:ext uri="{FF2B5EF4-FFF2-40B4-BE49-F238E27FC236}">
                  <a16:creationId xmlns:a16="http://schemas.microsoft.com/office/drawing/2014/main" id="{68B07D14-8ABA-744D-A1DC-AB22349DC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4" y="3533"/>
              <a:ext cx="23" cy="33"/>
            </a:xfrm>
            <a:custGeom>
              <a:avLst/>
              <a:gdLst>
                <a:gd name="T0" fmla="*/ 0 w 23"/>
                <a:gd name="T1" fmla="*/ 33 h 33"/>
                <a:gd name="T2" fmla="*/ 6 w 23"/>
                <a:gd name="T3" fmla="*/ 30 h 33"/>
                <a:gd name="T4" fmla="*/ 6 w 23"/>
                <a:gd name="T5" fmla="*/ 24 h 33"/>
                <a:gd name="T6" fmla="*/ 11 w 23"/>
                <a:gd name="T7" fmla="*/ 21 h 33"/>
                <a:gd name="T8" fmla="*/ 11 w 23"/>
                <a:gd name="T9" fmla="*/ 15 h 33"/>
                <a:gd name="T10" fmla="*/ 17 w 23"/>
                <a:gd name="T11" fmla="*/ 12 h 33"/>
                <a:gd name="T12" fmla="*/ 17 w 23"/>
                <a:gd name="T13" fmla="*/ 6 h 33"/>
                <a:gd name="T14" fmla="*/ 23 w 23"/>
                <a:gd name="T15" fmla="*/ 3 h 33"/>
                <a:gd name="T16" fmla="*/ 23 w 23"/>
                <a:gd name="T17" fmla="*/ 0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" h="33">
                  <a:moveTo>
                    <a:pt x="0" y="33"/>
                  </a:moveTo>
                  <a:lnTo>
                    <a:pt x="6" y="30"/>
                  </a:lnTo>
                  <a:lnTo>
                    <a:pt x="6" y="24"/>
                  </a:lnTo>
                  <a:lnTo>
                    <a:pt x="11" y="21"/>
                  </a:lnTo>
                  <a:lnTo>
                    <a:pt x="11" y="15"/>
                  </a:lnTo>
                  <a:lnTo>
                    <a:pt x="17" y="12"/>
                  </a:lnTo>
                  <a:lnTo>
                    <a:pt x="17" y="6"/>
                  </a:lnTo>
                  <a:lnTo>
                    <a:pt x="23" y="3"/>
                  </a:lnTo>
                  <a:lnTo>
                    <a:pt x="23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4" name="Freeform 182">
              <a:extLst>
                <a:ext uri="{FF2B5EF4-FFF2-40B4-BE49-F238E27FC236}">
                  <a16:creationId xmlns:a16="http://schemas.microsoft.com/office/drawing/2014/main" id="{9C061D02-6F61-9EF8-DF47-923AE9CB4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" y="3533"/>
              <a:ext cx="381" cy="326"/>
            </a:xfrm>
            <a:custGeom>
              <a:avLst/>
              <a:gdLst>
                <a:gd name="T0" fmla="*/ 12 w 381"/>
                <a:gd name="T1" fmla="*/ 326 h 326"/>
                <a:gd name="T2" fmla="*/ 28 w 381"/>
                <a:gd name="T3" fmla="*/ 326 h 326"/>
                <a:gd name="T4" fmla="*/ 45 w 381"/>
                <a:gd name="T5" fmla="*/ 326 h 326"/>
                <a:gd name="T6" fmla="*/ 56 w 381"/>
                <a:gd name="T7" fmla="*/ 317 h 326"/>
                <a:gd name="T8" fmla="*/ 62 w 381"/>
                <a:gd name="T9" fmla="*/ 301 h 326"/>
                <a:gd name="T10" fmla="*/ 73 w 381"/>
                <a:gd name="T11" fmla="*/ 289 h 326"/>
                <a:gd name="T12" fmla="*/ 79 w 381"/>
                <a:gd name="T13" fmla="*/ 274 h 326"/>
                <a:gd name="T14" fmla="*/ 90 w 381"/>
                <a:gd name="T15" fmla="*/ 259 h 326"/>
                <a:gd name="T16" fmla="*/ 96 w 381"/>
                <a:gd name="T17" fmla="*/ 244 h 326"/>
                <a:gd name="T18" fmla="*/ 107 w 381"/>
                <a:gd name="T19" fmla="*/ 232 h 326"/>
                <a:gd name="T20" fmla="*/ 112 w 381"/>
                <a:gd name="T21" fmla="*/ 217 h 326"/>
                <a:gd name="T22" fmla="*/ 123 w 381"/>
                <a:gd name="T23" fmla="*/ 205 h 326"/>
                <a:gd name="T24" fmla="*/ 129 w 381"/>
                <a:gd name="T25" fmla="*/ 190 h 326"/>
                <a:gd name="T26" fmla="*/ 140 w 381"/>
                <a:gd name="T27" fmla="*/ 178 h 326"/>
                <a:gd name="T28" fmla="*/ 146 w 381"/>
                <a:gd name="T29" fmla="*/ 163 h 326"/>
                <a:gd name="T30" fmla="*/ 157 w 381"/>
                <a:gd name="T31" fmla="*/ 151 h 326"/>
                <a:gd name="T32" fmla="*/ 163 w 381"/>
                <a:gd name="T33" fmla="*/ 136 h 326"/>
                <a:gd name="T34" fmla="*/ 174 w 381"/>
                <a:gd name="T35" fmla="*/ 123 h 326"/>
                <a:gd name="T36" fmla="*/ 179 w 381"/>
                <a:gd name="T37" fmla="*/ 108 h 326"/>
                <a:gd name="T38" fmla="*/ 191 w 381"/>
                <a:gd name="T39" fmla="*/ 96 h 326"/>
                <a:gd name="T40" fmla="*/ 196 w 381"/>
                <a:gd name="T41" fmla="*/ 81 h 326"/>
                <a:gd name="T42" fmla="*/ 207 w 381"/>
                <a:gd name="T43" fmla="*/ 69 h 326"/>
                <a:gd name="T44" fmla="*/ 213 w 381"/>
                <a:gd name="T45" fmla="*/ 54 h 326"/>
                <a:gd name="T46" fmla="*/ 224 w 381"/>
                <a:gd name="T47" fmla="*/ 42 h 326"/>
                <a:gd name="T48" fmla="*/ 230 w 381"/>
                <a:gd name="T49" fmla="*/ 27 h 326"/>
                <a:gd name="T50" fmla="*/ 241 w 381"/>
                <a:gd name="T51" fmla="*/ 12 h 326"/>
                <a:gd name="T52" fmla="*/ 246 w 381"/>
                <a:gd name="T53" fmla="*/ 0 h 326"/>
                <a:gd name="T54" fmla="*/ 258 w 381"/>
                <a:gd name="T55" fmla="*/ 12 h 326"/>
                <a:gd name="T56" fmla="*/ 263 w 381"/>
                <a:gd name="T57" fmla="*/ 27 h 326"/>
                <a:gd name="T58" fmla="*/ 274 w 381"/>
                <a:gd name="T59" fmla="*/ 39 h 326"/>
                <a:gd name="T60" fmla="*/ 280 w 381"/>
                <a:gd name="T61" fmla="*/ 54 h 326"/>
                <a:gd name="T62" fmla="*/ 291 w 381"/>
                <a:gd name="T63" fmla="*/ 69 h 326"/>
                <a:gd name="T64" fmla="*/ 297 w 381"/>
                <a:gd name="T65" fmla="*/ 84 h 326"/>
                <a:gd name="T66" fmla="*/ 308 w 381"/>
                <a:gd name="T67" fmla="*/ 93 h 326"/>
                <a:gd name="T68" fmla="*/ 314 w 381"/>
                <a:gd name="T69" fmla="*/ 111 h 326"/>
                <a:gd name="T70" fmla="*/ 325 w 381"/>
                <a:gd name="T71" fmla="*/ 123 h 326"/>
                <a:gd name="T72" fmla="*/ 330 w 381"/>
                <a:gd name="T73" fmla="*/ 139 h 326"/>
                <a:gd name="T74" fmla="*/ 341 w 381"/>
                <a:gd name="T75" fmla="*/ 151 h 326"/>
                <a:gd name="T76" fmla="*/ 347 w 381"/>
                <a:gd name="T77" fmla="*/ 166 h 326"/>
                <a:gd name="T78" fmla="*/ 358 w 381"/>
                <a:gd name="T79" fmla="*/ 178 h 326"/>
                <a:gd name="T80" fmla="*/ 364 w 381"/>
                <a:gd name="T81" fmla="*/ 193 h 326"/>
                <a:gd name="T82" fmla="*/ 375 w 381"/>
                <a:gd name="T83" fmla="*/ 205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81" h="326">
                  <a:moveTo>
                    <a:pt x="0" y="326"/>
                  </a:moveTo>
                  <a:lnTo>
                    <a:pt x="6" y="326"/>
                  </a:lnTo>
                  <a:lnTo>
                    <a:pt x="12" y="326"/>
                  </a:lnTo>
                  <a:lnTo>
                    <a:pt x="17" y="326"/>
                  </a:lnTo>
                  <a:lnTo>
                    <a:pt x="23" y="326"/>
                  </a:lnTo>
                  <a:lnTo>
                    <a:pt x="28" y="326"/>
                  </a:lnTo>
                  <a:lnTo>
                    <a:pt x="34" y="326"/>
                  </a:lnTo>
                  <a:lnTo>
                    <a:pt x="40" y="326"/>
                  </a:lnTo>
                  <a:lnTo>
                    <a:pt x="45" y="326"/>
                  </a:lnTo>
                  <a:lnTo>
                    <a:pt x="51" y="323"/>
                  </a:lnTo>
                  <a:lnTo>
                    <a:pt x="51" y="320"/>
                  </a:lnTo>
                  <a:lnTo>
                    <a:pt x="56" y="317"/>
                  </a:lnTo>
                  <a:lnTo>
                    <a:pt x="56" y="311"/>
                  </a:lnTo>
                  <a:lnTo>
                    <a:pt x="62" y="308"/>
                  </a:lnTo>
                  <a:lnTo>
                    <a:pt x="62" y="301"/>
                  </a:lnTo>
                  <a:lnTo>
                    <a:pt x="68" y="298"/>
                  </a:lnTo>
                  <a:lnTo>
                    <a:pt x="68" y="292"/>
                  </a:lnTo>
                  <a:lnTo>
                    <a:pt x="73" y="289"/>
                  </a:lnTo>
                  <a:lnTo>
                    <a:pt x="73" y="283"/>
                  </a:lnTo>
                  <a:lnTo>
                    <a:pt x="79" y="280"/>
                  </a:lnTo>
                  <a:lnTo>
                    <a:pt x="79" y="274"/>
                  </a:lnTo>
                  <a:lnTo>
                    <a:pt x="84" y="271"/>
                  </a:lnTo>
                  <a:lnTo>
                    <a:pt x="84" y="262"/>
                  </a:lnTo>
                  <a:lnTo>
                    <a:pt x="90" y="259"/>
                  </a:lnTo>
                  <a:lnTo>
                    <a:pt x="90" y="253"/>
                  </a:lnTo>
                  <a:lnTo>
                    <a:pt x="96" y="250"/>
                  </a:lnTo>
                  <a:lnTo>
                    <a:pt x="96" y="244"/>
                  </a:lnTo>
                  <a:lnTo>
                    <a:pt x="101" y="241"/>
                  </a:lnTo>
                  <a:lnTo>
                    <a:pt x="101" y="235"/>
                  </a:lnTo>
                  <a:lnTo>
                    <a:pt x="107" y="232"/>
                  </a:lnTo>
                  <a:lnTo>
                    <a:pt x="107" y="226"/>
                  </a:lnTo>
                  <a:lnTo>
                    <a:pt x="112" y="223"/>
                  </a:lnTo>
                  <a:lnTo>
                    <a:pt x="112" y="217"/>
                  </a:lnTo>
                  <a:lnTo>
                    <a:pt x="118" y="214"/>
                  </a:lnTo>
                  <a:lnTo>
                    <a:pt x="118" y="208"/>
                  </a:lnTo>
                  <a:lnTo>
                    <a:pt x="123" y="205"/>
                  </a:lnTo>
                  <a:lnTo>
                    <a:pt x="123" y="199"/>
                  </a:lnTo>
                  <a:lnTo>
                    <a:pt x="129" y="196"/>
                  </a:lnTo>
                  <a:lnTo>
                    <a:pt x="129" y="190"/>
                  </a:lnTo>
                  <a:lnTo>
                    <a:pt x="135" y="187"/>
                  </a:lnTo>
                  <a:lnTo>
                    <a:pt x="135" y="181"/>
                  </a:lnTo>
                  <a:lnTo>
                    <a:pt x="140" y="178"/>
                  </a:lnTo>
                  <a:lnTo>
                    <a:pt x="140" y="172"/>
                  </a:lnTo>
                  <a:lnTo>
                    <a:pt x="146" y="169"/>
                  </a:lnTo>
                  <a:lnTo>
                    <a:pt x="146" y="163"/>
                  </a:lnTo>
                  <a:lnTo>
                    <a:pt x="151" y="160"/>
                  </a:lnTo>
                  <a:lnTo>
                    <a:pt x="151" y="154"/>
                  </a:lnTo>
                  <a:lnTo>
                    <a:pt x="157" y="151"/>
                  </a:lnTo>
                  <a:lnTo>
                    <a:pt x="157" y="145"/>
                  </a:lnTo>
                  <a:lnTo>
                    <a:pt x="163" y="142"/>
                  </a:lnTo>
                  <a:lnTo>
                    <a:pt x="163" y="136"/>
                  </a:lnTo>
                  <a:lnTo>
                    <a:pt x="168" y="133"/>
                  </a:lnTo>
                  <a:lnTo>
                    <a:pt x="168" y="126"/>
                  </a:lnTo>
                  <a:lnTo>
                    <a:pt x="174" y="123"/>
                  </a:lnTo>
                  <a:lnTo>
                    <a:pt x="174" y="117"/>
                  </a:lnTo>
                  <a:lnTo>
                    <a:pt x="179" y="114"/>
                  </a:lnTo>
                  <a:lnTo>
                    <a:pt x="179" y="108"/>
                  </a:lnTo>
                  <a:lnTo>
                    <a:pt x="185" y="105"/>
                  </a:lnTo>
                  <a:lnTo>
                    <a:pt x="185" y="99"/>
                  </a:lnTo>
                  <a:lnTo>
                    <a:pt x="191" y="96"/>
                  </a:lnTo>
                  <a:lnTo>
                    <a:pt x="191" y="90"/>
                  </a:lnTo>
                  <a:lnTo>
                    <a:pt x="196" y="87"/>
                  </a:lnTo>
                  <a:lnTo>
                    <a:pt x="196" y="81"/>
                  </a:lnTo>
                  <a:lnTo>
                    <a:pt x="202" y="78"/>
                  </a:lnTo>
                  <a:lnTo>
                    <a:pt x="202" y="72"/>
                  </a:lnTo>
                  <a:lnTo>
                    <a:pt x="207" y="69"/>
                  </a:lnTo>
                  <a:lnTo>
                    <a:pt x="207" y="63"/>
                  </a:lnTo>
                  <a:lnTo>
                    <a:pt x="213" y="60"/>
                  </a:lnTo>
                  <a:lnTo>
                    <a:pt x="213" y="54"/>
                  </a:lnTo>
                  <a:lnTo>
                    <a:pt x="219" y="51"/>
                  </a:lnTo>
                  <a:lnTo>
                    <a:pt x="219" y="45"/>
                  </a:lnTo>
                  <a:lnTo>
                    <a:pt x="224" y="42"/>
                  </a:lnTo>
                  <a:lnTo>
                    <a:pt x="224" y="33"/>
                  </a:lnTo>
                  <a:lnTo>
                    <a:pt x="230" y="30"/>
                  </a:lnTo>
                  <a:lnTo>
                    <a:pt x="230" y="27"/>
                  </a:lnTo>
                  <a:lnTo>
                    <a:pt x="235" y="24"/>
                  </a:lnTo>
                  <a:lnTo>
                    <a:pt x="235" y="15"/>
                  </a:lnTo>
                  <a:lnTo>
                    <a:pt x="241" y="12"/>
                  </a:lnTo>
                  <a:lnTo>
                    <a:pt x="241" y="9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52" y="3"/>
                  </a:lnTo>
                  <a:lnTo>
                    <a:pt x="252" y="9"/>
                  </a:lnTo>
                  <a:lnTo>
                    <a:pt x="258" y="12"/>
                  </a:lnTo>
                  <a:lnTo>
                    <a:pt x="258" y="18"/>
                  </a:lnTo>
                  <a:lnTo>
                    <a:pt x="263" y="21"/>
                  </a:lnTo>
                  <a:lnTo>
                    <a:pt x="263" y="27"/>
                  </a:lnTo>
                  <a:lnTo>
                    <a:pt x="269" y="30"/>
                  </a:lnTo>
                  <a:lnTo>
                    <a:pt x="269" y="36"/>
                  </a:lnTo>
                  <a:lnTo>
                    <a:pt x="274" y="39"/>
                  </a:lnTo>
                  <a:lnTo>
                    <a:pt x="274" y="48"/>
                  </a:lnTo>
                  <a:lnTo>
                    <a:pt x="280" y="51"/>
                  </a:lnTo>
                  <a:lnTo>
                    <a:pt x="280" y="54"/>
                  </a:lnTo>
                  <a:lnTo>
                    <a:pt x="286" y="57"/>
                  </a:lnTo>
                  <a:lnTo>
                    <a:pt x="286" y="66"/>
                  </a:lnTo>
                  <a:lnTo>
                    <a:pt x="291" y="69"/>
                  </a:lnTo>
                  <a:lnTo>
                    <a:pt x="291" y="72"/>
                  </a:lnTo>
                  <a:lnTo>
                    <a:pt x="297" y="75"/>
                  </a:lnTo>
                  <a:lnTo>
                    <a:pt x="297" y="84"/>
                  </a:lnTo>
                  <a:lnTo>
                    <a:pt x="302" y="87"/>
                  </a:lnTo>
                  <a:lnTo>
                    <a:pt x="302" y="90"/>
                  </a:lnTo>
                  <a:lnTo>
                    <a:pt x="308" y="93"/>
                  </a:lnTo>
                  <a:lnTo>
                    <a:pt x="308" y="102"/>
                  </a:lnTo>
                  <a:lnTo>
                    <a:pt x="314" y="105"/>
                  </a:lnTo>
                  <a:lnTo>
                    <a:pt x="314" y="111"/>
                  </a:lnTo>
                  <a:lnTo>
                    <a:pt x="319" y="114"/>
                  </a:lnTo>
                  <a:lnTo>
                    <a:pt x="319" y="120"/>
                  </a:lnTo>
                  <a:lnTo>
                    <a:pt x="325" y="123"/>
                  </a:lnTo>
                  <a:lnTo>
                    <a:pt x="325" y="130"/>
                  </a:lnTo>
                  <a:lnTo>
                    <a:pt x="330" y="133"/>
                  </a:lnTo>
                  <a:lnTo>
                    <a:pt x="330" y="139"/>
                  </a:lnTo>
                  <a:lnTo>
                    <a:pt x="336" y="142"/>
                  </a:lnTo>
                  <a:lnTo>
                    <a:pt x="336" y="148"/>
                  </a:lnTo>
                  <a:lnTo>
                    <a:pt x="341" y="151"/>
                  </a:lnTo>
                  <a:lnTo>
                    <a:pt x="341" y="157"/>
                  </a:lnTo>
                  <a:lnTo>
                    <a:pt x="347" y="160"/>
                  </a:lnTo>
                  <a:lnTo>
                    <a:pt x="347" y="166"/>
                  </a:lnTo>
                  <a:lnTo>
                    <a:pt x="353" y="169"/>
                  </a:lnTo>
                  <a:lnTo>
                    <a:pt x="353" y="175"/>
                  </a:lnTo>
                  <a:lnTo>
                    <a:pt x="358" y="178"/>
                  </a:lnTo>
                  <a:lnTo>
                    <a:pt x="358" y="184"/>
                  </a:lnTo>
                  <a:lnTo>
                    <a:pt x="364" y="187"/>
                  </a:lnTo>
                  <a:lnTo>
                    <a:pt x="364" y="193"/>
                  </a:lnTo>
                  <a:lnTo>
                    <a:pt x="369" y="196"/>
                  </a:lnTo>
                  <a:lnTo>
                    <a:pt x="369" y="202"/>
                  </a:lnTo>
                  <a:lnTo>
                    <a:pt x="375" y="205"/>
                  </a:lnTo>
                  <a:lnTo>
                    <a:pt x="375" y="211"/>
                  </a:lnTo>
                  <a:lnTo>
                    <a:pt x="381" y="21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5" name="Freeform 183">
              <a:extLst>
                <a:ext uri="{FF2B5EF4-FFF2-40B4-BE49-F238E27FC236}">
                  <a16:creationId xmlns:a16="http://schemas.microsoft.com/office/drawing/2014/main" id="{FB00C88B-5125-E3AB-FFBA-16AB8A4E7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0" y="3533"/>
              <a:ext cx="408" cy="326"/>
            </a:xfrm>
            <a:custGeom>
              <a:avLst/>
              <a:gdLst>
                <a:gd name="T0" fmla="*/ 5 w 408"/>
                <a:gd name="T1" fmla="*/ 223 h 326"/>
                <a:gd name="T2" fmla="*/ 11 w 408"/>
                <a:gd name="T3" fmla="*/ 238 h 326"/>
                <a:gd name="T4" fmla="*/ 22 w 408"/>
                <a:gd name="T5" fmla="*/ 250 h 326"/>
                <a:gd name="T6" fmla="*/ 28 w 408"/>
                <a:gd name="T7" fmla="*/ 265 h 326"/>
                <a:gd name="T8" fmla="*/ 39 w 408"/>
                <a:gd name="T9" fmla="*/ 277 h 326"/>
                <a:gd name="T10" fmla="*/ 44 w 408"/>
                <a:gd name="T11" fmla="*/ 292 h 326"/>
                <a:gd name="T12" fmla="*/ 56 w 408"/>
                <a:gd name="T13" fmla="*/ 305 h 326"/>
                <a:gd name="T14" fmla="*/ 61 w 408"/>
                <a:gd name="T15" fmla="*/ 323 h 326"/>
                <a:gd name="T16" fmla="*/ 78 w 408"/>
                <a:gd name="T17" fmla="*/ 326 h 326"/>
                <a:gd name="T18" fmla="*/ 95 w 408"/>
                <a:gd name="T19" fmla="*/ 326 h 326"/>
                <a:gd name="T20" fmla="*/ 111 w 408"/>
                <a:gd name="T21" fmla="*/ 326 h 326"/>
                <a:gd name="T22" fmla="*/ 128 w 408"/>
                <a:gd name="T23" fmla="*/ 326 h 326"/>
                <a:gd name="T24" fmla="*/ 145 w 408"/>
                <a:gd name="T25" fmla="*/ 326 h 326"/>
                <a:gd name="T26" fmla="*/ 162 w 408"/>
                <a:gd name="T27" fmla="*/ 326 h 326"/>
                <a:gd name="T28" fmla="*/ 173 w 408"/>
                <a:gd name="T29" fmla="*/ 314 h 326"/>
                <a:gd name="T30" fmla="*/ 184 w 408"/>
                <a:gd name="T31" fmla="*/ 301 h 326"/>
                <a:gd name="T32" fmla="*/ 190 w 408"/>
                <a:gd name="T33" fmla="*/ 286 h 326"/>
                <a:gd name="T34" fmla="*/ 201 w 408"/>
                <a:gd name="T35" fmla="*/ 274 h 326"/>
                <a:gd name="T36" fmla="*/ 206 w 408"/>
                <a:gd name="T37" fmla="*/ 259 h 326"/>
                <a:gd name="T38" fmla="*/ 218 w 408"/>
                <a:gd name="T39" fmla="*/ 247 h 326"/>
                <a:gd name="T40" fmla="*/ 223 w 408"/>
                <a:gd name="T41" fmla="*/ 232 h 326"/>
                <a:gd name="T42" fmla="*/ 234 w 408"/>
                <a:gd name="T43" fmla="*/ 220 h 326"/>
                <a:gd name="T44" fmla="*/ 240 w 408"/>
                <a:gd name="T45" fmla="*/ 202 h 326"/>
                <a:gd name="T46" fmla="*/ 251 w 408"/>
                <a:gd name="T47" fmla="*/ 193 h 326"/>
                <a:gd name="T48" fmla="*/ 257 w 408"/>
                <a:gd name="T49" fmla="*/ 178 h 326"/>
                <a:gd name="T50" fmla="*/ 268 w 408"/>
                <a:gd name="T51" fmla="*/ 163 h 326"/>
                <a:gd name="T52" fmla="*/ 274 w 408"/>
                <a:gd name="T53" fmla="*/ 148 h 326"/>
                <a:gd name="T54" fmla="*/ 285 w 408"/>
                <a:gd name="T55" fmla="*/ 136 h 326"/>
                <a:gd name="T56" fmla="*/ 290 w 408"/>
                <a:gd name="T57" fmla="*/ 120 h 326"/>
                <a:gd name="T58" fmla="*/ 302 w 408"/>
                <a:gd name="T59" fmla="*/ 108 h 326"/>
                <a:gd name="T60" fmla="*/ 307 w 408"/>
                <a:gd name="T61" fmla="*/ 93 h 326"/>
                <a:gd name="T62" fmla="*/ 318 w 408"/>
                <a:gd name="T63" fmla="*/ 81 h 326"/>
                <a:gd name="T64" fmla="*/ 324 w 408"/>
                <a:gd name="T65" fmla="*/ 66 h 326"/>
                <a:gd name="T66" fmla="*/ 335 w 408"/>
                <a:gd name="T67" fmla="*/ 54 h 326"/>
                <a:gd name="T68" fmla="*/ 341 w 408"/>
                <a:gd name="T69" fmla="*/ 39 h 326"/>
                <a:gd name="T70" fmla="*/ 352 w 408"/>
                <a:gd name="T71" fmla="*/ 27 h 326"/>
                <a:gd name="T72" fmla="*/ 357 w 408"/>
                <a:gd name="T73" fmla="*/ 12 h 326"/>
                <a:gd name="T74" fmla="*/ 369 w 408"/>
                <a:gd name="T75" fmla="*/ 0 h 326"/>
                <a:gd name="T76" fmla="*/ 374 w 408"/>
                <a:gd name="T77" fmla="*/ 15 h 326"/>
                <a:gd name="T78" fmla="*/ 385 w 408"/>
                <a:gd name="T79" fmla="*/ 27 h 326"/>
                <a:gd name="T80" fmla="*/ 391 w 408"/>
                <a:gd name="T81" fmla="*/ 42 h 326"/>
                <a:gd name="T82" fmla="*/ 402 w 408"/>
                <a:gd name="T83" fmla="*/ 54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6">
                  <a:moveTo>
                    <a:pt x="0" y="214"/>
                  </a:moveTo>
                  <a:lnTo>
                    <a:pt x="0" y="220"/>
                  </a:lnTo>
                  <a:lnTo>
                    <a:pt x="5" y="223"/>
                  </a:lnTo>
                  <a:lnTo>
                    <a:pt x="5" y="229"/>
                  </a:lnTo>
                  <a:lnTo>
                    <a:pt x="11" y="232"/>
                  </a:lnTo>
                  <a:lnTo>
                    <a:pt x="11" y="238"/>
                  </a:lnTo>
                  <a:lnTo>
                    <a:pt x="16" y="241"/>
                  </a:lnTo>
                  <a:lnTo>
                    <a:pt x="16" y="247"/>
                  </a:lnTo>
                  <a:lnTo>
                    <a:pt x="22" y="250"/>
                  </a:lnTo>
                  <a:lnTo>
                    <a:pt x="22" y="256"/>
                  </a:lnTo>
                  <a:lnTo>
                    <a:pt x="28" y="259"/>
                  </a:lnTo>
                  <a:lnTo>
                    <a:pt x="28" y="265"/>
                  </a:lnTo>
                  <a:lnTo>
                    <a:pt x="33" y="268"/>
                  </a:lnTo>
                  <a:lnTo>
                    <a:pt x="33" y="274"/>
                  </a:lnTo>
                  <a:lnTo>
                    <a:pt x="39" y="277"/>
                  </a:lnTo>
                  <a:lnTo>
                    <a:pt x="39" y="283"/>
                  </a:lnTo>
                  <a:lnTo>
                    <a:pt x="44" y="286"/>
                  </a:lnTo>
                  <a:lnTo>
                    <a:pt x="44" y="292"/>
                  </a:lnTo>
                  <a:lnTo>
                    <a:pt x="50" y="295"/>
                  </a:lnTo>
                  <a:lnTo>
                    <a:pt x="50" y="301"/>
                  </a:lnTo>
                  <a:lnTo>
                    <a:pt x="56" y="305"/>
                  </a:lnTo>
                  <a:lnTo>
                    <a:pt x="56" y="311"/>
                  </a:lnTo>
                  <a:lnTo>
                    <a:pt x="61" y="314"/>
                  </a:lnTo>
                  <a:lnTo>
                    <a:pt x="61" y="323"/>
                  </a:lnTo>
                  <a:lnTo>
                    <a:pt x="67" y="326"/>
                  </a:lnTo>
                  <a:lnTo>
                    <a:pt x="72" y="326"/>
                  </a:lnTo>
                  <a:lnTo>
                    <a:pt x="78" y="326"/>
                  </a:lnTo>
                  <a:lnTo>
                    <a:pt x="83" y="326"/>
                  </a:lnTo>
                  <a:lnTo>
                    <a:pt x="89" y="326"/>
                  </a:lnTo>
                  <a:lnTo>
                    <a:pt x="95" y="326"/>
                  </a:lnTo>
                  <a:lnTo>
                    <a:pt x="100" y="326"/>
                  </a:lnTo>
                  <a:lnTo>
                    <a:pt x="106" y="326"/>
                  </a:lnTo>
                  <a:lnTo>
                    <a:pt x="111" y="326"/>
                  </a:lnTo>
                  <a:lnTo>
                    <a:pt x="117" y="326"/>
                  </a:lnTo>
                  <a:lnTo>
                    <a:pt x="123" y="326"/>
                  </a:lnTo>
                  <a:lnTo>
                    <a:pt x="128" y="326"/>
                  </a:lnTo>
                  <a:lnTo>
                    <a:pt x="134" y="326"/>
                  </a:lnTo>
                  <a:lnTo>
                    <a:pt x="139" y="326"/>
                  </a:lnTo>
                  <a:lnTo>
                    <a:pt x="145" y="326"/>
                  </a:lnTo>
                  <a:lnTo>
                    <a:pt x="151" y="326"/>
                  </a:lnTo>
                  <a:lnTo>
                    <a:pt x="156" y="326"/>
                  </a:lnTo>
                  <a:lnTo>
                    <a:pt x="162" y="326"/>
                  </a:lnTo>
                  <a:lnTo>
                    <a:pt x="167" y="323"/>
                  </a:lnTo>
                  <a:lnTo>
                    <a:pt x="173" y="320"/>
                  </a:lnTo>
                  <a:lnTo>
                    <a:pt x="173" y="314"/>
                  </a:lnTo>
                  <a:lnTo>
                    <a:pt x="179" y="311"/>
                  </a:lnTo>
                  <a:lnTo>
                    <a:pt x="179" y="305"/>
                  </a:lnTo>
                  <a:lnTo>
                    <a:pt x="184" y="301"/>
                  </a:lnTo>
                  <a:lnTo>
                    <a:pt x="184" y="295"/>
                  </a:lnTo>
                  <a:lnTo>
                    <a:pt x="190" y="292"/>
                  </a:lnTo>
                  <a:lnTo>
                    <a:pt x="190" y="286"/>
                  </a:lnTo>
                  <a:lnTo>
                    <a:pt x="195" y="283"/>
                  </a:lnTo>
                  <a:lnTo>
                    <a:pt x="195" y="277"/>
                  </a:lnTo>
                  <a:lnTo>
                    <a:pt x="201" y="274"/>
                  </a:lnTo>
                  <a:lnTo>
                    <a:pt x="201" y="268"/>
                  </a:lnTo>
                  <a:lnTo>
                    <a:pt x="206" y="265"/>
                  </a:lnTo>
                  <a:lnTo>
                    <a:pt x="206" y="259"/>
                  </a:lnTo>
                  <a:lnTo>
                    <a:pt x="212" y="256"/>
                  </a:lnTo>
                  <a:lnTo>
                    <a:pt x="212" y="250"/>
                  </a:lnTo>
                  <a:lnTo>
                    <a:pt x="218" y="247"/>
                  </a:lnTo>
                  <a:lnTo>
                    <a:pt x="218" y="241"/>
                  </a:lnTo>
                  <a:lnTo>
                    <a:pt x="223" y="238"/>
                  </a:lnTo>
                  <a:lnTo>
                    <a:pt x="223" y="232"/>
                  </a:lnTo>
                  <a:lnTo>
                    <a:pt x="229" y="229"/>
                  </a:lnTo>
                  <a:lnTo>
                    <a:pt x="229" y="223"/>
                  </a:lnTo>
                  <a:lnTo>
                    <a:pt x="234" y="220"/>
                  </a:lnTo>
                  <a:lnTo>
                    <a:pt x="234" y="214"/>
                  </a:lnTo>
                  <a:lnTo>
                    <a:pt x="240" y="211"/>
                  </a:lnTo>
                  <a:lnTo>
                    <a:pt x="240" y="202"/>
                  </a:lnTo>
                  <a:lnTo>
                    <a:pt x="246" y="199"/>
                  </a:lnTo>
                  <a:lnTo>
                    <a:pt x="246" y="196"/>
                  </a:lnTo>
                  <a:lnTo>
                    <a:pt x="251" y="193"/>
                  </a:lnTo>
                  <a:lnTo>
                    <a:pt x="251" y="184"/>
                  </a:lnTo>
                  <a:lnTo>
                    <a:pt x="257" y="181"/>
                  </a:lnTo>
                  <a:lnTo>
                    <a:pt x="257" y="178"/>
                  </a:lnTo>
                  <a:lnTo>
                    <a:pt x="262" y="175"/>
                  </a:lnTo>
                  <a:lnTo>
                    <a:pt x="262" y="166"/>
                  </a:lnTo>
                  <a:lnTo>
                    <a:pt x="268" y="163"/>
                  </a:lnTo>
                  <a:lnTo>
                    <a:pt x="268" y="160"/>
                  </a:lnTo>
                  <a:lnTo>
                    <a:pt x="274" y="157"/>
                  </a:lnTo>
                  <a:lnTo>
                    <a:pt x="274" y="148"/>
                  </a:lnTo>
                  <a:lnTo>
                    <a:pt x="279" y="145"/>
                  </a:lnTo>
                  <a:lnTo>
                    <a:pt x="279" y="139"/>
                  </a:lnTo>
                  <a:lnTo>
                    <a:pt x="285" y="136"/>
                  </a:lnTo>
                  <a:lnTo>
                    <a:pt x="285" y="130"/>
                  </a:lnTo>
                  <a:lnTo>
                    <a:pt x="290" y="126"/>
                  </a:lnTo>
                  <a:lnTo>
                    <a:pt x="290" y="120"/>
                  </a:lnTo>
                  <a:lnTo>
                    <a:pt x="296" y="117"/>
                  </a:lnTo>
                  <a:lnTo>
                    <a:pt x="296" y="111"/>
                  </a:lnTo>
                  <a:lnTo>
                    <a:pt x="302" y="108"/>
                  </a:lnTo>
                  <a:lnTo>
                    <a:pt x="302" y="102"/>
                  </a:lnTo>
                  <a:lnTo>
                    <a:pt x="307" y="99"/>
                  </a:lnTo>
                  <a:lnTo>
                    <a:pt x="307" y="93"/>
                  </a:lnTo>
                  <a:lnTo>
                    <a:pt x="313" y="90"/>
                  </a:lnTo>
                  <a:lnTo>
                    <a:pt x="313" y="84"/>
                  </a:lnTo>
                  <a:lnTo>
                    <a:pt x="318" y="81"/>
                  </a:lnTo>
                  <a:lnTo>
                    <a:pt x="318" y="75"/>
                  </a:lnTo>
                  <a:lnTo>
                    <a:pt x="324" y="72"/>
                  </a:lnTo>
                  <a:lnTo>
                    <a:pt x="324" y="66"/>
                  </a:lnTo>
                  <a:lnTo>
                    <a:pt x="329" y="63"/>
                  </a:lnTo>
                  <a:lnTo>
                    <a:pt x="329" y="57"/>
                  </a:lnTo>
                  <a:lnTo>
                    <a:pt x="335" y="54"/>
                  </a:lnTo>
                  <a:lnTo>
                    <a:pt x="335" y="48"/>
                  </a:lnTo>
                  <a:lnTo>
                    <a:pt x="341" y="45"/>
                  </a:lnTo>
                  <a:lnTo>
                    <a:pt x="341" y="39"/>
                  </a:lnTo>
                  <a:lnTo>
                    <a:pt x="346" y="36"/>
                  </a:lnTo>
                  <a:lnTo>
                    <a:pt x="346" y="30"/>
                  </a:lnTo>
                  <a:lnTo>
                    <a:pt x="352" y="27"/>
                  </a:lnTo>
                  <a:lnTo>
                    <a:pt x="352" y="21"/>
                  </a:lnTo>
                  <a:lnTo>
                    <a:pt x="357" y="18"/>
                  </a:lnTo>
                  <a:lnTo>
                    <a:pt x="357" y="12"/>
                  </a:lnTo>
                  <a:lnTo>
                    <a:pt x="363" y="9"/>
                  </a:lnTo>
                  <a:lnTo>
                    <a:pt x="363" y="3"/>
                  </a:lnTo>
                  <a:lnTo>
                    <a:pt x="369" y="0"/>
                  </a:lnTo>
                  <a:lnTo>
                    <a:pt x="369" y="6"/>
                  </a:lnTo>
                  <a:lnTo>
                    <a:pt x="374" y="9"/>
                  </a:lnTo>
                  <a:lnTo>
                    <a:pt x="374" y="15"/>
                  </a:lnTo>
                  <a:lnTo>
                    <a:pt x="380" y="18"/>
                  </a:lnTo>
                  <a:lnTo>
                    <a:pt x="380" y="24"/>
                  </a:lnTo>
                  <a:lnTo>
                    <a:pt x="385" y="27"/>
                  </a:lnTo>
                  <a:lnTo>
                    <a:pt x="385" y="33"/>
                  </a:lnTo>
                  <a:lnTo>
                    <a:pt x="391" y="36"/>
                  </a:lnTo>
                  <a:lnTo>
                    <a:pt x="391" y="42"/>
                  </a:lnTo>
                  <a:lnTo>
                    <a:pt x="397" y="45"/>
                  </a:lnTo>
                  <a:lnTo>
                    <a:pt x="397" y="51"/>
                  </a:lnTo>
                  <a:lnTo>
                    <a:pt x="402" y="54"/>
                  </a:lnTo>
                  <a:lnTo>
                    <a:pt x="402" y="60"/>
                  </a:lnTo>
                  <a:lnTo>
                    <a:pt x="408" y="63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6" name="Freeform 184">
              <a:extLst>
                <a:ext uri="{FF2B5EF4-FFF2-40B4-BE49-F238E27FC236}">
                  <a16:creationId xmlns:a16="http://schemas.microsoft.com/office/drawing/2014/main" id="{5AEB55C1-47F5-9E54-EA3E-FA5BFA9A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8" y="3596"/>
              <a:ext cx="402" cy="263"/>
            </a:xfrm>
            <a:custGeom>
              <a:avLst/>
              <a:gdLst>
                <a:gd name="T0" fmla="*/ 5 w 402"/>
                <a:gd name="T1" fmla="*/ 9 h 263"/>
                <a:gd name="T2" fmla="*/ 11 w 402"/>
                <a:gd name="T3" fmla="*/ 24 h 263"/>
                <a:gd name="T4" fmla="*/ 22 w 402"/>
                <a:gd name="T5" fmla="*/ 36 h 263"/>
                <a:gd name="T6" fmla="*/ 28 w 402"/>
                <a:gd name="T7" fmla="*/ 51 h 263"/>
                <a:gd name="T8" fmla="*/ 39 w 402"/>
                <a:gd name="T9" fmla="*/ 63 h 263"/>
                <a:gd name="T10" fmla="*/ 44 w 402"/>
                <a:gd name="T11" fmla="*/ 79 h 263"/>
                <a:gd name="T12" fmla="*/ 56 w 402"/>
                <a:gd name="T13" fmla="*/ 94 h 263"/>
                <a:gd name="T14" fmla="*/ 61 w 402"/>
                <a:gd name="T15" fmla="*/ 109 h 263"/>
                <a:gd name="T16" fmla="*/ 72 w 402"/>
                <a:gd name="T17" fmla="*/ 118 h 263"/>
                <a:gd name="T18" fmla="*/ 78 w 402"/>
                <a:gd name="T19" fmla="*/ 133 h 263"/>
                <a:gd name="T20" fmla="*/ 89 w 402"/>
                <a:gd name="T21" fmla="*/ 148 h 263"/>
                <a:gd name="T22" fmla="*/ 95 w 402"/>
                <a:gd name="T23" fmla="*/ 163 h 263"/>
                <a:gd name="T24" fmla="*/ 106 w 402"/>
                <a:gd name="T25" fmla="*/ 175 h 263"/>
                <a:gd name="T26" fmla="*/ 112 w 402"/>
                <a:gd name="T27" fmla="*/ 190 h 263"/>
                <a:gd name="T28" fmla="*/ 123 w 402"/>
                <a:gd name="T29" fmla="*/ 202 h 263"/>
                <a:gd name="T30" fmla="*/ 128 w 402"/>
                <a:gd name="T31" fmla="*/ 217 h 263"/>
                <a:gd name="T32" fmla="*/ 139 w 402"/>
                <a:gd name="T33" fmla="*/ 229 h 263"/>
                <a:gd name="T34" fmla="*/ 145 w 402"/>
                <a:gd name="T35" fmla="*/ 245 h 263"/>
                <a:gd name="T36" fmla="*/ 156 w 402"/>
                <a:gd name="T37" fmla="*/ 257 h 263"/>
                <a:gd name="T38" fmla="*/ 167 w 402"/>
                <a:gd name="T39" fmla="*/ 263 h 263"/>
                <a:gd name="T40" fmla="*/ 184 w 402"/>
                <a:gd name="T41" fmla="*/ 263 h 263"/>
                <a:gd name="T42" fmla="*/ 201 w 402"/>
                <a:gd name="T43" fmla="*/ 263 h 263"/>
                <a:gd name="T44" fmla="*/ 218 w 402"/>
                <a:gd name="T45" fmla="*/ 263 h 263"/>
                <a:gd name="T46" fmla="*/ 235 w 402"/>
                <a:gd name="T47" fmla="*/ 263 h 263"/>
                <a:gd name="T48" fmla="*/ 251 w 402"/>
                <a:gd name="T49" fmla="*/ 263 h 263"/>
                <a:gd name="T50" fmla="*/ 262 w 402"/>
                <a:gd name="T51" fmla="*/ 254 h 263"/>
                <a:gd name="T52" fmla="*/ 274 w 402"/>
                <a:gd name="T53" fmla="*/ 242 h 263"/>
                <a:gd name="T54" fmla="*/ 279 w 402"/>
                <a:gd name="T55" fmla="*/ 226 h 263"/>
                <a:gd name="T56" fmla="*/ 290 w 402"/>
                <a:gd name="T57" fmla="*/ 214 h 263"/>
                <a:gd name="T58" fmla="*/ 296 w 402"/>
                <a:gd name="T59" fmla="*/ 199 h 263"/>
                <a:gd name="T60" fmla="*/ 307 w 402"/>
                <a:gd name="T61" fmla="*/ 187 h 263"/>
                <a:gd name="T62" fmla="*/ 313 w 402"/>
                <a:gd name="T63" fmla="*/ 172 h 263"/>
                <a:gd name="T64" fmla="*/ 324 w 402"/>
                <a:gd name="T65" fmla="*/ 160 h 263"/>
                <a:gd name="T66" fmla="*/ 330 w 402"/>
                <a:gd name="T67" fmla="*/ 145 h 263"/>
                <a:gd name="T68" fmla="*/ 341 w 402"/>
                <a:gd name="T69" fmla="*/ 133 h 263"/>
                <a:gd name="T70" fmla="*/ 346 w 402"/>
                <a:gd name="T71" fmla="*/ 118 h 263"/>
                <a:gd name="T72" fmla="*/ 358 w 402"/>
                <a:gd name="T73" fmla="*/ 106 h 263"/>
                <a:gd name="T74" fmla="*/ 363 w 402"/>
                <a:gd name="T75" fmla="*/ 91 h 263"/>
                <a:gd name="T76" fmla="*/ 374 w 402"/>
                <a:gd name="T77" fmla="*/ 76 h 263"/>
                <a:gd name="T78" fmla="*/ 380 w 402"/>
                <a:gd name="T79" fmla="*/ 60 h 263"/>
                <a:gd name="T80" fmla="*/ 391 w 402"/>
                <a:gd name="T81" fmla="*/ 51 h 263"/>
                <a:gd name="T82" fmla="*/ 397 w 402"/>
                <a:gd name="T83" fmla="*/ 36 h 26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2" h="263">
                  <a:moveTo>
                    <a:pt x="0" y="0"/>
                  </a:moveTo>
                  <a:lnTo>
                    <a:pt x="0" y="6"/>
                  </a:lnTo>
                  <a:lnTo>
                    <a:pt x="5" y="9"/>
                  </a:lnTo>
                  <a:lnTo>
                    <a:pt x="5" y="15"/>
                  </a:lnTo>
                  <a:lnTo>
                    <a:pt x="11" y="18"/>
                  </a:lnTo>
                  <a:lnTo>
                    <a:pt x="11" y="24"/>
                  </a:lnTo>
                  <a:lnTo>
                    <a:pt x="16" y="27"/>
                  </a:lnTo>
                  <a:lnTo>
                    <a:pt x="16" y="33"/>
                  </a:lnTo>
                  <a:lnTo>
                    <a:pt x="22" y="36"/>
                  </a:lnTo>
                  <a:lnTo>
                    <a:pt x="22" y="42"/>
                  </a:lnTo>
                  <a:lnTo>
                    <a:pt x="28" y="45"/>
                  </a:lnTo>
                  <a:lnTo>
                    <a:pt x="28" y="51"/>
                  </a:lnTo>
                  <a:lnTo>
                    <a:pt x="33" y="54"/>
                  </a:lnTo>
                  <a:lnTo>
                    <a:pt x="33" y="60"/>
                  </a:lnTo>
                  <a:lnTo>
                    <a:pt x="39" y="63"/>
                  </a:lnTo>
                  <a:lnTo>
                    <a:pt x="39" y="70"/>
                  </a:lnTo>
                  <a:lnTo>
                    <a:pt x="44" y="73"/>
                  </a:lnTo>
                  <a:lnTo>
                    <a:pt x="44" y="79"/>
                  </a:lnTo>
                  <a:lnTo>
                    <a:pt x="50" y="82"/>
                  </a:lnTo>
                  <a:lnTo>
                    <a:pt x="50" y="91"/>
                  </a:lnTo>
                  <a:lnTo>
                    <a:pt x="56" y="94"/>
                  </a:lnTo>
                  <a:lnTo>
                    <a:pt x="56" y="97"/>
                  </a:lnTo>
                  <a:lnTo>
                    <a:pt x="61" y="100"/>
                  </a:lnTo>
                  <a:lnTo>
                    <a:pt x="61" y="109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72" y="118"/>
                  </a:lnTo>
                  <a:lnTo>
                    <a:pt x="72" y="127"/>
                  </a:lnTo>
                  <a:lnTo>
                    <a:pt x="78" y="130"/>
                  </a:lnTo>
                  <a:lnTo>
                    <a:pt x="78" y="133"/>
                  </a:lnTo>
                  <a:lnTo>
                    <a:pt x="84" y="136"/>
                  </a:lnTo>
                  <a:lnTo>
                    <a:pt x="84" y="145"/>
                  </a:lnTo>
                  <a:lnTo>
                    <a:pt x="89" y="148"/>
                  </a:lnTo>
                  <a:lnTo>
                    <a:pt x="89" y="151"/>
                  </a:lnTo>
                  <a:lnTo>
                    <a:pt x="95" y="154"/>
                  </a:lnTo>
                  <a:lnTo>
                    <a:pt x="95" y="163"/>
                  </a:lnTo>
                  <a:lnTo>
                    <a:pt x="100" y="166"/>
                  </a:lnTo>
                  <a:lnTo>
                    <a:pt x="100" y="172"/>
                  </a:lnTo>
                  <a:lnTo>
                    <a:pt x="106" y="175"/>
                  </a:lnTo>
                  <a:lnTo>
                    <a:pt x="106" y="181"/>
                  </a:lnTo>
                  <a:lnTo>
                    <a:pt x="112" y="184"/>
                  </a:lnTo>
                  <a:lnTo>
                    <a:pt x="112" y="190"/>
                  </a:lnTo>
                  <a:lnTo>
                    <a:pt x="117" y="193"/>
                  </a:lnTo>
                  <a:lnTo>
                    <a:pt x="117" y="199"/>
                  </a:lnTo>
                  <a:lnTo>
                    <a:pt x="123" y="202"/>
                  </a:lnTo>
                  <a:lnTo>
                    <a:pt x="123" y="208"/>
                  </a:lnTo>
                  <a:lnTo>
                    <a:pt x="128" y="211"/>
                  </a:lnTo>
                  <a:lnTo>
                    <a:pt x="128" y="217"/>
                  </a:lnTo>
                  <a:lnTo>
                    <a:pt x="134" y="220"/>
                  </a:lnTo>
                  <a:lnTo>
                    <a:pt x="134" y="226"/>
                  </a:lnTo>
                  <a:lnTo>
                    <a:pt x="139" y="229"/>
                  </a:lnTo>
                  <a:lnTo>
                    <a:pt x="139" y="235"/>
                  </a:lnTo>
                  <a:lnTo>
                    <a:pt x="145" y="238"/>
                  </a:lnTo>
                  <a:lnTo>
                    <a:pt x="145" y="245"/>
                  </a:lnTo>
                  <a:lnTo>
                    <a:pt x="151" y="248"/>
                  </a:lnTo>
                  <a:lnTo>
                    <a:pt x="151" y="254"/>
                  </a:lnTo>
                  <a:lnTo>
                    <a:pt x="156" y="257"/>
                  </a:lnTo>
                  <a:lnTo>
                    <a:pt x="156" y="263"/>
                  </a:lnTo>
                  <a:lnTo>
                    <a:pt x="162" y="263"/>
                  </a:lnTo>
                  <a:lnTo>
                    <a:pt x="167" y="263"/>
                  </a:lnTo>
                  <a:lnTo>
                    <a:pt x="173" y="263"/>
                  </a:lnTo>
                  <a:lnTo>
                    <a:pt x="179" y="263"/>
                  </a:lnTo>
                  <a:lnTo>
                    <a:pt x="184" y="263"/>
                  </a:lnTo>
                  <a:lnTo>
                    <a:pt x="190" y="263"/>
                  </a:lnTo>
                  <a:lnTo>
                    <a:pt x="195" y="263"/>
                  </a:lnTo>
                  <a:lnTo>
                    <a:pt x="201" y="263"/>
                  </a:lnTo>
                  <a:lnTo>
                    <a:pt x="207" y="263"/>
                  </a:lnTo>
                  <a:lnTo>
                    <a:pt x="212" y="263"/>
                  </a:lnTo>
                  <a:lnTo>
                    <a:pt x="218" y="263"/>
                  </a:lnTo>
                  <a:lnTo>
                    <a:pt x="223" y="263"/>
                  </a:lnTo>
                  <a:lnTo>
                    <a:pt x="229" y="263"/>
                  </a:lnTo>
                  <a:lnTo>
                    <a:pt x="235" y="263"/>
                  </a:lnTo>
                  <a:lnTo>
                    <a:pt x="240" y="263"/>
                  </a:lnTo>
                  <a:lnTo>
                    <a:pt x="246" y="263"/>
                  </a:lnTo>
                  <a:lnTo>
                    <a:pt x="251" y="263"/>
                  </a:lnTo>
                  <a:lnTo>
                    <a:pt x="257" y="263"/>
                  </a:lnTo>
                  <a:lnTo>
                    <a:pt x="262" y="260"/>
                  </a:lnTo>
                  <a:lnTo>
                    <a:pt x="262" y="254"/>
                  </a:lnTo>
                  <a:lnTo>
                    <a:pt x="268" y="251"/>
                  </a:lnTo>
                  <a:lnTo>
                    <a:pt x="268" y="245"/>
                  </a:lnTo>
                  <a:lnTo>
                    <a:pt x="274" y="242"/>
                  </a:lnTo>
                  <a:lnTo>
                    <a:pt x="274" y="235"/>
                  </a:lnTo>
                  <a:lnTo>
                    <a:pt x="279" y="232"/>
                  </a:lnTo>
                  <a:lnTo>
                    <a:pt x="279" y="226"/>
                  </a:lnTo>
                  <a:lnTo>
                    <a:pt x="285" y="223"/>
                  </a:lnTo>
                  <a:lnTo>
                    <a:pt x="285" y="217"/>
                  </a:lnTo>
                  <a:lnTo>
                    <a:pt x="290" y="214"/>
                  </a:lnTo>
                  <a:lnTo>
                    <a:pt x="290" y="208"/>
                  </a:lnTo>
                  <a:lnTo>
                    <a:pt x="296" y="205"/>
                  </a:lnTo>
                  <a:lnTo>
                    <a:pt x="296" y="199"/>
                  </a:lnTo>
                  <a:lnTo>
                    <a:pt x="302" y="196"/>
                  </a:lnTo>
                  <a:lnTo>
                    <a:pt x="302" y="190"/>
                  </a:lnTo>
                  <a:lnTo>
                    <a:pt x="307" y="187"/>
                  </a:lnTo>
                  <a:lnTo>
                    <a:pt x="307" y="181"/>
                  </a:lnTo>
                  <a:lnTo>
                    <a:pt x="313" y="178"/>
                  </a:lnTo>
                  <a:lnTo>
                    <a:pt x="313" y="172"/>
                  </a:lnTo>
                  <a:lnTo>
                    <a:pt x="318" y="169"/>
                  </a:lnTo>
                  <a:lnTo>
                    <a:pt x="318" y="163"/>
                  </a:lnTo>
                  <a:lnTo>
                    <a:pt x="324" y="160"/>
                  </a:lnTo>
                  <a:lnTo>
                    <a:pt x="324" y="154"/>
                  </a:lnTo>
                  <a:lnTo>
                    <a:pt x="330" y="151"/>
                  </a:lnTo>
                  <a:lnTo>
                    <a:pt x="330" y="145"/>
                  </a:lnTo>
                  <a:lnTo>
                    <a:pt x="335" y="142"/>
                  </a:lnTo>
                  <a:lnTo>
                    <a:pt x="335" y="136"/>
                  </a:lnTo>
                  <a:lnTo>
                    <a:pt x="341" y="133"/>
                  </a:lnTo>
                  <a:lnTo>
                    <a:pt x="341" y="127"/>
                  </a:lnTo>
                  <a:lnTo>
                    <a:pt x="346" y="124"/>
                  </a:lnTo>
                  <a:lnTo>
                    <a:pt x="346" y="118"/>
                  </a:lnTo>
                  <a:lnTo>
                    <a:pt x="352" y="115"/>
                  </a:lnTo>
                  <a:lnTo>
                    <a:pt x="352" y="109"/>
                  </a:lnTo>
                  <a:lnTo>
                    <a:pt x="358" y="106"/>
                  </a:lnTo>
                  <a:lnTo>
                    <a:pt x="358" y="97"/>
                  </a:lnTo>
                  <a:lnTo>
                    <a:pt x="363" y="94"/>
                  </a:lnTo>
                  <a:lnTo>
                    <a:pt x="363" y="91"/>
                  </a:lnTo>
                  <a:lnTo>
                    <a:pt x="369" y="88"/>
                  </a:lnTo>
                  <a:lnTo>
                    <a:pt x="369" y="79"/>
                  </a:lnTo>
                  <a:lnTo>
                    <a:pt x="374" y="76"/>
                  </a:lnTo>
                  <a:lnTo>
                    <a:pt x="374" y="73"/>
                  </a:lnTo>
                  <a:lnTo>
                    <a:pt x="380" y="70"/>
                  </a:lnTo>
                  <a:lnTo>
                    <a:pt x="380" y="60"/>
                  </a:lnTo>
                  <a:lnTo>
                    <a:pt x="385" y="57"/>
                  </a:lnTo>
                  <a:lnTo>
                    <a:pt x="385" y="54"/>
                  </a:lnTo>
                  <a:lnTo>
                    <a:pt x="391" y="51"/>
                  </a:lnTo>
                  <a:lnTo>
                    <a:pt x="391" y="42"/>
                  </a:lnTo>
                  <a:lnTo>
                    <a:pt x="397" y="39"/>
                  </a:lnTo>
                  <a:lnTo>
                    <a:pt x="397" y="36"/>
                  </a:lnTo>
                  <a:lnTo>
                    <a:pt x="402" y="33"/>
                  </a:lnTo>
                  <a:lnTo>
                    <a:pt x="402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7" name="Freeform 185">
              <a:extLst>
                <a:ext uri="{FF2B5EF4-FFF2-40B4-BE49-F238E27FC236}">
                  <a16:creationId xmlns:a16="http://schemas.microsoft.com/office/drawing/2014/main" id="{FEDFAA6A-BCAB-31C3-F38A-4F10CDAFA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3533"/>
              <a:ext cx="408" cy="326"/>
            </a:xfrm>
            <a:custGeom>
              <a:avLst/>
              <a:gdLst>
                <a:gd name="T0" fmla="*/ 6 w 408"/>
                <a:gd name="T1" fmla="*/ 78 h 326"/>
                <a:gd name="T2" fmla="*/ 17 w 408"/>
                <a:gd name="T3" fmla="*/ 66 h 326"/>
                <a:gd name="T4" fmla="*/ 23 w 408"/>
                <a:gd name="T5" fmla="*/ 51 h 326"/>
                <a:gd name="T6" fmla="*/ 34 w 408"/>
                <a:gd name="T7" fmla="*/ 39 h 326"/>
                <a:gd name="T8" fmla="*/ 39 w 408"/>
                <a:gd name="T9" fmla="*/ 24 h 326"/>
                <a:gd name="T10" fmla="*/ 51 w 408"/>
                <a:gd name="T11" fmla="*/ 12 h 326"/>
                <a:gd name="T12" fmla="*/ 56 w 408"/>
                <a:gd name="T13" fmla="*/ 0 h 326"/>
                <a:gd name="T14" fmla="*/ 62 w 408"/>
                <a:gd name="T15" fmla="*/ 9 h 326"/>
                <a:gd name="T16" fmla="*/ 73 w 408"/>
                <a:gd name="T17" fmla="*/ 24 h 326"/>
                <a:gd name="T18" fmla="*/ 79 w 408"/>
                <a:gd name="T19" fmla="*/ 39 h 326"/>
                <a:gd name="T20" fmla="*/ 90 w 408"/>
                <a:gd name="T21" fmla="*/ 48 h 326"/>
                <a:gd name="T22" fmla="*/ 95 w 408"/>
                <a:gd name="T23" fmla="*/ 66 h 326"/>
                <a:gd name="T24" fmla="*/ 106 w 408"/>
                <a:gd name="T25" fmla="*/ 78 h 326"/>
                <a:gd name="T26" fmla="*/ 112 w 408"/>
                <a:gd name="T27" fmla="*/ 93 h 326"/>
                <a:gd name="T28" fmla="*/ 123 w 408"/>
                <a:gd name="T29" fmla="*/ 105 h 326"/>
                <a:gd name="T30" fmla="*/ 129 w 408"/>
                <a:gd name="T31" fmla="*/ 120 h 326"/>
                <a:gd name="T32" fmla="*/ 140 w 408"/>
                <a:gd name="T33" fmla="*/ 133 h 326"/>
                <a:gd name="T34" fmla="*/ 146 w 408"/>
                <a:gd name="T35" fmla="*/ 148 h 326"/>
                <a:gd name="T36" fmla="*/ 157 w 408"/>
                <a:gd name="T37" fmla="*/ 160 h 326"/>
                <a:gd name="T38" fmla="*/ 162 w 408"/>
                <a:gd name="T39" fmla="*/ 175 h 326"/>
                <a:gd name="T40" fmla="*/ 174 w 408"/>
                <a:gd name="T41" fmla="*/ 187 h 326"/>
                <a:gd name="T42" fmla="*/ 179 w 408"/>
                <a:gd name="T43" fmla="*/ 202 h 326"/>
                <a:gd name="T44" fmla="*/ 190 w 408"/>
                <a:gd name="T45" fmla="*/ 217 h 326"/>
                <a:gd name="T46" fmla="*/ 196 w 408"/>
                <a:gd name="T47" fmla="*/ 232 h 326"/>
                <a:gd name="T48" fmla="*/ 207 w 408"/>
                <a:gd name="T49" fmla="*/ 241 h 326"/>
                <a:gd name="T50" fmla="*/ 213 w 408"/>
                <a:gd name="T51" fmla="*/ 256 h 326"/>
                <a:gd name="T52" fmla="*/ 224 w 408"/>
                <a:gd name="T53" fmla="*/ 271 h 326"/>
                <a:gd name="T54" fmla="*/ 229 w 408"/>
                <a:gd name="T55" fmla="*/ 286 h 326"/>
                <a:gd name="T56" fmla="*/ 241 w 408"/>
                <a:gd name="T57" fmla="*/ 298 h 326"/>
                <a:gd name="T58" fmla="*/ 246 w 408"/>
                <a:gd name="T59" fmla="*/ 314 h 326"/>
                <a:gd name="T60" fmla="*/ 257 w 408"/>
                <a:gd name="T61" fmla="*/ 326 h 326"/>
                <a:gd name="T62" fmla="*/ 274 w 408"/>
                <a:gd name="T63" fmla="*/ 326 h 326"/>
                <a:gd name="T64" fmla="*/ 291 w 408"/>
                <a:gd name="T65" fmla="*/ 326 h 326"/>
                <a:gd name="T66" fmla="*/ 308 w 408"/>
                <a:gd name="T67" fmla="*/ 326 h 326"/>
                <a:gd name="T68" fmla="*/ 324 w 408"/>
                <a:gd name="T69" fmla="*/ 326 h 326"/>
                <a:gd name="T70" fmla="*/ 341 w 408"/>
                <a:gd name="T71" fmla="*/ 326 h 326"/>
                <a:gd name="T72" fmla="*/ 358 w 408"/>
                <a:gd name="T73" fmla="*/ 323 h 326"/>
                <a:gd name="T74" fmla="*/ 369 w 408"/>
                <a:gd name="T75" fmla="*/ 311 h 326"/>
                <a:gd name="T76" fmla="*/ 375 w 408"/>
                <a:gd name="T77" fmla="*/ 295 h 326"/>
                <a:gd name="T78" fmla="*/ 386 w 408"/>
                <a:gd name="T79" fmla="*/ 283 h 326"/>
                <a:gd name="T80" fmla="*/ 392 w 408"/>
                <a:gd name="T81" fmla="*/ 268 h 326"/>
                <a:gd name="T82" fmla="*/ 403 w 408"/>
                <a:gd name="T83" fmla="*/ 256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6">
                  <a:moveTo>
                    <a:pt x="0" y="87"/>
                  </a:moveTo>
                  <a:lnTo>
                    <a:pt x="6" y="84"/>
                  </a:lnTo>
                  <a:lnTo>
                    <a:pt x="6" y="78"/>
                  </a:lnTo>
                  <a:lnTo>
                    <a:pt x="11" y="75"/>
                  </a:lnTo>
                  <a:lnTo>
                    <a:pt x="11" y="69"/>
                  </a:lnTo>
                  <a:lnTo>
                    <a:pt x="17" y="66"/>
                  </a:lnTo>
                  <a:lnTo>
                    <a:pt x="17" y="60"/>
                  </a:lnTo>
                  <a:lnTo>
                    <a:pt x="23" y="57"/>
                  </a:lnTo>
                  <a:lnTo>
                    <a:pt x="23" y="51"/>
                  </a:lnTo>
                  <a:lnTo>
                    <a:pt x="28" y="48"/>
                  </a:lnTo>
                  <a:lnTo>
                    <a:pt x="28" y="42"/>
                  </a:lnTo>
                  <a:lnTo>
                    <a:pt x="34" y="39"/>
                  </a:lnTo>
                  <a:lnTo>
                    <a:pt x="34" y="33"/>
                  </a:lnTo>
                  <a:lnTo>
                    <a:pt x="39" y="30"/>
                  </a:lnTo>
                  <a:lnTo>
                    <a:pt x="39" y="24"/>
                  </a:lnTo>
                  <a:lnTo>
                    <a:pt x="45" y="21"/>
                  </a:lnTo>
                  <a:lnTo>
                    <a:pt x="45" y="15"/>
                  </a:lnTo>
                  <a:lnTo>
                    <a:pt x="51" y="12"/>
                  </a:lnTo>
                  <a:lnTo>
                    <a:pt x="51" y="6"/>
                  </a:lnTo>
                  <a:lnTo>
                    <a:pt x="56" y="3"/>
                  </a:lnTo>
                  <a:lnTo>
                    <a:pt x="56" y="0"/>
                  </a:lnTo>
                  <a:lnTo>
                    <a:pt x="56" y="3"/>
                  </a:lnTo>
                  <a:lnTo>
                    <a:pt x="62" y="6"/>
                  </a:lnTo>
                  <a:lnTo>
                    <a:pt x="62" y="9"/>
                  </a:lnTo>
                  <a:lnTo>
                    <a:pt x="67" y="12"/>
                  </a:lnTo>
                  <a:lnTo>
                    <a:pt x="67" y="21"/>
                  </a:lnTo>
                  <a:lnTo>
                    <a:pt x="73" y="24"/>
                  </a:lnTo>
                  <a:lnTo>
                    <a:pt x="73" y="27"/>
                  </a:lnTo>
                  <a:lnTo>
                    <a:pt x="79" y="30"/>
                  </a:lnTo>
                  <a:lnTo>
                    <a:pt x="79" y="39"/>
                  </a:lnTo>
                  <a:lnTo>
                    <a:pt x="84" y="42"/>
                  </a:lnTo>
                  <a:lnTo>
                    <a:pt x="84" y="45"/>
                  </a:lnTo>
                  <a:lnTo>
                    <a:pt x="90" y="48"/>
                  </a:lnTo>
                  <a:lnTo>
                    <a:pt x="90" y="57"/>
                  </a:lnTo>
                  <a:lnTo>
                    <a:pt x="95" y="60"/>
                  </a:lnTo>
                  <a:lnTo>
                    <a:pt x="95" y="66"/>
                  </a:lnTo>
                  <a:lnTo>
                    <a:pt x="101" y="69"/>
                  </a:lnTo>
                  <a:lnTo>
                    <a:pt x="101" y="75"/>
                  </a:lnTo>
                  <a:lnTo>
                    <a:pt x="106" y="78"/>
                  </a:lnTo>
                  <a:lnTo>
                    <a:pt x="106" y="84"/>
                  </a:lnTo>
                  <a:lnTo>
                    <a:pt x="112" y="87"/>
                  </a:lnTo>
                  <a:lnTo>
                    <a:pt x="112" y="93"/>
                  </a:lnTo>
                  <a:lnTo>
                    <a:pt x="118" y="96"/>
                  </a:lnTo>
                  <a:lnTo>
                    <a:pt x="118" y="102"/>
                  </a:lnTo>
                  <a:lnTo>
                    <a:pt x="123" y="105"/>
                  </a:lnTo>
                  <a:lnTo>
                    <a:pt x="123" y="111"/>
                  </a:lnTo>
                  <a:lnTo>
                    <a:pt x="129" y="114"/>
                  </a:lnTo>
                  <a:lnTo>
                    <a:pt x="129" y="120"/>
                  </a:lnTo>
                  <a:lnTo>
                    <a:pt x="134" y="123"/>
                  </a:lnTo>
                  <a:lnTo>
                    <a:pt x="134" y="130"/>
                  </a:lnTo>
                  <a:lnTo>
                    <a:pt x="140" y="133"/>
                  </a:lnTo>
                  <a:lnTo>
                    <a:pt x="140" y="139"/>
                  </a:lnTo>
                  <a:lnTo>
                    <a:pt x="146" y="142"/>
                  </a:lnTo>
                  <a:lnTo>
                    <a:pt x="146" y="148"/>
                  </a:lnTo>
                  <a:lnTo>
                    <a:pt x="151" y="151"/>
                  </a:lnTo>
                  <a:lnTo>
                    <a:pt x="151" y="157"/>
                  </a:lnTo>
                  <a:lnTo>
                    <a:pt x="157" y="160"/>
                  </a:lnTo>
                  <a:lnTo>
                    <a:pt x="157" y="166"/>
                  </a:lnTo>
                  <a:lnTo>
                    <a:pt x="162" y="169"/>
                  </a:lnTo>
                  <a:lnTo>
                    <a:pt x="162" y="175"/>
                  </a:lnTo>
                  <a:lnTo>
                    <a:pt x="168" y="178"/>
                  </a:lnTo>
                  <a:lnTo>
                    <a:pt x="168" y="184"/>
                  </a:lnTo>
                  <a:lnTo>
                    <a:pt x="174" y="187"/>
                  </a:lnTo>
                  <a:lnTo>
                    <a:pt x="174" y="196"/>
                  </a:lnTo>
                  <a:lnTo>
                    <a:pt x="179" y="199"/>
                  </a:lnTo>
                  <a:lnTo>
                    <a:pt x="179" y="202"/>
                  </a:lnTo>
                  <a:lnTo>
                    <a:pt x="185" y="205"/>
                  </a:lnTo>
                  <a:lnTo>
                    <a:pt x="185" y="214"/>
                  </a:lnTo>
                  <a:lnTo>
                    <a:pt x="190" y="217"/>
                  </a:lnTo>
                  <a:lnTo>
                    <a:pt x="190" y="220"/>
                  </a:lnTo>
                  <a:lnTo>
                    <a:pt x="196" y="223"/>
                  </a:lnTo>
                  <a:lnTo>
                    <a:pt x="196" y="232"/>
                  </a:lnTo>
                  <a:lnTo>
                    <a:pt x="201" y="235"/>
                  </a:lnTo>
                  <a:lnTo>
                    <a:pt x="201" y="238"/>
                  </a:lnTo>
                  <a:lnTo>
                    <a:pt x="207" y="241"/>
                  </a:lnTo>
                  <a:lnTo>
                    <a:pt x="207" y="250"/>
                  </a:lnTo>
                  <a:lnTo>
                    <a:pt x="213" y="253"/>
                  </a:lnTo>
                  <a:lnTo>
                    <a:pt x="213" y="256"/>
                  </a:lnTo>
                  <a:lnTo>
                    <a:pt x="218" y="259"/>
                  </a:lnTo>
                  <a:lnTo>
                    <a:pt x="218" y="268"/>
                  </a:lnTo>
                  <a:lnTo>
                    <a:pt x="224" y="271"/>
                  </a:lnTo>
                  <a:lnTo>
                    <a:pt x="224" y="277"/>
                  </a:lnTo>
                  <a:lnTo>
                    <a:pt x="229" y="280"/>
                  </a:lnTo>
                  <a:lnTo>
                    <a:pt x="229" y="286"/>
                  </a:lnTo>
                  <a:lnTo>
                    <a:pt x="235" y="289"/>
                  </a:lnTo>
                  <a:lnTo>
                    <a:pt x="235" y="295"/>
                  </a:lnTo>
                  <a:lnTo>
                    <a:pt x="241" y="298"/>
                  </a:lnTo>
                  <a:lnTo>
                    <a:pt x="241" y="305"/>
                  </a:lnTo>
                  <a:lnTo>
                    <a:pt x="246" y="308"/>
                  </a:lnTo>
                  <a:lnTo>
                    <a:pt x="246" y="314"/>
                  </a:lnTo>
                  <a:lnTo>
                    <a:pt x="252" y="317"/>
                  </a:lnTo>
                  <a:lnTo>
                    <a:pt x="252" y="323"/>
                  </a:lnTo>
                  <a:lnTo>
                    <a:pt x="257" y="326"/>
                  </a:lnTo>
                  <a:lnTo>
                    <a:pt x="263" y="326"/>
                  </a:lnTo>
                  <a:lnTo>
                    <a:pt x="269" y="326"/>
                  </a:lnTo>
                  <a:lnTo>
                    <a:pt x="274" y="326"/>
                  </a:lnTo>
                  <a:lnTo>
                    <a:pt x="280" y="326"/>
                  </a:lnTo>
                  <a:lnTo>
                    <a:pt x="285" y="326"/>
                  </a:lnTo>
                  <a:lnTo>
                    <a:pt x="291" y="326"/>
                  </a:lnTo>
                  <a:lnTo>
                    <a:pt x="297" y="326"/>
                  </a:lnTo>
                  <a:lnTo>
                    <a:pt x="302" y="326"/>
                  </a:lnTo>
                  <a:lnTo>
                    <a:pt x="308" y="326"/>
                  </a:lnTo>
                  <a:lnTo>
                    <a:pt x="313" y="326"/>
                  </a:lnTo>
                  <a:lnTo>
                    <a:pt x="319" y="326"/>
                  </a:lnTo>
                  <a:lnTo>
                    <a:pt x="324" y="326"/>
                  </a:lnTo>
                  <a:lnTo>
                    <a:pt x="330" y="326"/>
                  </a:lnTo>
                  <a:lnTo>
                    <a:pt x="336" y="326"/>
                  </a:lnTo>
                  <a:lnTo>
                    <a:pt x="341" y="326"/>
                  </a:lnTo>
                  <a:lnTo>
                    <a:pt x="347" y="326"/>
                  </a:lnTo>
                  <a:lnTo>
                    <a:pt x="352" y="326"/>
                  </a:lnTo>
                  <a:lnTo>
                    <a:pt x="358" y="323"/>
                  </a:lnTo>
                  <a:lnTo>
                    <a:pt x="364" y="320"/>
                  </a:lnTo>
                  <a:lnTo>
                    <a:pt x="364" y="314"/>
                  </a:lnTo>
                  <a:lnTo>
                    <a:pt x="369" y="311"/>
                  </a:lnTo>
                  <a:lnTo>
                    <a:pt x="369" y="305"/>
                  </a:lnTo>
                  <a:lnTo>
                    <a:pt x="375" y="301"/>
                  </a:lnTo>
                  <a:lnTo>
                    <a:pt x="375" y="295"/>
                  </a:lnTo>
                  <a:lnTo>
                    <a:pt x="380" y="292"/>
                  </a:lnTo>
                  <a:lnTo>
                    <a:pt x="380" y="286"/>
                  </a:lnTo>
                  <a:lnTo>
                    <a:pt x="386" y="283"/>
                  </a:lnTo>
                  <a:lnTo>
                    <a:pt x="386" y="277"/>
                  </a:lnTo>
                  <a:lnTo>
                    <a:pt x="392" y="274"/>
                  </a:lnTo>
                  <a:lnTo>
                    <a:pt x="392" y="268"/>
                  </a:lnTo>
                  <a:lnTo>
                    <a:pt x="397" y="265"/>
                  </a:lnTo>
                  <a:lnTo>
                    <a:pt x="397" y="259"/>
                  </a:lnTo>
                  <a:lnTo>
                    <a:pt x="403" y="256"/>
                  </a:lnTo>
                  <a:lnTo>
                    <a:pt x="403" y="247"/>
                  </a:lnTo>
                  <a:lnTo>
                    <a:pt x="408" y="24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8" name="Freeform 186">
              <a:extLst>
                <a:ext uri="{FF2B5EF4-FFF2-40B4-BE49-F238E27FC236}">
                  <a16:creationId xmlns:a16="http://schemas.microsoft.com/office/drawing/2014/main" id="{0134CADE-CFAA-5EBA-7B46-95E1B9235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" y="3533"/>
              <a:ext cx="369" cy="326"/>
            </a:xfrm>
            <a:custGeom>
              <a:avLst/>
              <a:gdLst>
                <a:gd name="T0" fmla="*/ 6 w 369"/>
                <a:gd name="T1" fmla="*/ 238 h 326"/>
                <a:gd name="T2" fmla="*/ 12 w 369"/>
                <a:gd name="T3" fmla="*/ 220 h 326"/>
                <a:gd name="T4" fmla="*/ 23 w 369"/>
                <a:gd name="T5" fmla="*/ 208 h 326"/>
                <a:gd name="T6" fmla="*/ 28 w 369"/>
                <a:gd name="T7" fmla="*/ 193 h 326"/>
                <a:gd name="T8" fmla="*/ 39 w 369"/>
                <a:gd name="T9" fmla="*/ 181 h 326"/>
                <a:gd name="T10" fmla="*/ 45 w 369"/>
                <a:gd name="T11" fmla="*/ 166 h 326"/>
                <a:gd name="T12" fmla="*/ 56 w 369"/>
                <a:gd name="T13" fmla="*/ 154 h 326"/>
                <a:gd name="T14" fmla="*/ 62 w 369"/>
                <a:gd name="T15" fmla="*/ 139 h 326"/>
                <a:gd name="T16" fmla="*/ 73 w 369"/>
                <a:gd name="T17" fmla="*/ 126 h 326"/>
                <a:gd name="T18" fmla="*/ 79 w 369"/>
                <a:gd name="T19" fmla="*/ 111 h 326"/>
                <a:gd name="T20" fmla="*/ 90 w 369"/>
                <a:gd name="T21" fmla="*/ 99 h 326"/>
                <a:gd name="T22" fmla="*/ 95 w 369"/>
                <a:gd name="T23" fmla="*/ 84 h 326"/>
                <a:gd name="T24" fmla="*/ 107 w 369"/>
                <a:gd name="T25" fmla="*/ 72 h 326"/>
                <a:gd name="T26" fmla="*/ 112 w 369"/>
                <a:gd name="T27" fmla="*/ 57 h 326"/>
                <a:gd name="T28" fmla="*/ 123 w 369"/>
                <a:gd name="T29" fmla="*/ 45 h 326"/>
                <a:gd name="T30" fmla="*/ 129 w 369"/>
                <a:gd name="T31" fmla="*/ 30 h 326"/>
                <a:gd name="T32" fmla="*/ 140 w 369"/>
                <a:gd name="T33" fmla="*/ 15 h 326"/>
                <a:gd name="T34" fmla="*/ 146 w 369"/>
                <a:gd name="T35" fmla="*/ 0 h 326"/>
                <a:gd name="T36" fmla="*/ 162 w 369"/>
                <a:gd name="T37" fmla="*/ 18 h 326"/>
                <a:gd name="T38" fmla="*/ 168 w 369"/>
                <a:gd name="T39" fmla="*/ 33 h 326"/>
                <a:gd name="T40" fmla="*/ 179 w 369"/>
                <a:gd name="T41" fmla="*/ 45 h 326"/>
                <a:gd name="T42" fmla="*/ 185 w 369"/>
                <a:gd name="T43" fmla="*/ 60 h 326"/>
                <a:gd name="T44" fmla="*/ 196 w 369"/>
                <a:gd name="T45" fmla="*/ 72 h 326"/>
                <a:gd name="T46" fmla="*/ 202 w 369"/>
                <a:gd name="T47" fmla="*/ 87 h 326"/>
                <a:gd name="T48" fmla="*/ 213 w 369"/>
                <a:gd name="T49" fmla="*/ 102 h 326"/>
                <a:gd name="T50" fmla="*/ 218 w 369"/>
                <a:gd name="T51" fmla="*/ 117 h 326"/>
                <a:gd name="T52" fmla="*/ 230 w 369"/>
                <a:gd name="T53" fmla="*/ 130 h 326"/>
                <a:gd name="T54" fmla="*/ 235 w 369"/>
                <a:gd name="T55" fmla="*/ 145 h 326"/>
                <a:gd name="T56" fmla="*/ 246 w 369"/>
                <a:gd name="T57" fmla="*/ 157 h 326"/>
                <a:gd name="T58" fmla="*/ 252 w 369"/>
                <a:gd name="T59" fmla="*/ 172 h 326"/>
                <a:gd name="T60" fmla="*/ 263 w 369"/>
                <a:gd name="T61" fmla="*/ 184 h 326"/>
                <a:gd name="T62" fmla="*/ 269 w 369"/>
                <a:gd name="T63" fmla="*/ 199 h 326"/>
                <a:gd name="T64" fmla="*/ 280 w 369"/>
                <a:gd name="T65" fmla="*/ 211 h 326"/>
                <a:gd name="T66" fmla="*/ 285 w 369"/>
                <a:gd name="T67" fmla="*/ 226 h 326"/>
                <a:gd name="T68" fmla="*/ 297 w 369"/>
                <a:gd name="T69" fmla="*/ 238 h 326"/>
                <a:gd name="T70" fmla="*/ 302 w 369"/>
                <a:gd name="T71" fmla="*/ 253 h 326"/>
                <a:gd name="T72" fmla="*/ 313 w 369"/>
                <a:gd name="T73" fmla="*/ 265 h 326"/>
                <a:gd name="T74" fmla="*/ 319 w 369"/>
                <a:gd name="T75" fmla="*/ 280 h 326"/>
                <a:gd name="T76" fmla="*/ 330 w 369"/>
                <a:gd name="T77" fmla="*/ 292 h 326"/>
                <a:gd name="T78" fmla="*/ 336 w 369"/>
                <a:gd name="T79" fmla="*/ 308 h 326"/>
                <a:gd name="T80" fmla="*/ 353 w 369"/>
                <a:gd name="T81" fmla="*/ 326 h 326"/>
                <a:gd name="T82" fmla="*/ 358 w 369"/>
                <a:gd name="T83" fmla="*/ 326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69" h="326">
                  <a:moveTo>
                    <a:pt x="0" y="244"/>
                  </a:moveTo>
                  <a:lnTo>
                    <a:pt x="0" y="241"/>
                  </a:lnTo>
                  <a:lnTo>
                    <a:pt x="6" y="238"/>
                  </a:lnTo>
                  <a:lnTo>
                    <a:pt x="6" y="229"/>
                  </a:lnTo>
                  <a:lnTo>
                    <a:pt x="12" y="226"/>
                  </a:lnTo>
                  <a:lnTo>
                    <a:pt x="12" y="220"/>
                  </a:lnTo>
                  <a:lnTo>
                    <a:pt x="17" y="217"/>
                  </a:lnTo>
                  <a:lnTo>
                    <a:pt x="17" y="211"/>
                  </a:lnTo>
                  <a:lnTo>
                    <a:pt x="23" y="208"/>
                  </a:lnTo>
                  <a:lnTo>
                    <a:pt x="23" y="202"/>
                  </a:lnTo>
                  <a:lnTo>
                    <a:pt x="28" y="199"/>
                  </a:lnTo>
                  <a:lnTo>
                    <a:pt x="28" y="193"/>
                  </a:lnTo>
                  <a:lnTo>
                    <a:pt x="34" y="190"/>
                  </a:lnTo>
                  <a:lnTo>
                    <a:pt x="34" y="184"/>
                  </a:lnTo>
                  <a:lnTo>
                    <a:pt x="39" y="181"/>
                  </a:lnTo>
                  <a:lnTo>
                    <a:pt x="39" y="175"/>
                  </a:lnTo>
                  <a:lnTo>
                    <a:pt x="45" y="172"/>
                  </a:lnTo>
                  <a:lnTo>
                    <a:pt x="45" y="166"/>
                  </a:lnTo>
                  <a:lnTo>
                    <a:pt x="51" y="163"/>
                  </a:lnTo>
                  <a:lnTo>
                    <a:pt x="51" y="157"/>
                  </a:lnTo>
                  <a:lnTo>
                    <a:pt x="56" y="154"/>
                  </a:lnTo>
                  <a:lnTo>
                    <a:pt x="56" y="148"/>
                  </a:lnTo>
                  <a:lnTo>
                    <a:pt x="62" y="145"/>
                  </a:lnTo>
                  <a:lnTo>
                    <a:pt x="62" y="139"/>
                  </a:lnTo>
                  <a:lnTo>
                    <a:pt x="67" y="136"/>
                  </a:lnTo>
                  <a:lnTo>
                    <a:pt x="67" y="130"/>
                  </a:lnTo>
                  <a:lnTo>
                    <a:pt x="73" y="126"/>
                  </a:lnTo>
                  <a:lnTo>
                    <a:pt x="73" y="120"/>
                  </a:lnTo>
                  <a:lnTo>
                    <a:pt x="79" y="117"/>
                  </a:lnTo>
                  <a:lnTo>
                    <a:pt x="79" y="111"/>
                  </a:lnTo>
                  <a:lnTo>
                    <a:pt x="84" y="108"/>
                  </a:lnTo>
                  <a:lnTo>
                    <a:pt x="84" y="102"/>
                  </a:lnTo>
                  <a:lnTo>
                    <a:pt x="90" y="99"/>
                  </a:lnTo>
                  <a:lnTo>
                    <a:pt x="90" y="93"/>
                  </a:lnTo>
                  <a:lnTo>
                    <a:pt x="95" y="90"/>
                  </a:lnTo>
                  <a:lnTo>
                    <a:pt x="95" y="84"/>
                  </a:lnTo>
                  <a:lnTo>
                    <a:pt x="101" y="81"/>
                  </a:lnTo>
                  <a:lnTo>
                    <a:pt x="101" y="75"/>
                  </a:lnTo>
                  <a:lnTo>
                    <a:pt x="107" y="72"/>
                  </a:lnTo>
                  <a:lnTo>
                    <a:pt x="107" y="66"/>
                  </a:lnTo>
                  <a:lnTo>
                    <a:pt x="112" y="63"/>
                  </a:lnTo>
                  <a:lnTo>
                    <a:pt x="112" y="57"/>
                  </a:lnTo>
                  <a:lnTo>
                    <a:pt x="118" y="54"/>
                  </a:lnTo>
                  <a:lnTo>
                    <a:pt x="118" y="48"/>
                  </a:lnTo>
                  <a:lnTo>
                    <a:pt x="123" y="45"/>
                  </a:lnTo>
                  <a:lnTo>
                    <a:pt x="123" y="36"/>
                  </a:lnTo>
                  <a:lnTo>
                    <a:pt x="129" y="33"/>
                  </a:lnTo>
                  <a:lnTo>
                    <a:pt x="129" y="30"/>
                  </a:lnTo>
                  <a:lnTo>
                    <a:pt x="135" y="27"/>
                  </a:lnTo>
                  <a:lnTo>
                    <a:pt x="135" y="18"/>
                  </a:lnTo>
                  <a:lnTo>
                    <a:pt x="140" y="15"/>
                  </a:lnTo>
                  <a:lnTo>
                    <a:pt x="140" y="12"/>
                  </a:lnTo>
                  <a:lnTo>
                    <a:pt x="146" y="9"/>
                  </a:lnTo>
                  <a:lnTo>
                    <a:pt x="146" y="0"/>
                  </a:lnTo>
                  <a:lnTo>
                    <a:pt x="157" y="6"/>
                  </a:lnTo>
                  <a:lnTo>
                    <a:pt x="157" y="15"/>
                  </a:lnTo>
                  <a:lnTo>
                    <a:pt x="162" y="18"/>
                  </a:lnTo>
                  <a:lnTo>
                    <a:pt x="162" y="24"/>
                  </a:lnTo>
                  <a:lnTo>
                    <a:pt x="168" y="27"/>
                  </a:lnTo>
                  <a:lnTo>
                    <a:pt x="168" y="33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79" y="45"/>
                  </a:lnTo>
                  <a:lnTo>
                    <a:pt x="179" y="51"/>
                  </a:lnTo>
                  <a:lnTo>
                    <a:pt x="185" y="54"/>
                  </a:lnTo>
                  <a:lnTo>
                    <a:pt x="185" y="60"/>
                  </a:lnTo>
                  <a:lnTo>
                    <a:pt x="190" y="63"/>
                  </a:lnTo>
                  <a:lnTo>
                    <a:pt x="190" y="69"/>
                  </a:lnTo>
                  <a:lnTo>
                    <a:pt x="196" y="72"/>
                  </a:lnTo>
                  <a:lnTo>
                    <a:pt x="196" y="81"/>
                  </a:lnTo>
                  <a:lnTo>
                    <a:pt x="202" y="84"/>
                  </a:lnTo>
                  <a:lnTo>
                    <a:pt x="202" y="87"/>
                  </a:lnTo>
                  <a:lnTo>
                    <a:pt x="207" y="90"/>
                  </a:lnTo>
                  <a:lnTo>
                    <a:pt x="207" y="99"/>
                  </a:lnTo>
                  <a:lnTo>
                    <a:pt x="213" y="102"/>
                  </a:lnTo>
                  <a:lnTo>
                    <a:pt x="213" y="108"/>
                  </a:lnTo>
                  <a:lnTo>
                    <a:pt x="218" y="111"/>
                  </a:lnTo>
                  <a:lnTo>
                    <a:pt x="218" y="117"/>
                  </a:lnTo>
                  <a:lnTo>
                    <a:pt x="224" y="120"/>
                  </a:lnTo>
                  <a:lnTo>
                    <a:pt x="224" y="126"/>
                  </a:lnTo>
                  <a:lnTo>
                    <a:pt x="230" y="130"/>
                  </a:lnTo>
                  <a:lnTo>
                    <a:pt x="230" y="136"/>
                  </a:lnTo>
                  <a:lnTo>
                    <a:pt x="235" y="139"/>
                  </a:lnTo>
                  <a:lnTo>
                    <a:pt x="235" y="145"/>
                  </a:lnTo>
                  <a:lnTo>
                    <a:pt x="241" y="148"/>
                  </a:lnTo>
                  <a:lnTo>
                    <a:pt x="241" y="154"/>
                  </a:lnTo>
                  <a:lnTo>
                    <a:pt x="246" y="157"/>
                  </a:lnTo>
                  <a:lnTo>
                    <a:pt x="246" y="163"/>
                  </a:lnTo>
                  <a:lnTo>
                    <a:pt x="252" y="166"/>
                  </a:lnTo>
                  <a:lnTo>
                    <a:pt x="252" y="172"/>
                  </a:lnTo>
                  <a:lnTo>
                    <a:pt x="258" y="175"/>
                  </a:lnTo>
                  <a:lnTo>
                    <a:pt x="258" y="181"/>
                  </a:lnTo>
                  <a:lnTo>
                    <a:pt x="263" y="184"/>
                  </a:lnTo>
                  <a:lnTo>
                    <a:pt x="263" y="190"/>
                  </a:lnTo>
                  <a:lnTo>
                    <a:pt x="269" y="193"/>
                  </a:lnTo>
                  <a:lnTo>
                    <a:pt x="269" y="199"/>
                  </a:lnTo>
                  <a:lnTo>
                    <a:pt x="274" y="202"/>
                  </a:lnTo>
                  <a:lnTo>
                    <a:pt x="274" y="208"/>
                  </a:lnTo>
                  <a:lnTo>
                    <a:pt x="280" y="211"/>
                  </a:lnTo>
                  <a:lnTo>
                    <a:pt x="280" y="217"/>
                  </a:lnTo>
                  <a:lnTo>
                    <a:pt x="285" y="220"/>
                  </a:lnTo>
                  <a:lnTo>
                    <a:pt x="285" y="226"/>
                  </a:lnTo>
                  <a:lnTo>
                    <a:pt x="291" y="229"/>
                  </a:lnTo>
                  <a:lnTo>
                    <a:pt x="291" y="235"/>
                  </a:lnTo>
                  <a:lnTo>
                    <a:pt x="297" y="238"/>
                  </a:lnTo>
                  <a:lnTo>
                    <a:pt x="297" y="244"/>
                  </a:lnTo>
                  <a:lnTo>
                    <a:pt x="302" y="247"/>
                  </a:lnTo>
                  <a:lnTo>
                    <a:pt x="302" y="253"/>
                  </a:lnTo>
                  <a:lnTo>
                    <a:pt x="308" y="256"/>
                  </a:lnTo>
                  <a:lnTo>
                    <a:pt x="308" y="262"/>
                  </a:lnTo>
                  <a:lnTo>
                    <a:pt x="313" y="265"/>
                  </a:lnTo>
                  <a:lnTo>
                    <a:pt x="313" y="271"/>
                  </a:lnTo>
                  <a:lnTo>
                    <a:pt x="319" y="274"/>
                  </a:lnTo>
                  <a:lnTo>
                    <a:pt x="319" y="280"/>
                  </a:lnTo>
                  <a:lnTo>
                    <a:pt x="325" y="283"/>
                  </a:lnTo>
                  <a:lnTo>
                    <a:pt x="325" y="289"/>
                  </a:lnTo>
                  <a:lnTo>
                    <a:pt x="330" y="292"/>
                  </a:lnTo>
                  <a:lnTo>
                    <a:pt x="330" y="298"/>
                  </a:lnTo>
                  <a:lnTo>
                    <a:pt x="336" y="301"/>
                  </a:lnTo>
                  <a:lnTo>
                    <a:pt x="336" y="308"/>
                  </a:lnTo>
                  <a:lnTo>
                    <a:pt x="341" y="311"/>
                  </a:lnTo>
                  <a:lnTo>
                    <a:pt x="341" y="320"/>
                  </a:lnTo>
                  <a:lnTo>
                    <a:pt x="353" y="326"/>
                  </a:lnTo>
                  <a:lnTo>
                    <a:pt x="347" y="326"/>
                  </a:lnTo>
                  <a:lnTo>
                    <a:pt x="353" y="326"/>
                  </a:lnTo>
                  <a:lnTo>
                    <a:pt x="358" y="326"/>
                  </a:lnTo>
                  <a:lnTo>
                    <a:pt x="364" y="326"/>
                  </a:lnTo>
                  <a:lnTo>
                    <a:pt x="369" y="32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59" name="Freeform 187">
              <a:extLst>
                <a:ext uri="{FF2B5EF4-FFF2-40B4-BE49-F238E27FC236}">
                  <a16:creationId xmlns:a16="http://schemas.microsoft.com/office/drawing/2014/main" id="{E105FDBD-10CB-4422-27F5-44A5AC939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7" y="3533"/>
              <a:ext cx="392" cy="326"/>
            </a:xfrm>
            <a:custGeom>
              <a:avLst/>
              <a:gdLst>
                <a:gd name="T0" fmla="*/ 11 w 392"/>
                <a:gd name="T1" fmla="*/ 326 h 326"/>
                <a:gd name="T2" fmla="*/ 28 w 392"/>
                <a:gd name="T3" fmla="*/ 326 h 326"/>
                <a:gd name="T4" fmla="*/ 45 w 392"/>
                <a:gd name="T5" fmla="*/ 326 h 326"/>
                <a:gd name="T6" fmla="*/ 62 w 392"/>
                <a:gd name="T7" fmla="*/ 326 h 326"/>
                <a:gd name="T8" fmla="*/ 79 w 392"/>
                <a:gd name="T9" fmla="*/ 326 h 326"/>
                <a:gd name="T10" fmla="*/ 90 w 392"/>
                <a:gd name="T11" fmla="*/ 314 h 326"/>
                <a:gd name="T12" fmla="*/ 95 w 392"/>
                <a:gd name="T13" fmla="*/ 298 h 326"/>
                <a:gd name="T14" fmla="*/ 107 w 392"/>
                <a:gd name="T15" fmla="*/ 286 h 326"/>
                <a:gd name="T16" fmla="*/ 112 w 392"/>
                <a:gd name="T17" fmla="*/ 271 h 326"/>
                <a:gd name="T18" fmla="*/ 123 w 392"/>
                <a:gd name="T19" fmla="*/ 259 h 326"/>
                <a:gd name="T20" fmla="*/ 129 w 392"/>
                <a:gd name="T21" fmla="*/ 244 h 326"/>
                <a:gd name="T22" fmla="*/ 140 w 392"/>
                <a:gd name="T23" fmla="*/ 232 h 326"/>
                <a:gd name="T24" fmla="*/ 146 w 392"/>
                <a:gd name="T25" fmla="*/ 217 h 326"/>
                <a:gd name="T26" fmla="*/ 157 w 392"/>
                <a:gd name="T27" fmla="*/ 202 h 326"/>
                <a:gd name="T28" fmla="*/ 162 w 392"/>
                <a:gd name="T29" fmla="*/ 187 h 326"/>
                <a:gd name="T30" fmla="*/ 174 w 392"/>
                <a:gd name="T31" fmla="*/ 178 h 326"/>
                <a:gd name="T32" fmla="*/ 179 w 392"/>
                <a:gd name="T33" fmla="*/ 163 h 326"/>
                <a:gd name="T34" fmla="*/ 190 w 392"/>
                <a:gd name="T35" fmla="*/ 148 h 326"/>
                <a:gd name="T36" fmla="*/ 196 w 392"/>
                <a:gd name="T37" fmla="*/ 133 h 326"/>
                <a:gd name="T38" fmla="*/ 207 w 392"/>
                <a:gd name="T39" fmla="*/ 120 h 326"/>
                <a:gd name="T40" fmla="*/ 213 w 392"/>
                <a:gd name="T41" fmla="*/ 105 h 326"/>
                <a:gd name="T42" fmla="*/ 224 w 392"/>
                <a:gd name="T43" fmla="*/ 93 h 326"/>
                <a:gd name="T44" fmla="*/ 230 w 392"/>
                <a:gd name="T45" fmla="*/ 78 h 326"/>
                <a:gd name="T46" fmla="*/ 241 w 392"/>
                <a:gd name="T47" fmla="*/ 66 h 326"/>
                <a:gd name="T48" fmla="*/ 246 w 392"/>
                <a:gd name="T49" fmla="*/ 51 h 326"/>
                <a:gd name="T50" fmla="*/ 257 w 392"/>
                <a:gd name="T51" fmla="*/ 39 h 326"/>
                <a:gd name="T52" fmla="*/ 263 w 392"/>
                <a:gd name="T53" fmla="*/ 24 h 326"/>
                <a:gd name="T54" fmla="*/ 274 w 392"/>
                <a:gd name="T55" fmla="*/ 12 h 326"/>
                <a:gd name="T56" fmla="*/ 280 w 392"/>
                <a:gd name="T57" fmla="*/ 0 h 326"/>
                <a:gd name="T58" fmla="*/ 285 w 392"/>
                <a:gd name="T59" fmla="*/ 12 h 326"/>
                <a:gd name="T60" fmla="*/ 297 w 392"/>
                <a:gd name="T61" fmla="*/ 24 h 326"/>
                <a:gd name="T62" fmla="*/ 302 w 392"/>
                <a:gd name="T63" fmla="*/ 39 h 326"/>
                <a:gd name="T64" fmla="*/ 313 w 392"/>
                <a:gd name="T65" fmla="*/ 51 h 326"/>
                <a:gd name="T66" fmla="*/ 319 w 392"/>
                <a:gd name="T67" fmla="*/ 66 h 326"/>
                <a:gd name="T68" fmla="*/ 330 w 392"/>
                <a:gd name="T69" fmla="*/ 78 h 326"/>
                <a:gd name="T70" fmla="*/ 336 w 392"/>
                <a:gd name="T71" fmla="*/ 93 h 326"/>
                <a:gd name="T72" fmla="*/ 347 w 392"/>
                <a:gd name="T73" fmla="*/ 105 h 326"/>
                <a:gd name="T74" fmla="*/ 353 w 392"/>
                <a:gd name="T75" fmla="*/ 120 h 326"/>
                <a:gd name="T76" fmla="*/ 364 w 392"/>
                <a:gd name="T77" fmla="*/ 133 h 326"/>
                <a:gd name="T78" fmla="*/ 369 w 392"/>
                <a:gd name="T79" fmla="*/ 151 h 326"/>
                <a:gd name="T80" fmla="*/ 380 w 392"/>
                <a:gd name="T81" fmla="*/ 160 h 326"/>
                <a:gd name="T82" fmla="*/ 386 w 392"/>
                <a:gd name="T83" fmla="*/ 175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92" h="326">
                  <a:moveTo>
                    <a:pt x="0" y="326"/>
                  </a:moveTo>
                  <a:lnTo>
                    <a:pt x="6" y="326"/>
                  </a:lnTo>
                  <a:lnTo>
                    <a:pt x="11" y="326"/>
                  </a:lnTo>
                  <a:lnTo>
                    <a:pt x="17" y="326"/>
                  </a:lnTo>
                  <a:lnTo>
                    <a:pt x="23" y="326"/>
                  </a:lnTo>
                  <a:lnTo>
                    <a:pt x="28" y="326"/>
                  </a:lnTo>
                  <a:lnTo>
                    <a:pt x="34" y="326"/>
                  </a:lnTo>
                  <a:lnTo>
                    <a:pt x="39" y="326"/>
                  </a:lnTo>
                  <a:lnTo>
                    <a:pt x="45" y="326"/>
                  </a:lnTo>
                  <a:lnTo>
                    <a:pt x="51" y="326"/>
                  </a:lnTo>
                  <a:lnTo>
                    <a:pt x="56" y="326"/>
                  </a:lnTo>
                  <a:lnTo>
                    <a:pt x="62" y="326"/>
                  </a:lnTo>
                  <a:lnTo>
                    <a:pt x="67" y="326"/>
                  </a:lnTo>
                  <a:lnTo>
                    <a:pt x="73" y="326"/>
                  </a:lnTo>
                  <a:lnTo>
                    <a:pt x="79" y="326"/>
                  </a:lnTo>
                  <a:lnTo>
                    <a:pt x="84" y="323"/>
                  </a:lnTo>
                  <a:lnTo>
                    <a:pt x="84" y="317"/>
                  </a:lnTo>
                  <a:lnTo>
                    <a:pt x="90" y="314"/>
                  </a:lnTo>
                  <a:lnTo>
                    <a:pt x="90" y="308"/>
                  </a:lnTo>
                  <a:lnTo>
                    <a:pt x="95" y="305"/>
                  </a:lnTo>
                  <a:lnTo>
                    <a:pt x="95" y="298"/>
                  </a:lnTo>
                  <a:lnTo>
                    <a:pt x="101" y="295"/>
                  </a:lnTo>
                  <a:lnTo>
                    <a:pt x="101" y="289"/>
                  </a:lnTo>
                  <a:lnTo>
                    <a:pt x="107" y="286"/>
                  </a:lnTo>
                  <a:lnTo>
                    <a:pt x="107" y="280"/>
                  </a:lnTo>
                  <a:lnTo>
                    <a:pt x="112" y="277"/>
                  </a:lnTo>
                  <a:lnTo>
                    <a:pt x="112" y="271"/>
                  </a:lnTo>
                  <a:lnTo>
                    <a:pt x="118" y="268"/>
                  </a:lnTo>
                  <a:lnTo>
                    <a:pt x="118" y="262"/>
                  </a:lnTo>
                  <a:lnTo>
                    <a:pt x="123" y="259"/>
                  </a:lnTo>
                  <a:lnTo>
                    <a:pt x="123" y="253"/>
                  </a:lnTo>
                  <a:lnTo>
                    <a:pt x="129" y="250"/>
                  </a:lnTo>
                  <a:lnTo>
                    <a:pt x="129" y="244"/>
                  </a:lnTo>
                  <a:lnTo>
                    <a:pt x="134" y="241"/>
                  </a:lnTo>
                  <a:lnTo>
                    <a:pt x="134" y="235"/>
                  </a:lnTo>
                  <a:lnTo>
                    <a:pt x="140" y="232"/>
                  </a:lnTo>
                  <a:lnTo>
                    <a:pt x="140" y="226"/>
                  </a:lnTo>
                  <a:lnTo>
                    <a:pt x="146" y="223"/>
                  </a:lnTo>
                  <a:lnTo>
                    <a:pt x="146" y="217"/>
                  </a:lnTo>
                  <a:lnTo>
                    <a:pt x="151" y="214"/>
                  </a:lnTo>
                  <a:lnTo>
                    <a:pt x="151" y="205"/>
                  </a:lnTo>
                  <a:lnTo>
                    <a:pt x="157" y="202"/>
                  </a:lnTo>
                  <a:lnTo>
                    <a:pt x="157" y="199"/>
                  </a:lnTo>
                  <a:lnTo>
                    <a:pt x="162" y="196"/>
                  </a:lnTo>
                  <a:lnTo>
                    <a:pt x="162" y="187"/>
                  </a:lnTo>
                  <a:lnTo>
                    <a:pt x="168" y="184"/>
                  </a:lnTo>
                  <a:lnTo>
                    <a:pt x="168" y="181"/>
                  </a:lnTo>
                  <a:lnTo>
                    <a:pt x="174" y="178"/>
                  </a:lnTo>
                  <a:lnTo>
                    <a:pt x="174" y="169"/>
                  </a:lnTo>
                  <a:lnTo>
                    <a:pt x="179" y="166"/>
                  </a:lnTo>
                  <a:lnTo>
                    <a:pt x="179" y="163"/>
                  </a:lnTo>
                  <a:lnTo>
                    <a:pt x="185" y="160"/>
                  </a:lnTo>
                  <a:lnTo>
                    <a:pt x="185" y="151"/>
                  </a:lnTo>
                  <a:lnTo>
                    <a:pt x="190" y="148"/>
                  </a:lnTo>
                  <a:lnTo>
                    <a:pt x="190" y="145"/>
                  </a:lnTo>
                  <a:lnTo>
                    <a:pt x="196" y="142"/>
                  </a:lnTo>
                  <a:lnTo>
                    <a:pt x="196" y="133"/>
                  </a:lnTo>
                  <a:lnTo>
                    <a:pt x="202" y="130"/>
                  </a:lnTo>
                  <a:lnTo>
                    <a:pt x="202" y="123"/>
                  </a:lnTo>
                  <a:lnTo>
                    <a:pt x="207" y="120"/>
                  </a:lnTo>
                  <a:lnTo>
                    <a:pt x="207" y="114"/>
                  </a:lnTo>
                  <a:lnTo>
                    <a:pt x="213" y="111"/>
                  </a:lnTo>
                  <a:lnTo>
                    <a:pt x="213" y="105"/>
                  </a:lnTo>
                  <a:lnTo>
                    <a:pt x="218" y="102"/>
                  </a:lnTo>
                  <a:lnTo>
                    <a:pt x="218" y="96"/>
                  </a:lnTo>
                  <a:lnTo>
                    <a:pt x="224" y="93"/>
                  </a:lnTo>
                  <a:lnTo>
                    <a:pt x="224" y="87"/>
                  </a:lnTo>
                  <a:lnTo>
                    <a:pt x="230" y="84"/>
                  </a:lnTo>
                  <a:lnTo>
                    <a:pt x="230" y="78"/>
                  </a:lnTo>
                  <a:lnTo>
                    <a:pt x="235" y="75"/>
                  </a:lnTo>
                  <a:lnTo>
                    <a:pt x="235" y="69"/>
                  </a:lnTo>
                  <a:lnTo>
                    <a:pt x="241" y="66"/>
                  </a:lnTo>
                  <a:lnTo>
                    <a:pt x="241" y="60"/>
                  </a:lnTo>
                  <a:lnTo>
                    <a:pt x="246" y="57"/>
                  </a:lnTo>
                  <a:lnTo>
                    <a:pt x="246" y="51"/>
                  </a:lnTo>
                  <a:lnTo>
                    <a:pt x="252" y="48"/>
                  </a:lnTo>
                  <a:lnTo>
                    <a:pt x="252" y="42"/>
                  </a:lnTo>
                  <a:lnTo>
                    <a:pt x="257" y="39"/>
                  </a:lnTo>
                  <a:lnTo>
                    <a:pt x="257" y="33"/>
                  </a:lnTo>
                  <a:lnTo>
                    <a:pt x="263" y="30"/>
                  </a:lnTo>
                  <a:lnTo>
                    <a:pt x="263" y="24"/>
                  </a:lnTo>
                  <a:lnTo>
                    <a:pt x="269" y="21"/>
                  </a:lnTo>
                  <a:lnTo>
                    <a:pt x="269" y="15"/>
                  </a:lnTo>
                  <a:lnTo>
                    <a:pt x="274" y="12"/>
                  </a:lnTo>
                  <a:lnTo>
                    <a:pt x="274" y="6"/>
                  </a:lnTo>
                  <a:lnTo>
                    <a:pt x="280" y="3"/>
                  </a:lnTo>
                  <a:lnTo>
                    <a:pt x="280" y="0"/>
                  </a:lnTo>
                  <a:lnTo>
                    <a:pt x="280" y="3"/>
                  </a:lnTo>
                  <a:lnTo>
                    <a:pt x="285" y="6"/>
                  </a:lnTo>
                  <a:lnTo>
                    <a:pt x="285" y="12"/>
                  </a:lnTo>
                  <a:lnTo>
                    <a:pt x="291" y="15"/>
                  </a:lnTo>
                  <a:lnTo>
                    <a:pt x="291" y="21"/>
                  </a:lnTo>
                  <a:lnTo>
                    <a:pt x="297" y="24"/>
                  </a:lnTo>
                  <a:lnTo>
                    <a:pt x="297" y="30"/>
                  </a:lnTo>
                  <a:lnTo>
                    <a:pt x="302" y="33"/>
                  </a:lnTo>
                  <a:lnTo>
                    <a:pt x="302" y="39"/>
                  </a:lnTo>
                  <a:lnTo>
                    <a:pt x="308" y="42"/>
                  </a:lnTo>
                  <a:lnTo>
                    <a:pt x="308" y="48"/>
                  </a:lnTo>
                  <a:lnTo>
                    <a:pt x="313" y="51"/>
                  </a:lnTo>
                  <a:lnTo>
                    <a:pt x="313" y="57"/>
                  </a:lnTo>
                  <a:lnTo>
                    <a:pt x="319" y="60"/>
                  </a:lnTo>
                  <a:lnTo>
                    <a:pt x="319" y="66"/>
                  </a:lnTo>
                  <a:lnTo>
                    <a:pt x="325" y="69"/>
                  </a:lnTo>
                  <a:lnTo>
                    <a:pt x="325" y="75"/>
                  </a:lnTo>
                  <a:lnTo>
                    <a:pt x="330" y="78"/>
                  </a:lnTo>
                  <a:lnTo>
                    <a:pt x="330" y="84"/>
                  </a:lnTo>
                  <a:lnTo>
                    <a:pt x="336" y="87"/>
                  </a:lnTo>
                  <a:lnTo>
                    <a:pt x="336" y="93"/>
                  </a:lnTo>
                  <a:lnTo>
                    <a:pt x="341" y="96"/>
                  </a:lnTo>
                  <a:lnTo>
                    <a:pt x="341" y="102"/>
                  </a:lnTo>
                  <a:lnTo>
                    <a:pt x="347" y="105"/>
                  </a:lnTo>
                  <a:lnTo>
                    <a:pt x="347" y="111"/>
                  </a:lnTo>
                  <a:lnTo>
                    <a:pt x="353" y="114"/>
                  </a:lnTo>
                  <a:lnTo>
                    <a:pt x="353" y="120"/>
                  </a:lnTo>
                  <a:lnTo>
                    <a:pt x="358" y="123"/>
                  </a:lnTo>
                  <a:lnTo>
                    <a:pt x="358" y="130"/>
                  </a:lnTo>
                  <a:lnTo>
                    <a:pt x="364" y="133"/>
                  </a:lnTo>
                  <a:lnTo>
                    <a:pt x="364" y="139"/>
                  </a:lnTo>
                  <a:lnTo>
                    <a:pt x="369" y="142"/>
                  </a:lnTo>
                  <a:lnTo>
                    <a:pt x="369" y="151"/>
                  </a:lnTo>
                  <a:lnTo>
                    <a:pt x="375" y="154"/>
                  </a:lnTo>
                  <a:lnTo>
                    <a:pt x="375" y="157"/>
                  </a:lnTo>
                  <a:lnTo>
                    <a:pt x="380" y="160"/>
                  </a:lnTo>
                  <a:lnTo>
                    <a:pt x="380" y="169"/>
                  </a:lnTo>
                  <a:lnTo>
                    <a:pt x="386" y="172"/>
                  </a:lnTo>
                  <a:lnTo>
                    <a:pt x="386" y="175"/>
                  </a:lnTo>
                  <a:lnTo>
                    <a:pt x="392" y="178"/>
                  </a:lnTo>
                  <a:lnTo>
                    <a:pt x="392" y="187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0" name="Freeform 188">
              <a:extLst>
                <a:ext uri="{FF2B5EF4-FFF2-40B4-BE49-F238E27FC236}">
                  <a16:creationId xmlns:a16="http://schemas.microsoft.com/office/drawing/2014/main" id="{615C7C55-007D-0467-A2BC-ED895135C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3533"/>
              <a:ext cx="413" cy="326"/>
            </a:xfrm>
            <a:custGeom>
              <a:avLst/>
              <a:gdLst>
                <a:gd name="T0" fmla="*/ 5 w 413"/>
                <a:gd name="T1" fmla="*/ 193 h 326"/>
                <a:gd name="T2" fmla="*/ 16 w 413"/>
                <a:gd name="T3" fmla="*/ 208 h 326"/>
                <a:gd name="T4" fmla="*/ 22 w 413"/>
                <a:gd name="T5" fmla="*/ 223 h 326"/>
                <a:gd name="T6" fmla="*/ 33 w 413"/>
                <a:gd name="T7" fmla="*/ 235 h 326"/>
                <a:gd name="T8" fmla="*/ 39 w 413"/>
                <a:gd name="T9" fmla="*/ 250 h 326"/>
                <a:gd name="T10" fmla="*/ 50 w 413"/>
                <a:gd name="T11" fmla="*/ 262 h 326"/>
                <a:gd name="T12" fmla="*/ 56 w 413"/>
                <a:gd name="T13" fmla="*/ 277 h 326"/>
                <a:gd name="T14" fmla="*/ 67 w 413"/>
                <a:gd name="T15" fmla="*/ 289 h 326"/>
                <a:gd name="T16" fmla="*/ 72 w 413"/>
                <a:gd name="T17" fmla="*/ 305 h 326"/>
                <a:gd name="T18" fmla="*/ 83 w 413"/>
                <a:gd name="T19" fmla="*/ 317 h 326"/>
                <a:gd name="T20" fmla="*/ 95 w 413"/>
                <a:gd name="T21" fmla="*/ 326 h 326"/>
                <a:gd name="T22" fmla="*/ 111 w 413"/>
                <a:gd name="T23" fmla="*/ 326 h 326"/>
                <a:gd name="T24" fmla="*/ 128 w 413"/>
                <a:gd name="T25" fmla="*/ 326 h 326"/>
                <a:gd name="T26" fmla="*/ 145 w 413"/>
                <a:gd name="T27" fmla="*/ 326 h 326"/>
                <a:gd name="T28" fmla="*/ 162 w 413"/>
                <a:gd name="T29" fmla="*/ 326 h 326"/>
                <a:gd name="T30" fmla="*/ 179 w 413"/>
                <a:gd name="T31" fmla="*/ 326 h 326"/>
                <a:gd name="T32" fmla="*/ 195 w 413"/>
                <a:gd name="T33" fmla="*/ 314 h 326"/>
                <a:gd name="T34" fmla="*/ 206 w 413"/>
                <a:gd name="T35" fmla="*/ 298 h 326"/>
                <a:gd name="T36" fmla="*/ 212 w 413"/>
                <a:gd name="T37" fmla="*/ 283 h 326"/>
                <a:gd name="T38" fmla="*/ 223 w 413"/>
                <a:gd name="T39" fmla="*/ 271 h 326"/>
                <a:gd name="T40" fmla="*/ 229 w 413"/>
                <a:gd name="T41" fmla="*/ 256 h 326"/>
                <a:gd name="T42" fmla="*/ 240 w 413"/>
                <a:gd name="T43" fmla="*/ 244 h 326"/>
                <a:gd name="T44" fmla="*/ 246 w 413"/>
                <a:gd name="T45" fmla="*/ 229 h 326"/>
                <a:gd name="T46" fmla="*/ 257 w 413"/>
                <a:gd name="T47" fmla="*/ 217 h 326"/>
                <a:gd name="T48" fmla="*/ 262 w 413"/>
                <a:gd name="T49" fmla="*/ 202 h 326"/>
                <a:gd name="T50" fmla="*/ 274 w 413"/>
                <a:gd name="T51" fmla="*/ 190 h 326"/>
                <a:gd name="T52" fmla="*/ 279 w 413"/>
                <a:gd name="T53" fmla="*/ 175 h 326"/>
                <a:gd name="T54" fmla="*/ 290 w 413"/>
                <a:gd name="T55" fmla="*/ 163 h 326"/>
                <a:gd name="T56" fmla="*/ 296 w 413"/>
                <a:gd name="T57" fmla="*/ 145 h 326"/>
                <a:gd name="T58" fmla="*/ 307 w 413"/>
                <a:gd name="T59" fmla="*/ 136 h 326"/>
                <a:gd name="T60" fmla="*/ 313 w 413"/>
                <a:gd name="T61" fmla="*/ 120 h 326"/>
                <a:gd name="T62" fmla="*/ 324 w 413"/>
                <a:gd name="T63" fmla="*/ 105 h 326"/>
                <a:gd name="T64" fmla="*/ 329 w 413"/>
                <a:gd name="T65" fmla="*/ 90 h 326"/>
                <a:gd name="T66" fmla="*/ 341 w 413"/>
                <a:gd name="T67" fmla="*/ 78 h 326"/>
                <a:gd name="T68" fmla="*/ 346 w 413"/>
                <a:gd name="T69" fmla="*/ 63 h 326"/>
                <a:gd name="T70" fmla="*/ 357 w 413"/>
                <a:gd name="T71" fmla="*/ 51 h 326"/>
                <a:gd name="T72" fmla="*/ 363 w 413"/>
                <a:gd name="T73" fmla="*/ 36 h 326"/>
                <a:gd name="T74" fmla="*/ 374 w 413"/>
                <a:gd name="T75" fmla="*/ 24 h 326"/>
                <a:gd name="T76" fmla="*/ 380 w 413"/>
                <a:gd name="T77" fmla="*/ 9 h 326"/>
                <a:gd name="T78" fmla="*/ 391 w 413"/>
                <a:gd name="T79" fmla="*/ 3 h 326"/>
                <a:gd name="T80" fmla="*/ 397 w 413"/>
                <a:gd name="T81" fmla="*/ 18 h 326"/>
                <a:gd name="T82" fmla="*/ 408 w 413"/>
                <a:gd name="T83" fmla="*/ 27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13" h="326">
                  <a:moveTo>
                    <a:pt x="0" y="187"/>
                  </a:moveTo>
                  <a:lnTo>
                    <a:pt x="5" y="190"/>
                  </a:lnTo>
                  <a:lnTo>
                    <a:pt x="5" y="193"/>
                  </a:lnTo>
                  <a:lnTo>
                    <a:pt x="11" y="196"/>
                  </a:lnTo>
                  <a:lnTo>
                    <a:pt x="11" y="205"/>
                  </a:lnTo>
                  <a:lnTo>
                    <a:pt x="16" y="208"/>
                  </a:lnTo>
                  <a:lnTo>
                    <a:pt x="16" y="211"/>
                  </a:lnTo>
                  <a:lnTo>
                    <a:pt x="22" y="214"/>
                  </a:lnTo>
                  <a:lnTo>
                    <a:pt x="22" y="223"/>
                  </a:lnTo>
                  <a:lnTo>
                    <a:pt x="28" y="226"/>
                  </a:lnTo>
                  <a:lnTo>
                    <a:pt x="28" y="232"/>
                  </a:lnTo>
                  <a:lnTo>
                    <a:pt x="33" y="235"/>
                  </a:lnTo>
                  <a:lnTo>
                    <a:pt x="33" y="241"/>
                  </a:lnTo>
                  <a:lnTo>
                    <a:pt x="39" y="244"/>
                  </a:lnTo>
                  <a:lnTo>
                    <a:pt x="39" y="250"/>
                  </a:lnTo>
                  <a:lnTo>
                    <a:pt x="44" y="253"/>
                  </a:lnTo>
                  <a:lnTo>
                    <a:pt x="44" y="259"/>
                  </a:lnTo>
                  <a:lnTo>
                    <a:pt x="50" y="262"/>
                  </a:lnTo>
                  <a:lnTo>
                    <a:pt x="50" y="268"/>
                  </a:lnTo>
                  <a:lnTo>
                    <a:pt x="56" y="271"/>
                  </a:lnTo>
                  <a:lnTo>
                    <a:pt x="56" y="277"/>
                  </a:lnTo>
                  <a:lnTo>
                    <a:pt x="61" y="280"/>
                  </a:lnTo>
                  <a:lnTo>
                    <a:pt x="61" y="286"/>
                  </a:lnTo>
                  <a:lnTo>
                    <a:pt x="67" y="289"/>
                  </a:lnTo>
                  <a:lnTo>
                    <a:pt x="67" y="295"/>
                  </a:lnTo>
                  <a:lnTo>
                    <a:pt x="72" y="298"/>
                  </a:lnTo>
                  <a:lnTo>
                    <a:pt x="72" y="305"/>
                  </a:lnTo>
                  <a:lnTo>
                    <a:pt x="78" y="308"/>
                  </a:lnTo>
                  <a:lnTo>
                    <a:pt x="78" y="314"/>
                  </a:lnTo>
                  <a:lnTo>
                    <a:pt x="83" y="317"/>
                  </a:lnTo>
                  <a:lnTo>
                    <a:pt x="83" y="323"/>
                  </a:lnTo>
                  <a:lnTo>
                    <a:pt x="89" y="326"/>
                  </a:lnTo>
                  <a:lnTo>
                    <a:pt x="95" y="326"/>
                  </a:lnTo>
                  <a:lnTo>
                    <a:pt x="100" y="326"/>
                  </a:lnTo>
                  <a:lnTo>
                    <a:pt x="106" y="326"/>
                  </a:lnTo>
                  <a:lnTo>
                    <a:pt x="111" y="326"/>
                  </a:lnTo>
                  <a:lnTo>
                    <a:pt x="117" y="326"/>
                  </a:lnTo>
                  <a:lnTo>
                    <a:pt x="123" y="326"/>
                  </a:lnTo>
                  <a:lnTo>
                    <a:pt x="128" y="326"/>
                  </a:lnTo>
                  <a:lnTo>
                    <a:pt x="134" y="326"/>
                  </a:lnTo>
                  <a:lnTo>
                    <a:pt x="139" y="326"/>
                  </a:lnTo>
                  <a:lnTo>
                    <a:pt x="145" y="326"/>
                  </a:lnTo>
                  <a:lnTo>
                    <a:pt x="151" y="326"/>
                  </a:lnTo>
                  <a:lnTo>
                    <a:pt x="156" y="326"/>
                  </a:lnTo>
                  <a:lnTo>
                    <a:pt x="162" y="326"/>
                  </a:lnTo>
                  <a:lnTo>
                    <a:pt x="167" y="326"/>
                  </a:lnTo>
                  <a:lnTo>
                    <a:pt x="173" y="326"/>
                  </a:lnTo>
                  <a:lnTo>
                    <a:pt x="179" y="326"/>
                  </a:lnTo>
                  <a:lnTo>
                    <a:pt x="184" y="326"/>
                  </a:lnTo>
                  <a:lnTo>
                    <a:pt x="195" y="320"/>
                  </a:lnTo>
                  <a:lnTo>
                    <a:pt x="195" y="314"/>
                  </a:lnTo>
                  <a:lnTo>
                    <a:pt x="201" y="311"/>
                  </a:lnTo>
                  <a:lnTo>
                    <a:pt x="201" y="301"/>
                  </a:lnTo>
                  <a:lnTo>
                    <a:pt x="206" y="298"/>
                  </a:lnTo>
                  <a:lnTo>
                    <a:pt x="206" y="292"/>
                  </a:lnTo>
                  <a:lnTo>
                    <a:pt x="212" y="289"/>
                  </a:lnTo>
                  <a:lnTo>
                    <a:pt x="212" y="283"/>
                  </a:lnTo>
                  <a:lnTo>
                    <a:pt x="218" y="280"/>
                  </a:lnTo>
                  <a:lnTo>
                    <a:pt x="218" y="274"/>
                  </a:lnTo>
                  <a:lnTo>
                    <a:pt x="223" y="271"/>
                  </a:lnTo>
                  <a:lnTo>
                    <a:pt x="223" y="265"/>
                  </a:lnTo>
                  <a:lnTo>
                    <a:pt x="229" y="262"/>
                  </a:lnTo>
                  <a:lnTo>
                    <a:pt x="229" y="256"/>
                  </a:lnTo>
                  <a:lnTo>
                    <a:pt x="234" y="253"/>
                  </a:lnTo>
                  <a:lnTo>
                    <a:pt x="234" y="247"/>
                  </a:lnTo>
                  <a:lnTo>
                    <a:pt x="240" y="244"/>
                  </a:lnTo>
                  <a:lnTo>
                    <a:pt x="240" y="238"/>
                  </a:lnTo>
                  <a:lnTo>
                    <a:pt x="246" y="235"/>
                  </a:lnTo>
                  <a:lnTo>
                    <a:pt x="246" y="229"/>
                  </a:lnTo>
                  <a:lnTo>
                    <a:pt x="251" y="226"/>
                  </a:lnTo>
                  <a:lnTo>
                    <a:pt x="251" y="220"/>
                  </a:lnTo>
                  <a:lnTo>
                    <a:pt x="257" y="217"/>
                  </a:lnTo>
                  <a:lnTo>
                    <a:pt x="257" y="211"/>
                  </a:lnTo>
                  <a:lnTo>
                    <a:pt x="262" y="208"/>
                  </a:lnTo>
                  <a:lnTo>
                    <a:pt x="262" y="202"/>
                  </a:lnTo>
                  <a:lnTo>
                    <a:pt x="268" y="199"/>
                  </a:lnTo>
                  <a:lnTo>
                    <a:pt x="268" y="193"/>
                  </a:lnTo>
                  <a:lnTo>
                    <a:pt x="274" y="190"/>
                  </a:lnTo>
                  <a:lnTo>
                    <a:pt x="274" y="184"/>
                  </a:lnTo>
                  <a:lnTo>
                    <a:pt x="279" y="181"/>
                  </a:lnTo>
                  <a:lnTo>
                    <a:pt x="279" y="175"/>
                  </a:lnTo>
                  <a:lnTo>
                    <a:pt x="285" y="172"/>
                  </a:lnTo>
                  <a:lnTo>
                    <a:pt x="285" y="166"/>
                  </a:lnTo>
                  <a:lnTo>
                    <a:pt x="290" y="163"/>
                  </a:lnTo>
                  <a:lnTo>
                    <a:pt x="290" y="157"/>
                  </a:lnTo>
                  <a:lnTo>
                    <a:pt x="296" y="154"/>
                  </a:lnTo>
                  <a:lnTo>
                    <a:pt x="296" y="145"/>
                  </a:lnTo>
                  <a:lnTo>
                    <a:pt x="302" y="142"/>
                  </a:lnTo>
                  <a:lnTo>
                    <a:pt x="302" y="139"/>
                  </a:lnTo>
                  <a:lnTo>
                    <a:pt x="307" y="136"/>
                  </a:lnTo>
                  <a:lnTo>
                    <a:pt x="307" y="126"/>
                  </a:lnTo>
                  <a:lnTo>
                    <a:pt x="313" y="123"/>
                  </a:lnTo>
                  <a:lnTo>
                    <a:pt x="313" y="120"/>
                  </a:lnTo>
                  <a:lnTo>
                    <a:pt x="318" y="117"/>
                  </a:lnTo>
                  <a:lnTo>
                    <a:pt x="318" y="108"/>
                  </a:lnTo>
                  <a:lnTo>
                    <a:pt x="324" y="105"/>
                  </a:lnTo>
                  <a:lnTo>
                    <a:pt x="324" y="102"/>
                  </a:lnTo>
                  <a:lnTo>
                    <a:pt x="329" y="99"/>
                  </a:lnTo>
                  <a:lnTo>
                    <a:pt x="329" y="90"/>
                  </a:lnTo>
                  <a:lnTo>
                    <a:pt x="335" y="87"/>
                  </a:lnTo>
                  <a:lnTo>
                    <a:pt x="335" y="81"/>
                  </a:lnTo>
                  <a:lnTo>
                    <a:pt x="341" y="78"/>
                  </a:lnTo>
                  <a:lnTo>
                    <a:pt x="341" y="72"/>
                  </a:lnTo>
                  <a:lnTo>
                    <a:pt x="346" y="69"/>
                  </a:lnTo>
                  <a:lnTo>
                    <a:pt x="346" y="63"/>
                  </a:lnTo>
                  <a:lnTo>
                    <a:pt x="352" y="60"/>
                  </a:lnTo>
                  <a:lnTo>
                    <a:pt x="352" y="54"/>
                  </a:lnTo>
                  <a:lnTo>
                    <a:pt x="357" y="51"/>
                  </a:lnTo>
                  <a:lnTo>
                    <a:pt x="357" y="45"/>
                  </a:lnTo>
                  <a:lnTo>
                    <a:pt x="363" y="42"/>
                  </a:lnTo>
                  <a:lnTo>
                    <a:pt x="363" y="36"/>
                  </a:lnTo>
                  <a:lnTo>
                    <a:pt x="369" y="33"/>
                  </a:lnTo>
                  <a:lnTo>
                    <a:pt x="369" y="27"/>
                  </a:lnTo>
                  <a:lnTo>
                    <a:pt x="374" y="24"/>
                  </a:lnTo>
                  <a:lnTo>
                    <a:pt x="374" y="18"/>
                  </a:lnTo>
                  <a:lnTo>
                    <a:pt x="380" y="15"/>
                  </a:lnTo>
                  <a:lnTo>
                    <a:pt x="380" y="9"/>
                  </a:lnTo>
                  <a:lnTo>
                    <a:pt x="385" y="6"/>
                  </a:lnTo>
                  <a:lnTo>
                    <a:pt x="385" y="0"/>
                  </a:lnTo>
                  <a:lnTo>
                    <a:pt x="391" y="3"/>
                  </a:lnTo>
                  <a:lnTo>
                    <a:pt x="391" y="6"/>
                  </a:lnTo>
                  <a:lnTo>
                    <a:pt x="397" y="9"/>
                  </a:lnTo>
                  <a:lnTo>
                    <a:pt x="397" y="18"/>
                  </a:lnTo>
                  <a:lnTo>
                    <a:pt x="402" y="21"/>
                  </a:lnTo>
                  <a:lnTo>
                    <a:pt x="402" y="24"/>
                  </a:lnTo>
                  <a:lnTo>
                    <a:pt x="408" y="27"/>
                  </a:lnTo>
                  <a:lnTo>
                    <a:pt x="408" y="36"/>
                  </a:lnTo>
                  <a:lnTo>
                    <a:pt x="413" y="39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1" name="Freeform 189">
              <a:extLst>
                <a:ext uri="{FF2B5EF4-FFF2-40B4-BE49-F238E27FC236}">
                  <a16:creationId xmlns:a16="http://schemas.microsoft.com/office/drawing/2014/main" id="{A74FFF00-12C0-FE39-E048-30A4F665E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" y="3572"/>
              <a:ext cx="403" cy="287"/>
            </a:xfrm>
            <a:custGeom>
              <a:avLst/>
              <a:gdLst>
                <a:gd name="T0" fmla="*/ 6 w 403"/>
                <a:gd name="T1" fmla="*/ 6 h 287"/>
                <a:gd name="T2" fmla="*/ 12 w 403"/>
                <a:gd name="T3" fmla="*/ 24 h 287"/>
                <a:gd name="T4" fmla="*/ 23 w 403"/>
                <a:gd name="T5" fmla="*/ 36 h 287"/>
                <a:gd name="T6" fmla="*/ 28 w 403"/>
                <a:gd name="T7" fmla="*/ 51 h 287"/>
                <a:gd name="T8" fmla="*/ 39 w 403"/>
                <a:gd name="T9" fmla="*/ 63 h 287"/>
                <a:gd name="T10" fmla="*/ 45 w 403"/>
                <a:gd name="T11" fmla="*/ 78 h 287"/>
                <a:gd name="T12" fmla="*/ 56 w 403"/>
                <a:gd name="T13" fmla="*/ 91 h 287"/>
                <a:gd name="T14" fmla="*/ 62 w 403"/>
                <a:gd name="T15" fmla="*/ 106 h 287"/>
                <a:gd name="T16" fmla="*/ 73 w 403"/>
                <a:gd name="T17" fmla="*/ 118 h 287"/>
                <a:gd name="T18" fmla="*/ 79 w 403"/>
                <a:gd name="T19" fmla="*/ 133 h 287"/>
                <a:gd name="T20" fmla="*/ 90 w 403"/>
                <a:gd name="T21" fmla="*/ 145 h 287"/>
                <a:gd name="T22" fmla="*/ 95 w 403"/>
                <a:gd name="T23" fmla="*/ 160 h 287"/>
                <a:gd name="T24" fmla="*/ 107 w 403"/>
                <a:gd name="T25" fmla="*/ 175 h 287"/>
                <a:gd name="T26" fmla="*/ 112 w 403"/>
                <a:gd name="T27" fmla="*/ 190 h 287"/>
                <a:gd name="T28" fmla="*/ 123 w 403"/>
                <a:gd name="T29" fmla="*/ 199 h 287"/>
                <a:gd name="T30" fmla="*/ 129 w 403"/>
                <a:gd name="T31" fmla="*/ 214 h 287"/>
                <a:gd name="T32" fmla="*/ 140 w 403"/>
                <a:gd name="T33" fmla="*/ 229 h 287"/>
                <a:gd name="T34" fmla="*/ 146 w 403"/>
                <a:gd name="T35" fmla="*/ 244 h 287"/>
                <a:gd name="T36" fmla="*/ 157 w 403"/>
                <a:gd name="T37" fmla="*/ 256 h 287"/>
                <a:gd name="T38" fmla="*/ 162 w 403"/>
                <a:gd name="T39" fmla="*/ 272 h 287"/>
                <a:gd name="T40" fmla="*/ 179 w 403"/>
                <a:gd name="T41" fmla="*/ 287 h 287"/>
                <a:gd name="T42" fmla="*/ 185 w 403"/>
                <a:gd name="T43" fmla="*/ 287 h 287"/>
                <a:gd name="T44" fmla="*/ 202 w 403"/>
                <a:gd name="T45" fmla="*/ 287 h 287"/>
                <a:gd name="T46" fmla="*/ 218 w 403"/>
                <a:gd name="T47" fmla="*/ 287 h 287"/>
                <a:gd name="T48" fmla="*/ 235 w 403"/>
                <a:gd name="T49" fmla="*/ 287 h 287"/>
                <a:gd name="T50" fmla="*/ 252 w 403"/>
                <a:gd name="T51" fmla="*/ 287 h 287"/>
                <a:gd name="T52" fmla="*/ 269 w 403"/>
                <a:gd name="T53" fmla="*/ 287 h 287"/>
                <a:gd name="T54" fmla="*/ 280 w 403"/>
                <a:gd name="T55" fmla="*/ 278 h 287"/>
                <a:gd name="T56" fmla="*/ 291 w 403"/>
                <a:gd name="T57" fmla="*/ 266 h 287"/>
                <a:gd name="T58" fmla="*/ 297 w 403"/>
                <a:gd name="T59" fmla="*/ 250 h 287"/>
                <a:gd name="T60" fmla="*/ 308 w 403"/>
                <a:gd name="T61" fmla="*/ 238 h 287"/>
                <a:gd name="T62" fmla="*/ 313 w 403"/>
                <a:gd name="T63" fmla="*/ 223 h 287"/>
                <a:gd name="T64" fmla="*/ 325 w 403"/>
                <a:gd name="T65" fmla="*/ 208 h 287"/>
                <a:gd name="T66" fmla="*/ 330 w 403"/>
                <a:gd name="T67" fmla="*/ 193 h 287"/>
                <a:gd name="T68" fmla="*/ 341 w 403"/>
                <a:gd name="T69" fmla="*/ 184 h 287"/>
                <a:gd name="T70" fmla="*/ 347 w 403"/>
                <a:gd name="T71" fmla="*/ 169 h 287"/>
                <a:gd name="T72" fmla="*/ 358 w 403"/>
                <a:gd name="T73" fmla="*/ 154 h 287"/>
                <a:gd name="T74" fmla="*/ 364 w 403"/>
                <a:gd name="T75" fmla="*/ 139 h 287"/>
                <a:gd name="T76" fmla="*/ 375 w 403"/>
                <a:gd name="T77" fmla="*/ 127 h 287"/>
                <a:gd name="T78" fmla="*/ 380 w 403"/>
                <a:gd name="T79" fmla="*/ 112 h 287"/>
                <a:gd name="T80" fmla="*/ 392 w 403"/>
                <a:gd name="T81" fmla="*/ 100 h 287"/>
                <a:gd name="T82" fmla="*/ 397 w 403"/>
                <a:gd name="T83" fmla="*/ 84 h 28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3" h="287">
                  <a:moveTo>
                    <a:pt x="0" y="0"/>
                  </a:moveTo>
                  <a:lnTo>
                    <a:pt x="0" y="3"/>
                  </a:lnTo>
                  <a:lnTo>
                    <a:pt x="6" y="6"/>
                  </a:lnTo>
                  <a:lnTo>
                    <a:pt x="6" y="15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7" y="27"/>
                  </a:lnTo>
                  <a:lnTo>
                    <a:pt x="17" y="33"/>
                  </a:lnTo>
                  <a:lnTo>
                    <a:pt x="23" y="36"/>
                  </a:lnTo>
                  <a:lnTo>
                    <a:pt x="23" y="42"/>
                  </a:lnTo>
                  <a:lnTo>
                    <a:pt x="28" y="45"/>
                  </a:lnTo>
                  <a:lnTo>
                    <a:pt x="28" y="51"/>
                  </a:lnTo>
                  <a:lnTo>
                    <a:pt x="34" y="54"/>
                  </a:lnTo>
                  <a:lnTo>
                    <a:pt x="34" y="60"/>
                  </a:lnTo>
                  <a:lnTo>
                    <a:pt x="39" y="63"/>
                  </a:lnTo>
                  <a:lnTo>
                    <a:pt x="39" y="69"/>
                  </a:lnTo>
                  <a:lnTo>
                    <a:pt x="45" y="72"/>
                  </a:lnTo>
                  <a:lnTo>
                    <a:pt x="45" y="78"/>
                  </a:lnTo>
                  <a:lnTo>
                    <a:pt x="51" y="81"/>
                  </a:lnTo>
                  <a:lnTo>
                    <a:pt x="51" y="87"/>
                  </a:lnTo>
                  <a:lnTo>
                    <a:pt x="56" y="91"/>
                  </a:lnTo>
                  <a:lnTo>
                    <a:pt x="56" y="97"/>
                  </a:lnTo>
                  <a:lnTo>
                    <a:pt x="62" y="100"/>
                  </a:lnTo>
                  <a:lnTo>
                    <a:pt x="62" y="106"/>
                  </a:lnTo>
                  <a:lnTo>
                    <a:pt x="67" y="109"/>
                  </a:lnTo>
                  <a:lnTo>
                    <a:pt x="67" y="115"/>
                  </a:lnTo>
                  <a:lnTo>
                    <a:pt x="73" y="118"/>
                  </a:lnTo>
                  <a:lnTo>
                    <a:pt x="73" y="124"/>
                  </a:lnTo>
                  <a:lnTo>
                    <a:pt x="79" y="127"/>
                  </a:lnTo>
                  <a:lnTo>
                    <a:pt x="79" y="133"/>
                  </a:lnTo>
                  <a:lnTo>
                    <a:pt x="84" y="136"/>
                  </a:lnTo>
                  <a:lnTo>
                    <a:pt x="84" y="142"/>
                  </a:lnTo>
                  <a:lnTo>
                    <a:pt x="90" y="145"/>
                  </a:lnTo>
                  <a:lnTo>
                    <a:pt x="90" y="151"/>
                  </a:lnTo>
                  <a:lnTo>
                    <a:pt x="95" y="154"/>
                  </a:lnTo>
                  <a:lnTo>
                    <a:pt x="95" y="160"/>
                  </a:lnTo>
                  <a:lnTo>
                    <a:pt x="101" y="163"/>
                  </a:lnTo>
                  <a:lnTo>
                    <a:pt x="101" y="172"/>
                  </a:lnTo>
                  <a:lnTo>
                    <a:pt x="107" y="175"/>
                  </a:lnTo>
                  <a:lnTo>
                    <a:pt x="107" y="178"/>
                  </a:lnTo>
                  <a:lnTo>
                    <a:pt x="112" y="181"/>
                  </a:lnTo>
                  <a:lnTo>
                    <a:pt x="112" y="190"/>
                  </a:lnTo>
                  <a:lnTo>
                    <a:pt x="118" y="193"/>
                  </a:lnTo>
                  <a:lnTo>
                    <a:pt x="118" y="196"/>
                  </a:lnTo>
                  <a:lnTo>
                    <a:pt x="123" y="199"/>
                  </a:lnTo>
                  <a:lnTo>
                    <a:pt x="123" y="208"/>
                  </a:lnTo>
                  <a:lnTo>
                    <a:pt x="129" y="211"/>
                  </a:lnTo>
                  <a:lnTo>
                    <a:pt x="129" y="214"/>
                  </a:lnTo>
                  <a:lnTo>
                    <a:pt x="135" y="217"/>
                  </a:lnTo>
                  <a:lnTo>
                    <a:pt x="135" y="226"/>
                  </a:lnTo>
                  <a:lnTo>
                    <a:pt x="140" y="229"/>
                  </a:lnTo>
                  <a:lnTo>
                    <a:pt x="140" y="235"/>
                  </a:lnTo>
                  <a:lnTo>
                    <a:pt x="146" y="238"/>
                  </a:lnTo>
                  <a:lnTo>
                    <a:pt x="146" y="244"/>
                  </a:lnTo>
                  <a:lnTo>
                    <a:pt x="151" y="247"/>
                  </a:lnTo>
                  <a:lnTo>
                    <a:pt x="151" y="253"/>
                  </a:lnTo>
                  <a:lnTo>
                    <a:pt x="157" y="256"/>
                  </a:lnTo>
                  <a:lnTo>
                    <a:pt x="157" y="262"/>
                  </a:lnTo>
                  <a:lnTo>
                    <a:pt x="162" y="266"/>
                  </a:lnTo>
                  <a:lnTo>
                    <a:pt x="162" y="272"/>
                  </a:lnTo>
                  <a:lnTo>
                    <a:pt x="168" y="275"/>
                  </a:lnTo>
                  <a:lnTo>
                    <a:pt x="168" y="281"/>
                  </a:lnTo>
                  <a:lnTo>
                    <a:pt x="179" y="287"/>
                  </a:lnTo>
                  <a:lnTo>
                    <a:pt x="174" y="287"/>
                  </a:lnTo>
                  <a:lnTo>
                    <a:pt x="179" y="287"/>
                  </a:lnTo>
                  <a:lnTo>
                    <a:pt x="185" y="287"/>
                  </a:lnTo>
                  <a:lnTo>
                    <a:pt x="190" y="287"/>
                  </a:lnTo>
                  <a:lnTo>
                    <a:pt x="196" y="287"/>
                  </a:lnTo>
                  <a:lnTo>
                    <a:pt x="202" y="287"/>
                  </a:lnTo>
                  <a:lnTo>
                    <a:pt x="207" y="287"/>
                  </a:lnTo>
                  <a:lnTo>
                    <a:pt x="213" y="287"/>
                  </a:lnTo>
                  <a:lnTo>
                    <a:pt x="218" y="287"/>
                  </a:lnTo>
                  <a:lnTo>
                    <a:pt x="224" y="287"/>
                  </a:lnTo>
                  <a:lnTo>
                    <a:pt x="230" y="287"/>
                  </a:lnTo>
                  <a:lnTo>
                    <a:pt x="235" y="287"/>
                  </a:lnTo>
                  <a:lnTo>
                    <a:pt x="241" y="287"/>
                  </a:lnTo>
                  <a:lnTo>
                    <a:pt x="246" y="287"/>
                  </a:lnTo>
                  <a:lnTo>
                    <a:pt x="252" y="287"/>
                  </a:lnTo>
                  <a:lnTo>
                    <a:pt x="257" y="287"/>
                  </a:lnTo>
                  <a:lnTo>
                    <a:pt x="263" y="287"/>
                  </a:lnTo>
                  <a:lnTo>
                    <a:pt x="269" y="287"/>
                  </a:lnTo>
                  <a:lnTo>
                    <a:pt x="274" y="287"/>
                  </a:lnTo>
                  <a:lnTo>
                    <a:pt x="280" y="281"/>
                  </a:lnTo>
                  <a:lnTo>
                    <a:pt x="280" y="278"/>
                  </a:lnTo>
                  <a:lnTo>
                    <a:pt x="285" y="275"/>
                  </a:lnTo>
                  <a:lnTo>
                    <a:pt x="285" y="269"/>
                  </a:lnTo>
                  <a:lnTo>
                    <a:pt x="291" y="266"/>
                  </a:lnTo>
                  <a:lnTo>
                    <a:pt x="291" y="259"/>
                  </a:lnTo>
                  <a:lnTo>
                    <a:pt x="297" y="256"/>
                  </a:lnTo>
                  <a:lnTo>
                    <a:pt x="297" y="250"/>
                  </a:lnTo>
                  <a:lnTo>
                    <a:pt x="302" y="247"/>
                  </a:lnTo>
                  <a:lnTo>
                    <a:pt x="302" y="241"/>
                  </a:lnTo>
                  <a:lnTo>
                    <a:pt x="308" y="238"/>
                  </a:lnTo>
                  <a:lnTo>
                    <a:pt x="308" y="232"/>
                  </a:lnTo>
                  <a:lnTo>
                    <a:pt x="313" y="229"/>
                  </a:lnTo>
                  <a:lnTo>
                    <a:pt x="313" y="223"/>
                  </a:lnTo>
                  <a:lnTo>
                    <a:pt x="319" y="220"/>
                  </a:lnTo>
                  <a:lnTo>
                    <a:pt x="319" y="211"/>
                  </a:lnTo>
                  <a:lnTo>
                    <a:pt x="325" y="208"/>
                  </a:lnTo>
                  <a:lnTo>
                    <a:pt x="325" y="205"/>
                  </a:lnTo>
                  <a:lnTo>
                    <a:pt x="330" y="202"/>
                  </a:lnTo>
                  <a:lnTo>
                    <a:pt x="330" y="193"/>
                  </a:lnTo>
                  <a:lnTo>
                    <a:pt x="336" y="190"/>
                  </a:lnTo>
                  <a:lnTo>
                    <a:pt x="336" y="187"/>
                  </a:lnTo>
                  <a:lnTo>
                    <a:pt x="341" y="184"/>
                  </a:lnTo>
                  <a:lnTo>
                    <a:pt x="341" y="175"/>
                  </a:lnTo>
                  <a:lnTo>
                    <a:pt x="347" y="172"/>
                  </a:lnTo>
                  <a:lnTo>
                    <a:pt x="347" y="169"/>
                  </a:lnTo>
                  <a:lnTo>
                    <a:pt x="353" y="166"/>
                  </a:lnTo>
                  <a:lnTo>
                    <a:pt x="353" y="157"/>
                  </a:lnTo>
                  <a:lnTo>
                    <a:pt x="358" y="154"/>
                  </a:lnTo>
                  <a:lnTo>
                    <a:pt x="358" y="148"/>
                  </a:lnTo>
                  <a:lnTo>
                    <a:pt x="364" y="145"/>
                  </a:lnTo>
                  <a:lnTo>
                    <a:pt x="364" y="139"/>
                  </a:lnTo>
                  <a:lnTo>
                    <a:pt x="369" y="136"/>
                  </a:lnTo>
                  <a:lnTo>
                    <a:pt x="369" y="130"/>
                  </a:lnTo>
                  <a:lnTo>
                    <a:pt x="375" y="127"/>
                  </a:lnTo>
                  <a:lnTo>
                    <a:pt x="375" y="121"/>
                  </a:lnTo>
                  <a:lnTo>
                    <a:pt x="380" y="118"/>
                  </a:lnTo>
                  <a:lnTo>
                    <a:pt x="380" y="112"/>
                  </a:lnTo>
                  <a:lnTo>
                    <a:pt x="386" y="109"/>
                  </a:lnTo>
                  <a:lnTo>
                    <a:pt x="386" y="103"/>
                  </a:lnTo>
                  <a:lnTo>
                    <a:pt x="392" y="100"/>
                  </a:lnTo>
                  <a:lnTo>
                    <a:pt x="392" y="94"/>
                  </a:lnTo>
                  <a:lnTo>
                    <a:pt x="397" y="91"/>
                  </a:lnTo>
                  <a:lnTo>
                    <a:pt x="397" y="84"/>
                  </a:lnTo>
                  <a:lnTo>
                    <a:pt x="403" y="81"/>
                  </a:lnTo>
                  <a:lnTo>
                    <a:pt x="403" y="75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2" name="Freeform 190">
              <a:extLst>
                <a:ext uri="{FF2B5EF4-FFF2-40B4-BE49-F238E27FC236}">
                  <a16:creationId xmlns:a16="http://schemas.microsoft.com/office/drawing/2014/main" id="{7AB483B2-1594-9C7F-9513-2AD363771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" y="3536"/>
              <a:ext cx="414" cy="323"/>
            </a:xfrm>
            <a:custGeom>
              <a:avLst/>
              <a:gdLst>
                <a:gd name="T0" fmla="*/ 5 w 414"/>
                <a:gd name="T1" fmla="*/ 102 h 323"/>
                <a:gd name="T2" fmla="*/ 17 w 414"/>
                <a:gd name="T3" fmla="*/ 90 h 323"/>
                <a:gd name="T4" fmla="*/ 22 w 414"/>
                <a:gd name="T5" fmla="*/ 75 h 323"/>
                <a:gd name="T6" fmla="*/ 33 w 414"/>
                <a:gd name="T7" fmla="*/ 63 h 323"/>
                <a:gd name="T8" fmla="*/ 39 w 414"/>
                <a:gd name="T9" fmla="*/ 48 h 323"/>
                <a:gd name="T10" fmla="*/ 50 w 414"/>
                <a:gd name="T11" fmla="*/ 33 h 323"/>
                <a:gd name="T12" fmla="*/ 56 w 414"/>
                <a:gd name="T13" fmla="*/ 18 h 323"/>
                <a:gd name="T14" fmla="*/ 67 w 414"/>
                <a:gd name="T15" fmla="*/ 9 h 323"/>
                <a:gd name="T16" fmla="*/ 78 w 414"/>
                <a:gd name="T17" fmla="*/ 9 h 323"/>
                <a:gd name="T18" fmla="*/ 89 w 414"/>
                <a:gd name="T19" fmla="*/ 21 h 323"/>
                <a:gd name="T20" fmla="*/ 95 w 414"/>
                <a:gd name="T21" fmla="*/ 36 h 323"/>
                <a:gd name="T22" fmla="*/ 106 w 414"/>
                <a:gd name="T23" fmla="*/ 48 h 323"/>
                <a:gd name="T24" fmla="*/ 112 w 414"/>
                <a:gd name="T25" fmla="*/ 63 h 323"/>
                <a:gd name="T26" fmla="*/ 123 w 414"/>
                <a:gd name="T27" fmla="*/ 75 h 323"/>
                <a:gd name="T28" fmla="*/ 128 w 414"/>
                <a:gd name="T29" fmla="*/ 90 h 323"/>
                <a:gd name="T30" fmla="*/ 140 w 414"/>
                <a:gd name="T31" fmla="*/ 105 h 323"/>
                <a:gd name="T32" fmla="*/ 145 w 414"/>
                <a:gd name="T33" fmla="*/ 120 h 323"/>
                <a:gd name="T34" fmla="*/ 156 w 414"/>
                <a:gd name="T35" fmla="*/ 133 h 323"/>
                <a:gd name="T36" fmla="*/ 162 w 414"/>
                <a:gd name="T37" fmla="*/ 148 h 323"/>
                <a:gd name="T38" fmla="*/ 173 w 414"/>
                <a:gd name="T39" fmla="*/ 160 h 323"/>
                <a:gd name="T40" fmla="*/ 179 w 414"/>
                <a:gd name="T41" fmla="*/ 175 h 323"/>
                <a:gd name="T42" fmla="*/ 190 w 414"/>
                <a:gd name="T43" fmla="*/ 187 h 323"/>
                <a:gd name="T44" fmla="*/ 196 w 414"/>
                <a:gd name="T45" fmla="*/ 202 h 323"/>
                <a:gd name="T46" fmla="*/ 207 w 414"/>
                <a:gd name="T47" fmla="*/ 214 h 323"/>
                <a:gd name="T48" fmla="*/ 212 w 414"/>
                <a:gd name="T49" fmla="*/ 229 h 323"/>
                <a:gd name="T50" fmla="*/ 223 w 414"/>
                <a:gd name="T51" fmla="*/ 241 h 323"/>
                <a:gd name="T52" fmla="*/ 229 w 414"/>
                <a:gd name="T53" fmla="*/ 256 h 323"/>
                <a:gd name="T54" fmla="*/ 240 w 414"/>
                <a:gd name="T55" fmla="*/ 268 h 323"/>
                <a:gd name="T56" fmla="*/ 246 w 414"/>
                <a:gd name="T57" fmla="*/ 283 h 323"/>
                <a:gd name="T58" fmla="*/ 257 w 414"/>
                <a:gd name="T59" fmla="*/ 295 h 323"/>
                <a:gd name="T60" fmla="*/ 263 w 414"/>
                <a:gd name="T61" fmla="*/ 311 h 323"/>
                <a:gd name="T62" fmla="*/ 274 w 414"/>
                <a:gd name="T63" fmla="*/ 323 h 323"/>
                <a:gd name="T64" fmla="*/ 291 w 414"/>
                <a:gd name="T65" fmla="*/ 323 h 323"/>
                <a:gd name="T66" fmla="*/ 307 w 414"/>
                <a:gd name="T67" fmla="*/ 323 h 323"/>
                <a:gd name="T68" fmla="*/ 324 w 414"/>
                <a:gd name="T69" fmla="*/ 323 h 323"/>
                <a:gd name="T70" fmla="*/ 341 w 414"/>
                <a:gd name="T71" fmla="*/ 323 h 323"/>
                <a:gd name="T72" fmla="*/ 358 w 414"/>
                <a:gd name="T73" fmla="*/ 323 h 323"/>
                <a:gd name="T74" fmla="*/ 374 w 414"/>
                <a:gd name="T75" fmla="*/ 320 h 323"/>
                <a:gd name="T76" fmla="*/ 380 w 414"/>
                <a:gd name="T77" fmla="*/ 308 h 323"/>
                <a:gd name="T78" fmla="*/ 391 w 414"/>
                <a:gd name="T79" fmla="*/ 295 h 323"/>
                <a:gd name="T80" fmla="*/ 397 w 414"/>
                <a:gd name="T81" fmla="*/ 280 h 323"/>
                <a:gd name="T82" fmla="*/ 408 w 414"/>
                <a:gd name="T83" fmla="*/ 268 h 3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14" h="323">
                  <a:moveTo>
                    <a:pt x="0" y="111"/>
                  </a:moveTo>
                  <a:lnTo>
                    <a:pt x="5" y="108"/>
                  </a:lnTo>
                  <a:lnTo>
                    <a:pt x="5" y="102"/>
                  </a:lnTo>
                  <a:lnTo>
                    <a:pt x="11" y="99"/>
                  </a:lnTo>
                  <a:lnTo>
                    <a:pt x="11" y="93"/>
                  </a:lnTo>
                  <a:lnTo>
                    <a:pt x="17" y="90"/>
                  </a:lnTo>
                  <a:lnTo>
                    <a:pt x="17" y="84"/>
                  </a:lnTo>
                  <a:lnTo>
                    <a:pt x="22" y="81"/>
                  </a:lnTo>
                  <a:lnTo>
                    <a:pt x="22" y="75"/>
                  </a:lnTo>
                  <a:lnTo>
                    <a:pt x="28" y="72"/>
                  </a:lnTo>
                  <a:lnTo>
                    <a:pt x="28" y="66"/>
                  </a:lnTo>
                  <a:lnTo>
                    <a:pt x="33" y="63"/>
                  </a:lnTo>
                  <a:lnTo>
                    <a:pt x="33" y="57"/>
                  </a:lnTo>
                  <a:lnTo>
                    <a:pt x="39" y="54"/>
                  </a:lnTo>
                  <a:lnTo>
                    <a:pt x="39" y="48"/>
                  </a:lnTo>
                  <a:lnTo>
                    <a:pt x="45" y="45"/>
                  </a:lnTo>
                  <a:lnTo>
                    <a:pt x="45" y="36"/>
                  </a:lnTo>
                  <a:lnTo>
                    <a:pt x="50" y="33"/>
                  </a:lnTo>
                  <a:lnTo>
                    <a:pt x="50" y="30"/>
                  </a:lnTo>
                  <a:lnTo>
                    <a:pt x="56" y="27"/>
                  </a:lnTo>
                  <a:lnTo>
                    <a:pt x="56" y="18"/>
                  </a:lnTo>
                  <a:lnTo>
                    <a:pt x="61" y="15"/>
                  </a:lnTo>
                  <a:lnTo>
                    <a:pt x="61" y="12"/>
                  </a:lnTo>
                  <a:lnTo>
                    <a:pt x="67" y="9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9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89" y="21"/>
                  </a:lnTo>
                  <a:lnTo>
                    <a:pt x="89" y="27"/>
                  </a:lnTo>
                  <a:lnTo>
                    <a:pt x="95" y="30"/>
                  </a:lnTo>
                  <a:lnTo>
                    <a:pt x="95" y="36"/>
                  </a:lnTo>
                  <a:lnTo>
                    <a:pt x="100" y="39"/>
                  </a:lnTo>
                  <a:lnTo>
                    <a:pt x="100" y="45"/>
                  </a:lnTo>
                  <a:lnTo>
                    <a:pt x="106" y="48"/>
                  </a:lnTo>
                  <a:lnTo>
                    <a:pt x="106" y="54"/>
                  </a:lnTo>
                  <a:lnTo>
                    <a:pt x="112" y="57"/>
                  </a:lnTo>
                  <a:lnTo>
                    <a:pt x="112" y="63"/>
                  </a:lnTo>
                  <a:lnTo>
                    <a:pt x="117" y="66"/>
                  </a:lnTo>
                  <a:lnTo>
                    <a:pt x="117" y="72"/>
                  </a:lnTo>
                  <a:lnTo>
                    <a:pt x="123" y="75"/>
                  </a:lnTo>
                  <a:lnTo>
                    <a:pt x="123" y="81"/>
                  </a:lnTo>
                  <a:lnTo>
                    <a:pt x="128" y="84"/>
                  </a:lnTo>
                  <a:lnTo>
                    <a:pt x="128" y="90"/>
                  </a:lnTo>
                  <a:lnTo>
                    <a:pt x="134" y="93"/>
                  </a:lnTo>
                  <a:lnTo>
                    <a:pt x="134" y="102"/>
                  </a:lnTo>
                  <a:lnTo>
                    <a:pt x="140" y="105"/>
                  </a:lnTo>
                  <a:lnTo>
                    <a:pt x="140" y="111"/>
                  </a:lnTo>
                  <a:lnTo>
                    <a:pt x="145" y="114"/>
                  </a:lnTo>
                  <a:lnTo>
                    <a:pt x="145" y="120"/>
                  </a:lnTo>
                  <a:lnTo>
                    <a:pt x="151" y="123"/>
                  </a:lnTo>
                  <a:lnTo>
                    <a:pt x="151" y="130"/>
                  </a:lnTo>
                  <a:lnTo>
                    <a:pt x="156" y="133"/>
                  </a:lnTo>
                  <a:lnTo>
                    <a:pt x="156" y="139"/>
                  </a:lnTo>
                  <a:lnTo>
                    <a:pt x="162" y="142"/>
                  </a:lnTo>
                  <a:lnTo>
                    <a:pt x="162" y="148"/>
                  </a:lnTo>
                  <a:lnTo>
                    <a:pt x="168" y="151"/>
                  </a:lnTo>
                  <a:lnTo>
                    <a:pt x="168" y="157"/>
                  </a:lnTo>
                  <a:lnTo>
                    <a:pt x="173" y="160"/>
                  </a:lnTo>
                  <a:lnTo>
                    <a:pt x="173" y="166"/>
                  </a:lnTo>
                  <a:lnTo>
                    <a:pt x="179" y="169"/>
                  </a:lnTo>
                  <a:lnTo>
                    <a:pt x="179" y="175"/>
                  </a:lnTo>
                  <a:lnTo>
                    <a:pt x="184" y="178"/>
                  </a:lnTo>
                  <a:lnTo>
                    <a:pt x="184" y="184"/>
                  </a:lnTo>
                  <a:lnTo>
                    <a:pt x="190" y="187"/>
                  </a:lnTo>
                  <a:lnTo>
                    <a:pt x="190" y="193"/>
                  </a:lnTo>
                  <a:lnTo>
                    <a:pt x="196" y="196"/>
                  </a:lnTo>
                  <a:lnTo>
                    <a:pt x="196" y="202"/>
                  </a:lnTo>
                  <a:lnTo>
                    <a:pt x="201" y="205"/>
                  </a:lnTo>
                  <a:lnTo>
                    <a:pt x="201" y="211"/>
                  </a:lnTo>
                  <a:lnTo>
                    <a:pt x="207" y="214"/>
                  </a:lnTo>
                  <a:lnTo>
                    <a:pt x="207" y="220"/>
                  </a:lnTo>
                  <a:lnTo>
                    <a:pt x="212" y="223"/>
                  </a:lnTo>
                  <a:lnTo>
                    <a:pt x="212" y="229"/>
                  </a:lnTo>
                  <a:lnTo>
                    <a:pt x="218" y="232"/>
                  </a:lnTo>
                  <a:lnTo>
                    <a:pt x="218" y="238"/>
                  </a:lnTo>
                  <a:lnTo>
                    <a:pt x="223" y="241"/>
                  </a:lnTo>
                  <a:lnTo>
                    <a:pt x="223" y="247"/>
                  </a:lnTo>
                  <a:lnTo>
                    <a:pt x="229" y="250"/>
                  </a:lnTo>
                  <a:lnTo>
                    <a:pt x="229" y="256"/>
                  </a:lnTo>
                  <a:lnTo>
                    <a:pt x="235" y="259"/>
                  </a:lnTo>
                  <a:lnTo>
                    <a:pt x="235" y="265"/>
                  </a:lnTo>
                  <a:lnTo>
                    <a:pt x="240" y="268"/>
                  </a:lnTo>
                  <a:lnTo>
                    <a:pt x="240" y="274"/>
                  </a:lnTo>
                  <a:lnTo>
                    <a:pt x="246" y="277"/>
                  </a:lnTo>
                  <a:lnTo>
                    <a:pt x="246" y="283"/>
                  </a:lnTo>
                  <a:lnTo>
                    <a:pt x="251" y="286"/>
                  </a:lnTo>
                  <a:lnTo>
                    <a:pt x="251" y="292"/>
                  </a:lnTo>
                  <a:lnTo>
                    <a:pt x="257" y="295"/>
                  </a:lnTo>
                  <a:lnTo>
                    <a:pt x="257" y="302"/>
                  </a:lnTo>
                  <a:lnTo>
                    <a:pt x="263" y="305"/>
                  </a:lnTo>
                  <a:lnTo>
                    <a:pt x="263" y="311"/>
                  </a:lnTo>
                  <a:lnTo>
                    <a:pt x="268" y="314"/>
                  </a:lnTo>
                  <a:lnTo>
                    <a:pt x="268" y="320"/>
                  </a:lnTo>
                  <a:lnTo>
                    <a:pt x="274" y="323"/>
                  </a:lnTo>
                  <a:lnTo>
                    <a:pt x="279" y="323"/>
                  </a:lnTo>
                  <a:lnTo>
                    <a:pt x="285" y="323"/>
                  </a:lnTo>
                  <a:lnTo>
                    <a:pt x="291" y="323"/>
                  </a:lnTo>
                  <a:lnTo>
                    <a:pt x="296" y="323"/>
                  </a:lnTo>
                  <a:lnTo>
                    <a:pt x="302" y="323"/>
                  </a:lnTo>
                  <a:lnTo>
                    <a:pt x="307" y="323"/>
                  </a:lnTo>
                  <a:lnTo>
                    <a:pt x="313" y="323"/>
                  </a:lnTo>
                  <a:lnTo>
                    <a:pt x="319" y="323"/>
                  </a:lnTo>
                  <a:lnTo>
                    <a:pt x="324" y="323"/>
                  </a:lnTo>
                  <a:lnTo>
                    <a:pt x="330" y="323"/>
                  </a:lnTo>
                  <a:lnTo>
                    <a:pt x="335" y="323"/>
                  </a:lnTo>
                  <a:lnTo>
                    <a:pt x="341" y="323"/>
                  </a:lnTo>
                  <a:lnTo>
                    <a:pt x="346" y="323"/>
                  </a:lnTo>
                  <a:lnTo>
                    <a:pt x="352" y="323"/>
                  </a:lnTo>
                  <a:lnTo>
                    <a:pt x="358" y="323"/>
                  </a:lnTo>
                  <a:lnTo>
                    <a:pt x="363" y="323"/>
                  </a:lnTo>
                  <a:lnTo>
                    <a:pt x="369" y="323"/>
                  </a:lnTo>
                  <a:lnTo>
                    <a:pt x="374" y="320"/>
                  </a:lnTo>
                  <a:lnTo>
                    <a:pt x="374" y="317"/>
                  </a:lnTo>
                  <a:lnTo>
                    <a:pt x="380" y="314"/>
                  </a:lnTo>
                  <a:lnTo>
                    <a:pt x="380" y="308"/>
                  </a:lnTo>
                  <a:lnTo>
                    <a:pt x="386" y="305"/>
                  </a:lnTo>
                  <a:lnTo>
                    <a:pt x="386" y="298"/>
                  </a:lnTo>
                  <a:lnTo>
                    <a:pt x="391" y="295"/>
                  </a:lnTo>
                  <a:lnTo>
                    <a:pt x="391" y="289"/>
                  </a:lnTo>
                  <a:lnTo>
                    <a:pt x="397" y="286"/>
                  </a:lnTo>
                  <a:lnTo>
                    <a:pt x="397" y="280"/>
                  </a:lnTo>
                  <a:lnTo>
                    <a:pt x="402" y="277"/>
                  </a:lnTo>
                  <a:lnTo>
                    <a:pt x="402" y="271"/>
                  </a:lnTo>
                  <a:lnTo>
                    <a:pt x="408" y="268"/>
                  </a:lnTo>
                  <a:lnTo>
                    <a:pt x="408" y="262"/>
                  </a:lnTo>
                  <a:lnTo>
                    <a:pt x="414" y="259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3" name="Freeform 191">
              <a:extLst>
                <a:ext uri="{FF2B5EF4-FFF2-40B4-BE49-F238E27FC236}">
                  <a16:creationId xmlns:a16="http://schemas.microsoft.com/office/drawing/2014/main" id="{C79ED00E-2221-5630-2EA3-3A2B59950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3533"/>
              <a:ext cx="156" cy="262"/>
            </a:xfrm>
            <a:custGeom>
              <a:avLst/>
              <a:gdLst>
                <a:gd name="T0" fmla="*/ 0 w 156"/>
                <a:gd name="T1" fmla="*/ 262 h 262"/>
                <a:gd name="T2" fmla="*/ 0 w 156"/>
                <a:gd name="T3" fmla="*/ 256 h 262"/>
                <a:gd name="T4" fmla="*/ 5 w 156"/>
                <a:gd name="T5" fmla="*/ 253 h 262"/>
                <a:gd name="T6" fmla="*/ 5 w 156"/>
                <a:gd name="T7" fmla="*/ 247 h 262"/>
                <a:gd name="T8" fmla="*/ 11 w 156"/>
                <a:gd name="T9" fmla="*/ 244 h 262"/>
                <a:gd name="T10" fmla="*/ 11 w 156"/>
                <a:gd name="T11" fmla="*/ 238 h 262"/>
                <a:gd name="T12" fmla="*/ 16 w 156"/>
                <a:gd name="T13" fmla="*/ 235 h 262"/>
                <a:gd name="T14" fmla="*/ 16 w 156"/>
                <a:gd name="T15" fmla="*/ 229 h 262"/>
                <a:gd name="T16" fmla="*/ 22 w 156"/>
                <a:gd name="T17" fmla="*/ 226 h 262"/>
                <a:gd name="T18" fmla="*/ 22 w 156"/>
                <a:gd name="T19" fmla="*/ 220 h 262"/>
                <a:gd name="T20" fmla="*/ 27 w 156"/>
                <a:gd name="T21" fmla="*/ 217 h 262"/>
                <a:gd name="T22" fmla="*/ 27 w 156"/>
                <a:gd name="T23" fmla="*/ 208 h 262"/>
                <a:gd name="T24" fmla="*/ 33 w 156"/>
                <a:gd name="T25" fmla="*/ 205 h 262"/>
                <a:gd name="T26" fmla="*/ 33 w 156"/>
                <a:gd name="T27" fmla="*/ 202 h 262"/>
                <a:gd name="T28" fmla="*/ 39 w 156"/>
                <a:gd name="T29" fmla="*/ 199 h 262"/>
                <a:gd name="T30" fmla="*/ 39 w 156"/>
                <a:gd name="T31" fmla="*/ 190 h 262"/>
                <a:gd name="T32" fmla="*/ 44 w 156"/>
                <a:gd name="T33" fmla="*/ 187 h 262"/>
                <a:gd name="T34" fmla="*/ 44 w 156"/>
                <a:gd name="T35" fmla="*/ 184 h 262"/>
                <a:gd name="T36" fmla="*/ 50 w 156"/>
                <a:gd name="T37" fmla="*/ 181 h 262"/>
                <a:gd name="T38" fmla="*/ 50 w 156"/>
                <a:gd name="T39" fmla="*/ 172 h 262"/>
                <a:gd name="T40" fmla="*/ 55 w 156"/>
                <a:gd name="T41" fmla="*/ 169 h 262"/>
                <a:gd name="T42" fmla="*/ 55 w 156"/>
                <a:gd name="T43" fmla="*/ 166 h 262"/>
                <a:gd name="T44" fmla="*/ 61 w 156"/>
                <a:gd name="T45" fmla="*/ 163 h 262"/>
                <a:gd name="T46" fmla="*/ 61 w 156"/>
                <a:gd name="T47" fmla="*/ 154 h 262"/>
                <a:gd name="T48" fmla="*/ 67 w 156"/>
                <a:gd name="T49" fmla="*/ 151 h 262"/>
                <a:gd name="T50" fmla="*/ 67 w 156"/>
                <a:gd name="T51" fmla="*/ 148 h 262"/>
                <a:gd name="T52" fmla="*/ 72 w 156"/>
                <a:gd name="T53" fmla="*/ 145 h 262"/>
                <a:gd name="T54" fmla="*/ 72 w 156"/>
                <a:gd name="T55" fmla="*/ 136 h 262"/>
                <a:gd name="T56" fmla="*/ 78 w 156"/>
                <a:gd name="T57" fmla="*/ 133 h 262"/>
                <a:gd name="T58" fmla="*/ 78 w 156"/>
                <a:gd name="T59" fmla="*/ 126 h 262"/>
                <a:gd name="T60" fmla="*/ 83 w 156"/>
                <a:gd name="T61" fmla="*/ 123 h 262"/>
                <a:gd name="T62" fmla="*/ 83 w 156"/>
                <a:gd name="T63" fmla="*/ 117 h 262"/>
                <a:gd name="T64" fmla="*/ 89 w 156"/>
                <a:gd name="T65" fmla="*/ 114 h 262"/>
                <a:gd name="T66" fmla="*/ 89 w 156"/>
                <a:gd name="T67" fmla="*/ 108 h 262"/>
                <a:gd name="T68" fmla="*/ 95 w 156"/>
                <a:gd name="T69" fmla="*/ 105 h 262"/>
                <a:gd name="T70" fmla="*/ 95 w 156"/>
                <a:gd name="T71" fmla="*/ 99 h 262"/>
                <a:gd name="T72" fmla="*/ 100 w 156"/>
                <a:gd name="T73" fmla="*/ 96 h 262"/>
                <a:gd name="T74" fmla="*/ 100 w 156"/>
                <a:gd name="T75" fmla="*/ 90 h 262"/>
                <a:gd name="T76" fmla="*/ 106 w 156"/>
                <a:gd name="T77" fmla="*/ 87 h 262"/>
                <a:gd name="T78" fmla="*/ 106 w 156"/>
                <a:gd name="T79" fmla="*/ 81 h 262"/>
                <a:gd name="T80" fmla="*/ 111 w 156"/>
                <a:gd name="T81" fmla="*/ 78 h 262"/>
                <a:gd name="T82" fmla="*/ 111 w 156"/>
                <a:gd name="T83" fmla="*/ 72 h 262"/>
                <a:gd name="T84" fmla="*/ 117 w 156"/>
                <a:gd name="T85" fmla="*/ 69 h 262"/>
                <a:gd name="T86" fmla="*/ 117 w 156"/>
                <a:gd name="T87" fmla="*/ 63 h 262"/>
                <a:gd name="T88" fmla="*/ 123 w 156"/>
                <a:gd name="T89" fmla="*/ 60 h 262"/>
                <a:gd name="T90" fmla="*/ 123 w 156"/>
                <a:gd name="T91" fmla="*/ 54 h 262"/>
                <a:gd name="T92" fmla="*/ 128 w 156"/>
                <a:gd name="T93" fmla="*/ 51 h 262"/>
                <a:gd name="T94" fmla="*/ 128 w 156"/>
                <a:gd name="T95" fmla="*/ 45 h 262"/>
                <a:gd name="T96" fmla="*/ 134 w 156"/>
                <a:gd name="T97" fmla="*/ 42 h 262"/>
                <a:gd name="T98" fmla="*/ 134 w 156"/>
                <a:gd name="T99" fmla="*/ 36 h 262"/>
                <a:gd name="T100" fmla="*/ 139 w 156"/>
                <a:gd name="T101" fmla="*/ 33 h 262"/>
                <a:gd name="T102" fmla="*/ 139 w 156"/>
                <a:gd name="T103" fmla="*/ 27 h 262"/>
                <a:gd name="T104" fmla="*/ 145 w 156"/>
                <a:gd name="T105" fmla="*/ 24 h 262"/>
                <a:gd name="T106" fmla="*/ 145 w 156"/>
                <a:gd name="T107" fmla="*/ 18 h 262"/>
                <a:gd name="T108" fmla="*/ 150 w 156"/>
                <a:gd name="T109" fmla="*/ 15 h 262"/>
                <a:gd name="T110" fmla="*/ 150 w 156"/>
                <a:gd name="T111" fmla="*/ 9 h 262"/>
                <a:gd name="T112" fmla="*/ 156 w 156"/>
                <a:gd name="T113" fmla="*/ 6 h 262"/>
                <a:gd name="T114" fmla="*/ 156 w 156"/>
                <a:gd name="T115" fmla="*/ 0 h 26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56" h="262">
                  <a:moveTo>
                    <a:pt x="0" y="262"/>
                  </a:moveTo>
                  <a:lnTo>
                    <a:pt x="0" y="256"/>
                  </a:lnTo>
                  <a:lnTo>
                    <a:pt x="5" y="253"/>
                  </a:lnTo>
                  <a:lnTo>
                    <a:pt x="5" y="247"/>
                  </a:lnTo>
                  <a:lnTo>
                    <a:pt x="11" y="244"/>
                  </a:lnTo>
                  <a:lnTo>
                    <a:pt x="11" y="238"/>
                  </a:lnTo>
                  <a:lnTo>
                    <a:pt x="16" y="235"/>
                  </a:lnTo>
                  <a:lnTo>
                    <a:pt x="16" y="229"/>
                  </a:lnTo>
                  <a:lnTo>
                    <a:pt x="22" y="226"/>
                  </a:lnTo>
                  <a:lnTo>
                    <a:pt x="22" y="220"/>
                  </a:lnTo>
                  <a:lnTo>
                    <a:pt x="27" y="217"/>
                  </a:lnTo>
                  <a:lnTo>
                    <a:pt x="27" y="208"/>
                  </a:lnTo>
                  <a:lnTo>
                    <a:pt x="33" y="205"/>
                  </a:lnTo>
                  <a:lnTo>
                    <a:pt x="33" y="202"/>
                  </a:lnTo>
                  <a:lnTo>
                    <a:pt x="39" y="199"/>
                  </a:lnTo>
                  <a:lnTo>
                    <a:pt x="39" y="190"/>
                  </a:lnTo>
                  <a:lnTo>
                    <a:pt x="44" y="187"/>
                  </a:lnTo>
                  <a:lnTo>
                    <a:pt x="44" y="184"/>
                  </a:lnTo>
                  <a:lnTo>
                    <a:pt x="50" y="181"/>
                  </a:lnTo>
                  <a:lnTo>
                    <a:pt x="50" y="172"/>
                  </a:lnTo>
                  <a:lnTo>
                    <a:pt x="55" y="169"/>
                  </a:lnTo>
                  <a:lnTo>
                    <a:pt x="55" y="166"/>
                  </a:lnTo>
                  <a:lnTo>
                    <a:pt x="61" y="163"/>
                  </a:lnTo>
                  <a:lnTo>
                    <a:pt x="61" y="154"/>
                  </a:lnTo>
                  <a:lnTo>
                    <a:pt x="67" y="151"/>
                  </a:lnTo>
                  <a:lnTo>
                    <a:pt x="67" y="148"/>
                  </a:lnTo>
                  <a:lnTo>
                    <a:pt x="72" y="145"/>
                  </a:lnTo>
                  <a:lnTo>
                    <a:pt x="72" y="136"/>
                  </a:lnTo>
                  <a:lnTo>
                    <a:pt x="78" y="133"/>
                  </a:lnTo>
                  <a:lnTo>
                    <a:pt x="78" y="126"/>
                  </a:lnTo>
                  <a:lnTo>
                    <a:pt x="83" y="123"/>
                  </a:lnTo>
                  <a:lnTo>
                    <a:pt x="83" y="117"/>
                  </a:lnTo>
                  <a:lnTo>
                    <a:pt x="89" y="114"/>
                  </a:lnTo>
                  <a:lnTo>
                    <a:pt x="89" y="108"/>
                  </a:lnTo>
                  <a:lnTo>
                    <a:pt x="95" y="105"/>
                  </a:lnTo>
                  <a:lnTo>
                    <a:pt x="95" y="99"/>
                  </a:lnTo>
                  <a:lnTo>
                    <a:pt x="100" y="96"/>
                  </a:lnTo>
                  <a:lnTo>
                    <a:pt x="100" y="90"/>
                  </a:lnTo>
                  <a:lnTo>
                    <a:pt x="106" y="87"/>
                  </a:lnTo>
                  <a:lnTo>
                    <a:pt x="106" y="81"/>
                  </a:lnTo>
                  <a:lnTo>
                    <a:pt x="111" y="78"/>
                  </a:lnTo>
                  <a:lnTo>
                    <a:pt x="111" y="72"/>
                  </a:lnTo>
                  <a:lnTo>
                    <a:pt x="117" y="69"/>
                  </a:lnTo>
                  <a:lnTo>
                    <a:pt x="117" y="63"/>
                  </a:lnTo>
                  <a:lnTo>
                    <a:pt x="123" y="60"/>
                  </a:lnTo>
                  <a:lnTo>
                    <a:pt x="123" y="54"/>
                  </a:lnTo>
                  <a:lnTo>
                    <a:pt x="128" y="51"/>
                  </a:lnTo>
                  <a:lnTo>
                    <a:pt x="128" y="45"/>
                  </a:lnTo>
                  <a:lnTo>
                    <a:pt x="134" y="42"/>
                  </a:lnTo>
                  <a:lnTo>
                    <a:pt x="134" y="36"/>
                  </a:lnTo>
                  <a:lnTo>
                    <a:pt x="139" y="33"/>
                  </a:lnTo>
                  <a:lnTo>
                    <a:pt x="139" y="27"/>
                  </a:lnTo>
                  <a:lnTo>
                    <a:pt x="145" y="24"/>
                  </a:lnTo>
                  <a:lnTo>
                    <a:pt x="145" y="18"/>
                  </a:lnTo>
                  <a:lnTo>
                    <a:pt x="150" y="15"/>
                  </a:lnTo>
                  <a:lnTo>
                    <a:pt x="150" y="9"/>
                  </a:lnTo>
                  <a:lnTo>
                    <a:pt x="156" y="6"/>
                  </a:lnTo>
                  <a:lnTo>
                    <a:pt x="156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4" name="Freeform 192">
              <a:extLst>
                <a:ext uri="{FF2B5EF4-FFF2-40B4-BE49-F238E27FC236}">
                  <a16:creationId xmlns:a16="http://schemas.microsoft.com/office/drawing/2014/main" id="{172793C7-6B49-73D1-0DFF-2923EA872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" y="3533"/>
              <a:ext cx="509" cy="81"/>
            </a:xfrm>
            <a:custGeom>
              <a:avLst/>
              <a:gdLst>
                <a:gd name="T0" fmla="*/ 6 w 509"/>
                <a:gd name="T1" fmla="*/ 9 h 81"/>
                <a:gd name="T2" fmla="*/ 12 w 509"/>
                <a:gd name="T3" fmla="*/ 24 h 81"/>
                <a:gd name="T4" fmla="*/ 23 w 509"/>
                <a:gd name="T5" fmla="*/ 36 h 81"/>
                <a:gd name="T6" fmla="*/ 28 w 509"/>
                <a:gd name="T7" fmla="*/ 51 h 81"/>
                <a:gd name="T8" fmla="*/ 40 w 509"/>
                <a:gd name="T9" fmla="*/ 63 h 81"/>
                <a:gd name="T10" fmla="*/ 45 w 509"/>
                <a:gd name="T11" fmla="*/ 81 h 81"/>
                <a:gd name="T12" fmla="*/ 62 w 509"/>
                <a:gd name="T13" fmla="*/ 81 h 81"/>
                <a:gd name="T14" fmla="*/ 79 w 509"/>
                <a:gd name="T15" fmla="*/ 81 h 81"/>
                <a:gd name="T16" fmla="*/ 96 w 509"/>
                <a:gd name="T17" fmla="*/ 81 h 81"/>
                <a:gd name="T18" fmla="*/ 112 w 509"/>
                <a:gd name="T19" fmla="*/ 81 h 81"/>
                <a:gd name="T20" fmla="*/ 129 w 509"/>
                <a:gd name="T21" fmla="*/ 81 h 81"/>
                <a:gd name="T22" fmla="*/ 146 w 509"/>
                <a:gd name="T23" fmla="*/ 81 h 81"/>
                <a:gd name="T24" fmla="*/ 163 w 509"/>
                <a:gd name="T25" fmla="*/ 81 h 81"/>
                <a:gd name="T26" fmla="*/ 179 w 509"/>
                <a:gd name="T27" fmla="*/ 81 h 81"/>
                <a:gd name="T28" fmla="*/ 196 w 509"/>
                <a:gd name="T29" fmla="*/ 81 h 81"/>
                <a:gd name="T30" fmla="*/ 207 w 509"/>
                <a:gd name="T31" fmla="*/ 69 h 81"/>
                <a:gd name="T32" fmla="*/ 213 w 509"/>
                <a:gd name="T33" fmla="*/ 54 h 81"/>
                <a:gd name="T34" fmla="*/ 224 w 509"/>
                <a:gd name="T35" fmla="*/ 42 h 81"/>
                <a:gd name="T36" fmla="*/ 230 w 509"/>
                <a:gd name="T37" fmla="*/ 27 h 81"/>
                <a:gd name="T38" fmla="*/ 241 w 509"/>
                <a:gd name="T39" fmla="*/ 12 h 81"/>
                <a:gd name="T40" fmla="*/ 246 w 509"/>
                <a:gd name="T41" fmla="*/ 0 h 81"/>
                <a:gd name="T42" fmla="*/ 258 w 509"/>
                <a:gd name="T43" fmla="*/ 12 h 81"/>
                <a:gd name="T44" fmla="*/ 263 w 509"/>
                <a:gd name="T45" fmla="*/ 27 h 81"/>
                <a:gd name="T46" fmla="*/ 274 w 509"/>
                <a:gd name="T47" fmla="*/ 39 h 81"/>
                <a:gd name="T48" fmla="*/ 280 w 509"/>
                <a:gd name="T49" fmla="*/ 54 h 81"/>
                <a:gd name="T50" fmla="*/ 291 w 509"/>
                <a:gd name="T51" fmla="*/ 66 h 81"/>
                <a:gd name="T52" fmla="*/ 297 w 509"/>
                <a:gd name="T53" fmla="*/ 81 h 81"/>
                <a:gd name="T54" fmla="*/ 314 w 509"/>
                <a:gd name="T55" fmla="*/ 81 h 81"/>
                <a:gd name="T56" fmla="*/ 330 w 509"/>
                <a:gd name="T57" fmla="*/ 81 h 81"/>
                <a:gd name="T58" fmla="*/ 347 w 509"/>
                <a:gd name="T59" fmla="*/ 81 h 81"/>
                <a:gd name="T60" fmla="*/ 364 w 509"/>
                <a:gd name="T61" fmla="*/ 81 h 81"/>
                <a:gd name="T62" fmla="*/ 381 w 509"/>
                <a:gd name="T63" fmla="*/ 81 h 81"/>
                <a:gd name="T64" fmla="*/ 397 w 509"/>
                <a:gd name="T65" fmla="*/ 81 h 81"/>
                <a:gd name="T66" fmla="*/ 414 w 509"/>
                <a:gd name="T67" fmla="*/ 81 h 81"/>
                <a:gd name="T68" fmla="*/ 431 w 509"/>
                <a:gd name="T69" fmla="*/ 81 h 81"/>
                <a:gd name="T70" fmla="*/ 448 w 509"/>
                <a:gd name="T71" fmla="*/ 78 h 81"/>
                <a:gd name="T72" fmla="*/ 459 w 509"/>
                <a:gd name="T73" fmla="*/ 66 h 81"/>
                <a:gd name="T74" fmla="*/ 464 w 509"/>
                <a:gd name="T75" fmla="*/ 51 h 81"/>
                <a:gd name="T76" fmla="*/ 476 w 509"/>
                <a:gd name="T77" fmla="*/ 39 h 81"/>
                <a:gd name="T78" fmla="*/ 481 w 509"/>
                <a:gd name="T79" fmla="*/ 21 h 81"/>
                <a:gd name="T80" fmla="*/ 492 w 509"/>
                <a:gd name="T81" fmla="*/ 12 h 81"/>
                <a:gd name="T82" fmla="*/ 504 w 509"/>
                <a:gd name="T83" fmla="*/ 12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9" h="81">
                  <a:moveTo>
                    <a:pt x="0" y="0"/>
                  </a:moveTo>
                  <a:lnTo>
                    <a:pt x="0" y="6"/>
                  </a:lnTo>
                  <a:lnTo>
                    <a:pt x="6" y="9"/>
                  </a:lnTo>
                  <a:lnTo>
                    <a:pt x="6" y="15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7" y="27"/>
                  </a:lnTo>
                  <a:lnTo>
                    <a:pt x="17" y="33"/>
                  </a:lnTo>
                  <a:lnTo>
                    <a:pt x="23" y="36"/>
                  </a:lnTo>
                  <a:lnTo>
                    <a:pt x="23" y="42"/>
                  </a:lnTo>
                  <a:lnTo>
                    <a:pt x="28" y="45"/>
                  </a:lnTo>
                  <a:lnTo>
                    <a:pt x="28" y="51"/>
                  </a:lnTo>
                  <a:lnTo>
                    <a:pt x="34" y="54"/>
                  </a:lnTo>
                  <a:lnTo>
                    <a:pt x="34" y="60"/>
                  </a:lnTo>
                  <a:lnTo>
                    <a:pt x="40" y="63"/>
                  </a:lnTo>
                  <a:lnTo>
                    <a:pt x="40" y="72"/>
                  </a:lnTo>
                  <a:lnTo>
                    <a:pt x="45" y="75"/>
                  </a:lnTo>
                  <a:lnTo>
                    <a:pt x="45" y="81"/>
                  </a:lnTo>
                  <a:lnTo>
                    <a:pt x="51" y="81"/>
                  </a:lnTo>
                  <a:lnTo>
                    <a:pt x="56" y="81"/>
                  </a:lnTo>
                  <a:lnTo>
                    <a:pt x="62" y="81"/>
                  </a:lnTo>
                  <a:lnTo>
                    <a:pt x="68" y="81"/>
                  </a:lnTo>
                  <a:lnTo>
                    <a:pt x="73" y="81"/>
                  </a:lnTo>
                  <a:lnTo>
                    <a:pt x="79" y="81"/>
                  </a:lnTo>
                  <a:lnTo>
                    <a:pt x="84" y="81"/>
                  </a:lnTo>
                  <a:lnTo>
                    <a:pt x="90" y="81"/>
                  </a:lnTo>
                  <a:lnTo>
                    <a:pt x="96" y="81"/>
                  </a:lnTo>
                  <a:lnTo>
                    <a:pt x="101" y="81"/>
                  </a:lnTo>
                  <a:lnTo>
                    <a:pt x="107" y="81"/>
                  </a:lnTo>
                  <a:lnTo>
                    <a:pt x="112" y="81"/>
                  </a:lnTo>
                  <a:lnTo>
                    <a:pt x="118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5" y="81"/>
                  </a:lnTo>
                  <a:lnTo>
                    <a:pt x="140" y="81"/>
                  </a:lnTo>
                  <a:lnTo>
                    <a:pt x="146" y="81"/>
                  </a:lnTo>
                  <a:lnTo>
                    <a:pt x="151" y="81"/>
                  </a:lnTo>
                  <a:lnTo>
                    <a:pt x="157" y="81"/>
                  </a:lnTo>
                  <a:lnTo>
                    <a:pt x="163" y="81"/>
                  </a:lnTo>
                  <a:lnTo>
                    <a:pt x="168" y="81"/>
                  </a:lnTo>
                  <a:lnTo>
                    <a:pt x="174" y="81"/>
                  </a:lnTo>
                  <a:lnTo>
                    <a:pt x="179" y="81"/>
                  </a:lnTo>
                  <a:lnTo>
                    <a:pt x="185" y="81"/>
                  </a:lnTo>
                  <a:lnTo>
                    <a:pt x="191" y="81"/>
                  </a:lnTo>
                  <a:lnTo>
                    <a:pt x="196" y="81"/>
                  </a:lnTo>
                  <a:lnTo>
                    <a:pt x="202" y="75"/>
                  </a:lnTo>
                  <a:lnTo>
                    <a:pt x="202" y="72"/>
                  </a:lnTo>
                  <a:lnTo>
                    <a:pt x="207" y="69"/>
                  </a:lnTo>
                  <a:lnTo>
                    <a:pt x="207" y="63"/>
                  </a:lnTo>
                  <a:lnTo>
                    <a:pt x="213" y="60"/>
                  </a:lnTo>
                  <a:lnTo>
                    <a:pt x="213" y="54"/>
                  </a:lnTo>
                  <a:lnTo>
                    <a:pt x="219" y="51"/>
                  </a:lnTo>
                  <a:lnTo>
                    <a:pt x="219" y="45"/>
                  </a:lnTo>
                  <a:lnTo>
                    <a:pt x="224" y="42"/>
                  </a:lnTo>
                  <a:lnTo>
                    <a:pt x="224" y="33"/>
                  </a:lnTo>
                  <a:lnTo>
                    <a:pt x="230" y="30"/>
                  </a:lnTo>
                  <a:lnTo>
                    <a:pt x="230" y="27"/>
                  </a:lnTo>
                  <a:lnTo>
                    <a:pt x="235" y="24"/>
                  </a:lnTo>
                  <a:lnTo>
                    <a:pt x="235" y="15"/>
                  </a:lnTo>
                  <a:lnTo>
                    <a:pt x="241" y="12"/>
                  </a:lnTo>
                  <a:lnTo>
                    <a:pt x="241" y="9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52" y="3"/>
                  </a:lnTo>
                  <a:lnTo>
                    <a:pt x="252" y="9"/>
                  </a:lnTo>
                  <a:lnTo>
                    <a:pt x="258" y="12"/>
                  </a:lnTo>
                  <a:lnTo>
                    <a:pt x="258" y="18"/>
                  </a:lnTo>
                  <a:lnTo>
                    <a:pt x="263" y="21"/>
                  </a:lnTo>
                  <a:lnTo>
                    <a:pt x="263" y="27"/>
                  </a:lnTo>
                  <a:lnTo>
                    <a:pt x="269" y="30"/>
                  </a:lnTo>
                  <a:lnTo>
                    <a:pt x="269" y="36"/>
                  </a:lnTo>
                  <a:lnTo>
                    <a:pt x="274" y="39"/>
                  </a:lnTo>
                  <a:lnTo>
                    <a:pt x="274" y="45"/>
                  </a:lnTo>
                  <a:lnTo>
                    <a:pt x="280" y="48"/>
                  </a:lnTo>
                  <a:lnTo>
                    <a:pt x="280" y="54"/>
                  </a:lnTo>
                  <a:lnTo>
                    <a:pt x="286" y="57"/>
                  </a:lnTo>
                  <a:lnTo>
                    <a:pt x="286" y="63"/>
                  </a:lnTo>
                  <a:lnTo>
                    <a:pt x="291" y="66"/>
                  </a:lnTo>
                  <a:lnTo>
                    <a:pt x="291" y="72"/>
                  </a:lnTo>
                  <a:lnTo>
                    <a:pt x="297" y="75"/>
                  </a:lnTo>
                  <a:lnTo>
                    <a:pt x="297" y="81"/>
                  </a:lnTo>
                  <a:lnTo>
                    <a:pt x="302" y="81"/>
                  </a:lnTo>
                  <a:lnTo>
                    <a:pt x="308" y="81"/>
                  </a:lnTo>
                  <a:lnTo>
                    <a:pt x="314" y="81"/>
                  </a:lnTo>
                  <a:lnTo>
                    <a:pt x="319" y="81"/>
                  </a:lnTo>
                  <a:lnTo>
                    <a:pt x="325" y="81"/>
                  </a:lnTo>
                  <a:lnTo>
                    <a:pt x="330" y="81"/>
                  </a:lnTo>
                  <a:lnTo>
                    <a:pt x="336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3" y="81"/>
                  </a:lnTo>
                  <a:lnTo>
                    <a:pt x="358" y="81"/>
                  </a:lnTo>
                  <a:lnTo>
                    <a:pt x="364" y="81"/>
                  </a:lnTo>
                  <a:lnTo>
                    <a:pt x="369" y="81"/>
                  </a:lnTo>
                  <a:lnTo>
                    <a:pt x="375" y="81"/>
                  </a:lnTo>
                  <a:lnTo>
                    <a:pt x="381" y="81"/>
                  </a:lnTo>
                  <a:lnTo>
                    <a:pt x="386" y="81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403" y="81"/>
                  </a:lnTo>
                  <a:lnTo>
                    <a:pt x="409" y="81"/>
                  </a:lnTo>
                  <a:lnTo>
                    <a:pt x="414" y="81"/>
                  </a:lnTo>
                  <a:lnTo>
                    <a:pt x="420" y="81"/>
                  </a:lnTo>
                  <a:lnTo>
                    <a:pt x="425" y="81"/>
                  </a:lnTo>
                  <a:lnTo>
                    <a:pt x="431" y="81"/>
                  </a:lnTo>
                  <a:lnTo>
                    <a:pt x="437" y="81"/>
                  </a:lnTo>
                  <a:lnTo>
                    <a:pt x="442" y="81"/>
                  </a:lnTo>
                  <a:lnTo>
                    <a:pt x="448" y="78"/>
                  </a:lnTo>
                  <a:lnTo>
                    <a:pt x="453" y="75"/>
                  </a:lnTo>
                  <a:lnTo>
                    <a:pt x="453" y="69"/>
                  </a:lnTo>
                  <a:lnTo>
                    <a:pt x="459" y="66"/>
                  </a:lnTo>
                  <a:lnTo>
                    <a:pt x="459" y="60"/>
                  </a:lnTo>
                  <a:lnTo>
                    <a:pt x="464" y="57"/>
                  </a:lnTo>
                  <a:lnTo>
                    <a:pt x="464" y="51"/>
                  </a:lnTo>
                  <a:lnTo>
                    <a:pt x="470" y="48"/>
                  </a:lnTo>
                  <a:lnTo>
                    <a:pt x="470" y="42"/>
                  </a:lnTo>
                  <a:lnTo>
                    <a:pt x="476" y="39"/>
                  </a:lnTo>
                  <a:lnTo>
                    <a:pt x="476" y="33"/>
                  </a:lnTo>
                  <a:lnTo>
                    <a:pt x="481" y="30"/>
                  </a:lnTo>
                  <a:lnTo>
                    <a:pt x="481" y="21"/>
                  </a:lnTo>
                  <a:lnTo>
                    <a:pt x="487" y="18"/>
                  </a:lnTo>
                  <a:lnTo>
                    <a:pt x="487" y="15"/>
                  </a:lnTo>
                  <a:lnTo>
                    <a:pt x="492" y="12"/>
                  </a:lnTo>
                  <a:lnTo>
                    <a:pt x="492" y="3"/>
                  </a:lnTo>
                  <a:lnTo>
                    <a:pt x="504" y="3"/>
                  </a:lnTo>
                  <a:lnTo>
                    <a:pt x="504" y="12"/>
                  </a:lnTo>
                  <a:lnTo>
                    <a:pt x="509" y="15"/>
                  </a:lnTo>
                  <a:lnTo>
                    <a:pt x="509" y="2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5" name="Freeform 193">
              <a:extLst>
                <a:ext uri="{FF2B5EF4-FFF2-40B4-BE49-F238E27FC236}">
                  <a16:creationId xmlns:a16="http://schemas.microsoft.com/office/drawing/2014/main" id="{4835EFC7-25DE-8E55-05BC-B0F9F72DA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" y="3533"/>
              <a:ext cx="509" cy="81"/>
            </a:xfrm>
            <a:custGeom>
              <a:avLst/>
              <a:gdLst>
                <a:gd name="T0" fmla="*/ 6 w 509"/>
                <a:gd name="T1" fmla="*/ 30 h 81"/>
                <a:gd name="T2" fmla="*/ 17 w 509"/>
                <a:gd name="T3" fmla="*/ 42 h 81"/>
                <a:gd name="T4" fmla="*/ 23 w 509"/>
                <a:gd name="T5" fmla="*/ 57 h 81"/>
                <a:gd name="T6" fmla="*/ 34 w 509"/>
                <a:gd name="T7" fmla="*/ 69 h 81"/>
                <a:gd name="T8" fmla="*/ 39 w 509"/>
                <a:gd name="T9" fmla="*/ 81 h 81"/>
                <a:gd name="T10" fmla="*/ 56 w 509"/>
                <a:gd name="T11" fmla="*/ 81 h 81"/>
                <a:gd name="T12" fmla="*/ 73 w 509"/>
                <a:gd name="T13" fmla="*/ 81 h 81"/>
                <a:gd name="T14" fmla="*/ 90 w 509"/>
                <a:gd name="T15" fmla="*/ 81 h 81"/>
                <a:gd name="T16" fmla="*/ 106 w 509"/>
                <a:gd name="T17" fmla="*/ 81 h 81"/>
                <a:gd name="T18" fmla="*/ 123 w 509"/>
                <a:gd name="T19" fmla="*/ 81 h 81"/>
                <a:gd name="T20" fmla="*/ 140 w 509"/>
                <a:gd name="T21" fmla="*/ 81 h 81"/>
                <a:gd name="T22" fmla="*/ 157 w 509"/>
                <a:gd name="T23" fmla="*/ 81 h 81"/>
                <a:gd name="T24" fmla="*/ 174 w 509"/>
                <a:gd name="T25" fmla="*/ 81 h 81"/>
                <a:gd name="T26" fmla="*/ 196 w 509"/>
                <a:gd name="T27" fmla="*/ 75 h 81"/>
                <a:gd name="T28" fmla="*/ 201 w 509"/>
                <a:gd name="T29" fmla="*/ 57 h 81"/>
                <a:gd name="T30" fmla="*/ 213 w 509"/>
                <a:gd name="T31" fmla="*/ 45 h 81"/>
                <a:gd name="T32" fmla="*/ 218 w 509"/>
                <a:gd name="T33" fmla="*/ 30 h 81"/>
                <a:gd name="T34" fmla="*/ 229 w 509"/>
                <a:gd name="T35" fmla="*/ 18 h 81"/>
                <a:gd name="T36" fmla="*/ 235 w 509"/>
                <a:gd name="T37" fmla="*/ 3 h 81"/>
                <a:gd name="T38" fmla="*/ 246 w 509"/>
                <a:gd name="T39" fmla="*/ 9 h 81"/>
                <a:gd name="T40" fmla="*/ 252 w 509"/>
                <a:gd name="T41" fmla="*/ 24 h 81"/>
                <a:gd name="T42" fmla="*/ 263 w 509"/>
                <a:gd name="T43" fmla="*/ 36 h 81"/>
                <a:gd name="T44" fmla="*/ 269 w 509"/>
                <a:gd name="T45" fmla="*/ 51 h 81"/>
                <a:gd name="T46" fmla="*/ 280 w 509"/>
                <a:gd name="T47" fmla="*/ 63 h 81"/>
                <a:gd name="T48" fmla="*/ 285 w 509"/>
                <a:gd name="T49" fmla="*/ 78 h 81"/>
                <a:gd name="T50" fmla="*/ 302 w 509"/>
                <a:gd name="T51" fmla="*/ 81 h 81"/>
                <a:gd name="T52" fmla="*/ 319 w 509"/>
                <a:gd name="T53" fmla="*/ 81 h 81"/>
                <a:gd name="T54" fmla="*/ 336 w 509"/>
                <a:gd name="T55" fmla="*/ 81 h 81"/>
                <a:gd name="T56" fmla="*/ 352 w 509"/>
                <a:gd name="T57" fmla="*/ 81 h 81"/>
                <a:gd name="T58" fmla="*/ 369 w 509"/>
                <a:gd name="T59" fmla="*/ 81 h 81"/>
                <a:gd name="T60" fmla="*/ 386 w 509"/>
                <a:gd name="T61" fmla="*/ 81 h 81"/>
                <a:gd name="T62" fmla="*/ 403 w 509"/>
                <a:gd name="T63" fmla="*/ 81 h 81"/>
                <a:gd name="T64" fmla="*/ 419 w 509"/>
                <a:gd name="T65" fmla="*/ 81 h 81"/>
                <a:gd name="T66" fmla="*/ 436 w 509"/>
                <a:gd name="T67" fmla="*/ 81 h 81"/>
                <a:gd name="T68" fmla="*/ 447 w 509"/>
                <a:gd name="T69" fmla="*/ 69 h 81"/>
                <a:gd name="T70" fmla="*/ 453 w 509"/>
                <a:gd name="T71" fmla="*/ 54 h 81"/>
                <a:gd name="T72" fmla="*/ 464 w 509"/>
                <a:gd name="T73" fmla="*/ 42 h 81"/>
                <a:gd name="T74" fmla="*/ 470 w 509"/>
                <a:gd name="T75" fmla="*/ 27 h 81"/>
                <a:gd name="T76" fmla="*/ 481 w 509"/>
                <a:gd name="T77" fmla="*/ 15 h 81"/>
                <a:gd name="T78" fmla="*/ 487 w 509"/>
                <a:gd name="T79" fmla="*/ 0 h 81"/>
                <a:gd name="T80" fmla="*/ 498 w 509"/>
                <a:gd name="T81" fmla="*/ 12 h 81"/>
                <a:gd name="T82" fmla="*/ 503 w 509"/>
                <a:gd name="T83" fmla="*/ 27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9" h="81">
                  <a:moveTo>
                    <a:pt x="0" y="21"/>
                  </a:moveTo>
                  <a:lnTo>
                    <a:pt x="6" y="24"/>
                  </a:lnTo>
                  <a:lnTo>
                    <a:pt x="6" y="30"/>
                  </a:lnTo>
                  <a:lnTo>
                    <a:pt x="11" y="33"/>
                  </a:lnTo>
                  <a:lnTo>
                    <a:pt x="11" y="39"/>
                  </a:lnTo>
                  <a:lnTo>
                    <a:pt x="17" y="42"/>
                  </a:lnTo>
                  <a:lnTo>
                    <a:pt x="17" y="48"/>
                  </a:lnTo>
                  <a:lnTo>
                    <a:pt x="23" y="51"/>
                  </a:lnTo>
                  <a:lnTo>
                    <a:pt x="23" y="57"/>
                  </a:lnTo>
                  <a:lnTo>
                    <a:pt x="28" y="60"/>
                  </a:lnTo>
                  <a:lnTo>
                    <a:pt x="28" y="66"/>
                  </a:lnTo>
                  <a:lnTo>
                    <a:pt x="34" y="69"/>
                  </a:lnTo>
                  <a:lnTo>
                    <a:pt x="34" y="75"/>
                  </a:lnTo>
                  <a:lnTo>
                    <a:pt x="45" y="81"/>
                  </a:lnTo>
                  <a:lnTo>
                    <a:pt x="39" y="81"/>
                  </a:lnTo>
                  <a:lnTo>
                    <a:pt x="45" y="81"/>
                  </a:lnTo>
                  <a:lnTo>
                    <a:pt x="51" y="81"/>
                  </a:lnTo>
                  <a:lnTo>
                    <a:pt x="56" y="81"/>
                  </a:lnTo>
                  <a:lnTo>
                    <a:pt x="62" y="81"/>
                  </a:lnTo>
                  <a:lnTo>
                    <a:pt x="67" y="81"/>
                  </a:lnTo>
                  <a:lnTo>
                    <a:pt x="73" y="81"/>
                  </a:lnTo>
                  <a:lnTo>
                    <a:pt x="78" y="81"/>
                  </a:lnTo>
                  <a:lnTo>
                    <a:pt x="84" y="81"/>
                  </a:lnTo>
                  <a:lnTo>
                    <a:pt x="90" y="81"/>
                  </a:lnTo>
                  <a:lnTo>
                    <a:pt x="95" y="81"/>
                  </a:lnTo>
                  <a:lnTo>
                    <a:pt x="101" y="81"/>
                  </a:lnTo>
                  <a:lnTo>
                    <a:pt x="106" y="81"/>
                  </a:lnTo>
                  <a:lnTo>
                    <a:pt x="112" y="81"/>
                  </a:lnTo>
                  <a:lnTo>
                    <a:pt x="118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4" y="81"/>
                  </a:lnTo>
                  <a:lnTo>
                    <a:pt x="140" y="81"/>
                  </a:lnTo>
                  <a:lnTo>
                    <a:pt x="146" y="81"/>
                  </a:lnTo>
                  <a:lnTo>
                    <a:pt x="151" y="81"/>
                  </a:lnTo>
                  <a:lnTo>
                    <a:pt x="157" y="81"/>
                  </a:lnTo>
                  <a:lnTo>
                    <a:pt x="162" y="81"/>
                  </a:lnTo>
                  <a:lnTo>
                    <a:pt x="168" y="81"/>
                  </a:lnTo>
                  <a:lnTo>
                    <a:pt x="174" y="81"/>
                  </a:lnTo>
                  <a:lnTo>
                    <a:pt x="179" y="81"/>
                  </a:lnTo>
                  <a:lnTo>
                    <a:pt x="185" y="81"/>
                  </a:lnTo>
                  <a:lnTo>
                    <a:pt x="196" y="75"/>
                  </a:lnTo>
                  <a:lnTo>
                    <a:pt x="196" y="66"/>
                  </a:lnTo>
                  <a:lnTo>
                    <a:pt x="201" y="63"/>
                  </a:lnTo>
                  <a:lnTo>
                    <a:pt x="201" y="57"/>
                  </a:lnTo>
                  <a:lnTo>
                    <a:pt x="207" y="54"/>
                  </a:lnTo>
                  <a:lnTo>
                    <a:pt x="207" y="48"/>
                  </a:lnTo>
                  <a:lnTo>
                    <a:pt x="213" y="45"/>
                  </a:lnTo>
                  <a:lnTo>
                    <a:pt x="213" y="39"/>
                  </a:lnTo>
                  <a:lnTo>
                    <a:pt x="218" y="36"/>
                  </a:lnTo>
                  <a:lnTo>
                    <a:pt x="218" y="30"/>
                  </a:lnTo>
                  <a:lnTo>
                    <a:pt x="224" y="27"/>
                  </a:lnTo>
                  <a:lnTo>
                    <a:pt x="224" y="21"/>
                  </a:lnTo>
                  <a:lnTo>
                    <a:pt x="229" y="18"/>
                  </a:lnTo>
                  <a:lnTo>
                    <a:pt x="229" y="12"/>
                  </a:lnTo>
                  <a:lnTo>
                    <a:pt x="235" y="9"/>
                  </a:lnTo>
                  <a:lnTo>
                    <a:pt x="235" y="3"/>
                  </a:lnTo>
                  <a:lnTo>
                    <a:pt x="241" y="0"/>
                  </a:lnTo>
                  <a:lnTo>
                    <a:pt x="241" y="6"/>
                  </a:lnTo>
                  <a:lnTo>
                    <a:pt x="246" y="9"/>
                  </a:lnTo>
                  <a:lnTo>
                    <a:pt x="246" y="15"/>
                  </a:lnTo>
                  <a:lnTo>
                    <a:pt x="252" y="18"/>
                  </a:lnTo>
                  <a:lnTo>
                    <a:pt x="252" y="24"/>
                  </a:lnTo>
                  <a:lnTo>
                    <a:pt x="257" y="27"/>
                  </a:lnTo>
                  <a:lnTo>
                    <a:pt x="257" y="33"/>
                  </a:lnTo>
                  <a:lnTo>
                    <a:pt x="263" y="36"/>
                  </a:lnTo>
                  <a:lnTo>
                    <a:pt x="263" y="42"/>
                  </a:lnTo>
                  <a:lnTo>
                    <a:pt x="269" y="45"/>
                  </a:lnTo>
                  <a:lnTo>
                    <a:pt x="269" y="51"/>
                  </a:lnTo>
                  <a:lnTo>
                    <a:pt x="274" y="54"/>
                  </a:lnTo>
                  <a:lnTo>
                    <a:pt x="274" y="60"/>
                  </a:lnTo>
                  <a:lnTo>
                    <a:pt x="280" y="63"/>
                  </a:lnTo>
                  <a:lnTo>
                    <a:pt x="280" y="69"/>
                  </a:lnTo>
                  <a:lnTo>
                    <a:pt x="285" y="72"/>
                  </a:lnTo>
                  <a:lnTo>
                    <a:pt x="285" y="78"/>
                  </a:lnTo>
                  <a:lnTo>
                    <a:pt x="291" y="81"/>
                  </a:lnTo>
                  <a:lnTo>
                    <a:pt x="296" y="81"/>
                  </a:lnTo>
                  <a:lnTo>
                    <a:pt x="302" y="81"/>
                  </a:lnTo>
                  <a:lnTo>
                    <a:pt x="308" y="81"/>
                  </a:lnTo>
                  <a:lnTo>
                    <a:pt x="313" y="81"/>
                  </a:lnTo>
                  <a:lnTo>
                    <a:pt x="319" y="81"/>
                  </a:lnTo>
                  <a:lnTo>
                    <a:pt x="324" y="81"/>
                  </a:lnTo>
                  <a:lnTo>
                    <a:pt x="330" y="81"/>
                  </a:lnTo>
                  <a:lnTo>
                    <a:pt x="336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2" y="81"/>
                  </a:lnTo>
                  <a:lnTo>
                    <a:pt x="358" y="81"/>
                  </a:lnTo>
                  <a:lnTo>
                    <a:pt x="364" y="81"/>
                  </a:lnTo>
                  <a:lnTo>
                    <a:pt x="369" y="81"/>
                  </a:lnTo>
                  <a:lnTo>
                    <a:pt x="375" y="81"/>
                  </a:lnTo>
                  <a:lnTo>
                    <a:pt x="380" y="81"/>
                  </a:lnTo>
                  <a:lnTo>
                    <a:pt x="386" y="81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403" y="81"/>
                  </a:lnTo>
                  <a:lnTo>
                    <a:pt x="408" y="81"/>
                  </a:lnTo>
                  <a:lnTo>
                    <a:pt x="414" y="81"/>
                  </a:lnTo>
                  <a:lnTo>
                    <a:pt x="419" y="81"/>
                  </a:lnTo>
                  <a:lnTo>
                    <a:pt x="425" y="81"/>
                  </a:lnTo>
                  <a:lnTo>
                    <a:pt x="431" y="81"/>
                  </a:lnTo>
                  <a:lnTo>
                    <a:pt x="436" y="81"/>
                  </a:lnTo>
                  <a:lnTo>
                    <a:pt x="442" y="78"/>
                  </a:lnTo>
                  <a:lnTo>
                    <a:pt x="442" y="72"/>
                  </a:lnTo>
                  <a:lnTo>
                    <a:pt x="447" y="69"/>
                  </a:lnTo>
                  <a:lnTo>
                    <a:pt x="447" y="63"/>
                  </a:lnTo>
                  <a:lnTo>
                    <a:pt x="453" y="60"/>
                  </a:lnTo>
                  <a:lnTo>
                    <a:pt x="453" y="54"/>
                  </a:lnTo>
                  <a:lnTo>
                    <a:pt x="459" y="51"/>
                  </a:lnTo>
                  <a:lnTo>
                    <a:pt x="459" y="45"/>
                  </a:lnTo>
                  <a:lnTo>
                    <a:pt x="464" y="42"/>
                  </a:lnTo>
                  <a:lnTo>
                    <a:pt x="464" y="36"/>
                  </a:lnTo>
                  <a:lnTo>
                    <a:pt x="470" y="33"/>
                  </a:lnTo>
                  <a:lnTo>
                    <a:pt x="470" y="27"/>
                  </a:lnTo>
                  <a:lnTo>
                    <a:pt x="475" y="24"/>
                  </a:lnTo>
                  <a:lnTo>
                    <a:pt x="475" y="18"/>
                  </a:lnTo>
                  <a:lnTo>
                    <a:pt x="481" y="15"/>
                  </a:lnTo>
                  <a:lnTo>
                    <a:pt x="481" y="9"/>
                  </a:lnTo>
                  <a:lnTo>
                    <a:pt x="487" y="6"/>
                  </a:lnTo>
                  <a:lnTo>
                    <a:pt x="487" y="0"/>
                  </a:lnTo>
                  <a:lnTo>
                    <a:pt x="492" y="3"/>
                  </a:lnTo>
                  <a:lnTo>
                    <a:pt x="492" y="9"/>
                  </a:lnTo>
                  <a:lnTo>
                    <a:pt x="498" y="12"/>
                  </a:lnTo>
                  <a:lnTo>
                    <a:pt x="498" y="15"/>
                  </a:lnTo>
                  <a:lnTo>
                    <a:pt x="503" y="18"/>
                  </a:lnTo>
                  <a:lnTo>
                    <a:pt x="503" y="27"/>
                  </a:lnTo>
                  <a:lnTo>
                    <a:pt x="509" y="30"/>
                  </a:lnTo>
                  <a:lnTo>
                    <a:pt x="509" y="36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6" name="Freeform 194">
              <a:extLst>
                <a:ext uri="{FF2B5EF4-FFF2-40B4-BE49-F238E27FC236}">
                  <a16:creationId xmlns:a16="http://schemas.microsoft.com/office/drawing/2014/main" id="{DDFDFFAD-2909-CC80-3D72-8DDAC303C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7" y="3533"/>
              <a:ext cx="503" cy="81"/>
            </a:xfrm>
            <a:custGeom>
              <a:avLst/>
              <a:gdLst>
                <a:gd name="T0" fmla="*/ 6 w 503"/>
                <a:gd name="T1" fmla="*/ 45 h 81"/>
                <a:gd name="T2" fmla="*/ 17 w 503"/>
                <a:gd name="T3" fmla="*/ 57 h 81"/>
                <a:gd name="T4" fmla="*/ 22 w 503"/>
                <a:gd name="T5" fmla="*/ 72 h 81"/>
                <a:gd name="T6" fmla="*/ 33 w 503"/>
                <a:gd name="T7" fmla="*/ 81 h 81"/>
                <a:gd name="T8" fmla="*/ 50 w 503"/>
                <a:gd name="T9" fmla="*/ 81 h 81"/>
                <a:gd name="T10" fmla="*/ 67 w 503"/>
                <a:gd name="T11" fmla="*/ 81 h 81"/>
                <a:gd name="T12" fmla="*/ 84 w 503"/>
                <a:gd name="T13" fmla="*/ 81 h 81"/>
                <a:gd name="T14" fmla="*/ 101 w 503"/>
                <a:gd name="T15" fmla="*/ 81 h 81"/>
                <a:gd name="T16" fmla="*/ 117 w 503"/>
                <a:gd name="T17" fmla="*/ 81 h 81"/>
                <a:gd name="T18" fmla="*/ 134 w 503"/>
                <a:gd name="T19" fmla="*/ 81 h 81"/>
                <a:gd name="T20" fmla="*/ 151 w 503"/>
                <a:gd name="T21" fmla="*/ 81 h 81"/>
                <a:gd name="T22" fmla="*/ 168 w 503"/>
                <a:gd name="T23" fmla="*/ 81 h 81"/>
                <a:gd name="T24" fmla="*/ 184 w 503"/>
                <a:gd name="T25" fmla="*/ 75 h 81"/>
                <a:gd name="T26" fmla="*/ 190 w 503"/>
                <a:gd name="T27" fmla="*/ 60 h 81"/>
                <a:gd name="T28" fmla="*/ 201 w 503"/>
                <a:gd name="T29" fmla="*/ 51 h 81"/>
                <a:gd name="T30" fmla="*/ 207 w 503"/>
                <a:gd name="T31" fmla="*/ 36 h 81"/>
                <a:gd name="T32" fmla="*/ 218 w 503"/>
                <a:gd name="T33" fmla="*/ 21 h 81"/>
                <a:gd name="T34" fmla="*/ 224 w 503"/>
                <a:gd name="T35" fmla="*/ 6 h 81"/>
                <a:gd name="T36" fmla="*/ 229 w 503"/>
                <a:gd name="T37" fmla="*/ 3 h 81"/>
                <a:gd name="T38" fmla="*/ 240 w 503"/>
                <a:gd name="T39" fmla="*/ 12 h 81"/>
                <a:gd name="T40" fmla="*/ 246 w 503"/>
                <a:gd name="T41" fmla="*/ 27 h 81"/>
                <a:gd name="T42" fmla="*/ 257 w 503"/>
                <a:gd name="T43" fmla="*/ 42 h 81"/>
                <a:gd name="T44" fmla="*/ 263 w 503"/>
                <a:gd name="T45" fmla="*/ 57 h 81"/>
                <a:gd name="T46" fmla="*/ 274 w 503"/>
                <a:gd name="T47" fmla="*/ 69 h 81"/>
                <a:gd name="T48" fmla="*/ 279 w 503"/>
                <a:gd name="T49" fmla="*/ 81 h 81"/>
                <a:gd name="T50" fmla="*/ 296 w 503"/>
                <a:gd name="T51" fmla="*/ 81 h 81"/>
                <a:gd name="T52" fmla="*/ 313 w 503"/>
                <a:gd name="T53" fmla="*/ 81 h 81"/>
                <a:gd name="T54" fmla="*/ 330 w 503"/>
                <a:gd name="T55" fmla="*/ 81 h 81"/>
                <a:gd name="T56" fmla="*/ 347 w 503"/>
                <a:gd name="T57" fmla="*/ 81 h 81"/>
                <a:gd name="T58" fmla="*/ 363 w 503"/>
                <a:gd name="T59" fmla="*/ 81 h 81"/>
                <a:gd name="T60" fmla="*/ 380 w 503"/>
                <a:gd name="T61" fmla="*/ 81 h 81"/>
                <a:gd name="T62" fmla="*/ 397 w 503"/>
                <a:gd name="T63" fmla="*/ 81 h 81"/>
                <a:gd name="T64" fmla="*/ 414 w 503"/>
                <a:gd name="T65" fmla="*/ 81 h 81"/>
                <a:gd name="T66" fmla="*/ 430 w 503"/>
                <a:gd name="T67" fmla="*/ 78 h 81"/>
                <a:gd name="T68" fmla="*/ 442 w 503"/>
                <a:gd name="T69" fmla="*/ 63 h 81"/>
                <a:gd name="T70" fmla="*/ 447 w 503"/>
                <a:gd name="T71" fmla="*/ 48 h 81"/>
                <a:gd name="T72" fmla="*/ 458 w 503"/>
                <a:gd name="T73" fmla="*/ 39 h 81"/>
                <a:gd name="T74" fmla="*/ 464 w 503"/>
                <a:gd name="T75" fmla="*/ 24 h 81"/>
                <a:gd name="T76" fmla="*/ 475 w 503"/>
                <a:gd name="T77" fmla="*/ 9 h 81"/>
                <a:gd name="T78" fmla="*/ 481 w 503"/>
                <a:gd name="T79" fmla="*/ 0 h 81"/>
                <a:gd name="T80" fmla="*/ 486 w 503"/>
                <a:gd name="T81" fmla="*/ 12 h 81"/>
                <a:gd name="T82" fmla="*/ 497 w 503"/>
                <a:gd name="T83" fmla="*/ 24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3" h="81">
                  <a:moveTo>
                    <a:pt x="0" y="36"/>
                  </a:moveTo>
                  <a:lnTo>
                    <a:pt x="6" y="39"/>
                  </a:lnTo>
                  <a:lnTo>
                    <a:pt x="6" y="45"/>
                  </a:lnTo>
                  <a:lnTo>
                    <a:pt x="11" y="48"/>
                  </a:lnTo>
                  <a:lnTo>
                    <a:pt x="11" y="54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22" y="66"/>
                  </a:lnTo>
                  <a:lnTo>
                    <a:pt x="22" y="72"/>
                  </a:lnTo>
                  <a:lnTo>
                    <a:pt x="28" y="75"/>
                  </a:lnTo>
                  <a:lnTo>
                    <a:pt x="28" y="81"/>
                  </a:lnTo>
                  <a:lnTo>
                    <a:pt x="33" y="81"/>
                  </a:lnTo>
                  <a:lnTo>
                    <a:pt x="39" y="81"/>
                  </a:lnTo>
                  <a:lnTo>
                    <a:pt x="45" y="81"/>
                  </a:lnTo>
                  <a:lnTo>
                    <a:pt x="50" y="81"/>
                  </a:lnTo>
                  <a:lnTo>
                    <a:pt x="56" y="81"/>
                  </a:lnTo>
                  <a:lnTo>
                    <a:pt x="61" y="81"/>
                  </a:lnTo>
                  <a:lnTo>
                    <a:pt x="67" y="81"/>
                  </a:lnTo>
                  <a:lnTo>
                    <a:pt x="73" y="81"/>
                  </a:lnTo>
                  <a:lnTo>
                    <a:pt x="78" y="81"/>
                  </a:lnTo>
                  <a:lnTo>
                    <a:pt x="84" y="81"/>
                  </a:lnTo>
                  <a:lnTo>
                    <a:pt x="89" y="81"/>
                  </a:lnTo>
                  <a:lnTo>
                    <a:pt x="95" y="81"/>
                  </a:lnTo>
                  <a:lnTo>
                    <a:pt x="101" y="81"/>
                  </a:lnTo>
                  <a:lnTo>
                    <a:pt x="106" y="81"/>
                  </a:lnTo>
                  <a:lnTo>
                    <a:pt x="112" y="81"/>
                  </a:lnTo>
                  <a:lnTo>
                    <a:pt x="117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4" y="81"/>
                  </a:lnTo>
                  <a:lnTo>
                    <a:pt x="140" y="81"/>
                  </a:lnTo>
                  <a:lnTo>
                    <a:pt x="145" y="81"/>
                  </a:lnTo>
                  <a:lnTo>
                    <a:pt x="151" y="81"/>
                  </a:lnTo>
                  <a:lnTo>
                    <a:pt x="156" y="81"/>
                  </a:lnTo>
                  <a:lnTo>
                    <a:pt x="162" y="81"/>
                  </a:lnTo>
                  <a:lnTo>
                    <a:pt x="168" y="81"/>
                  </a:lnTo>
                  <a:lnTo>
                    <a:pt x="173" y="81"/>
                  </a:lnTo>
                  <a:lnTo>
                    <a:pt x="179" y="78"/>
                  </a:lnTo>
                  <a:lnTo>
                    <a:pt x="184" y="75"/>
                  </a:lnTo>
                  <a:lnTo>
                    <a:pt x="184" y="72"/>
                  </a:lnTo>
                  <a:lnTo>
                    <a:pt x="190" y="69"/>
                  </a:lnTo>
                  <a:lnTo>
                    <a:pt x="190" y="60"/>
                  </a:lnTo>
                  <a:lnTo>
                    <a:pt x="196" y="57"/>
                  </a:lnTo>
                  <a:lnTo>
                    <a:pt x="196" y="54"/>
                  </a:lnTo>
                  <a:lnTo>
                    <a:pt x="201" y="51"/>
                  </a:lnTo>
                  <a:lnTo>
                    <a:pt x="201" y="42"/>
                  </a:lnTo>
                  <a:lnTo>
                    <a:pt x="207" y="39"/>
                  </a:lnTo>
                  <a:lnTo>
                    <a:pt x="207" y="36"/>
                  </a:lnTo>
                  <a:lnTo>
                    <a:pt x="212" y="33"/>
                  </a:lnTo>
                  <a:lnTo>
                    <a:pt x="212" y="24"/>
                  </a:lnTo>
                  <a:lnTo>
                    <a:pt x="218" y="21"/>
                  </a:lnTo>
                  <a:lnTo>
                    <a:pt x="218" y="15"/>
                  </a:lnTo>
                  <a:lnTo>
                    <a:pt x="224" y="12"/>
                  </a:lnTo>
                  <a:lnTo>
                    <a:pt x="224" y="6"/>
                  </a:lnTo>
                  <a:lnTo>
                    <a:pt x="229" y="3"/>
                  </a:lnTo>
                  <a:lnTo>
                    <a:pt x="229" y="0"/>
                  </a:lnTo>
                  <a:lnTo>
                    <a:pt x="229" y="3"/>
                  </a:lnTo>
                  <a:lnTo>
                    <a:pt x="235" y="6"/>
                  </a:lnTo>
                  <a:lnTo>
                    <a:pt x="235" y="9"/>
                  </a:lnTo>
                  <a:lnTo>
                    <a:pt x="240" y="12"/>
                  </a:lnTo>
                  <a:lnTo>
                    <a:pt x="240" y="21"/>
                  </a:lnTo>
                  <a:lnTo>
                    <a:pt x="246" y="24"/>
                  </a:lnTo>
                  <a:lnTo>
                    <a:pt x="246" y="27"/>
                  </a:lnTo>
                  <a:lnTo>
                    <a:pt x="252" y="30"/>
                  </a:lnTo>
                  <a:lnTo>
                    <a:pt x="252" y="39"/>
                  </a:lnTo>
                  <a:lnTo>
                    <a:pt x="257" y="42"/>
                  </a:lnTo>
                  <a:lnTo>
                    <a:pt x="257" y="45"/>
                  </a:lnTo>
                  <a:lnTo>
                    <a:pt x="263" y="48"/>
                  </a:lnTo>
                  <a:lnTo>
                    <a:pt x="263" y="57"/>
                  </a:lnTo>
                  <a:lnTo>
                    <a:pt x="268" y="60"/>
                  </a:lnTo>
                  <a:lnTo>
                    <a:pt x="268" y="66"/>
                  </a:lnTo>
                  <a:lnTo>
                    <a:pt x="274" y="69"/>
                  </a:lnTo>
                  <a:lnTo>
                    <a:pt x="274" y="75"/>
                  </a:lnTo>
                  <a:lnTo>
                    <a:pt x="285" y="81"/>
                  </a:lnTo>
                  <a:lnTo>
                    <a:pt x="279" y="81"/>
                  </a:lnTo>
                  <a:lnTo>
                    <a:pt x="285" y="81"/>
                  </a:lnTo>
                  <a:lnTo>
                    <a:pt x="291" y="81"/>
                  </a:lnTo>
                  <a:lnTo>
                    <a:pt x="296" y="81"/>
                  </a:lnTo>
                  <a:lnTo>
                    <a:pt x="302" y="81"/>
                  </a:lnTo>
                  <a:lnTo>
                    <a:pt x="307" y="81"/>
                  </a:lnTo>
                  <a:lnTo>
                    <a:pt x="313" y="81"/>
                  </a:lnTo>
                  <a:lnTo>
                    <a:pt x="319" y="81"/>
                  </a:lnTo>
                  <a:lnTo>
                    <a:pt x="324" y="81"/>
                  </a:lnTo>
                  <a:lnTo>
                    <a:pt x="330" y="81"/>
                  </a:lnTo>
                  <a:lnTo>
                    <a:pt x="335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2" y="81"/>
                  </a:lnTo>
                  <a:lnTo>
                    <a:pt x="358" y="81"/>
                  </a:lnTo>
                  <a:lnTo>
                    <a:pt x="363" y="81"/>
                  </a:lnTo>
                  <a:lnTo>
                    <a:pt x="369" y="81"/>
                  </a:lnTo>
                  <a:lnTo>
                    <a:pt x="374" y="81"/>
                  </a:lnTo>
                  <a:lnTo>
                    <a:pt x="380" y="81"/>
                  </a:lnTo>
                  <a:lnTo>
                    <a:pt x="386" y="81"/>
                  </a:lnTo>
                  <a:lnTo>
                    <a:pt x="391" y="81"/>
                  </a:lnTo>
                  <a:lnTo>
                    <a:pt x="397" y="81"/>
                  </a:lnTo>
                  <a:lnTo>
                    <a:pt x="402" y="81"/>
                  </a:lnTo>
                  <a:lnTo>
                    <a:pt x="408" y="81"/>
                  </a:lnTo>
                  <a:lnTo>
                    <a:pt x="414" y="81"/>
                  </a:lnTo>
                  <a:lnTo>
                    <a:pt x="419" y="81"/>
                  </a:lnTo>
                  <a:lnTo>
                    <a:pt x="425" y="81"/>
                  </a:lnTo>
                  <a:lnTo>
                    <a:pt x="430" y="78"/>
                  </a:lnTo>
                  <a:lnTo>
                    <a:pt x="436" y="75"/>
                  </a:lnTo>
                  <a:lnTo>
                    <a:pt x="436" y="66"/>
                  </a:lnTo>
                  <a:lnTo>
                    <a:pt x="442" y="63"/>
                  </a:lnTo>
                  <a:lnTo>
                    <a:pt x="442" y="60"/>
                  </a:lnTo>
                  <a:lnTo>
                    <a:pt x="447" y="57"/>
                  </a:lnTo>
                  <a:lnTo>
                    <a:pt x="447" y="48"/>
                  </a:lnTo>
                  <a:lnTo>
                    <a:pt x="453" y="45"/>
                  </a:lnTo>
                  <a:lnTo>
                    <a:pt x="453" y="42"/>
                  </a:lnTo>
                  <a:lnTo>
                    <a:pt x="458" y="39"/>
                  </a:lnTo>
                  <a:lnTo>
                    <a:pt x="458" y="30"/>
                  </a:lnTo>
                  <a:lnTo>
                    <a:pt x="464" y="27"/>
                  </a:lnTo>
                  <a:lnTo>
                    <a:pt x="464" y="24"/>
                  </a:lnTo>
                  <a:lnTo>
                    <a:pt x="470" y="21"/>
                  </a:lnTo>
                  <a:lnTo>
                    <a:pt x="470" y="12"/>
                  </a:lnTo>
                  <a:lnTo>
                    <a:pt x="475" y="9"/>
                  </a:lnTo>
                  <a:lnTo>
                    <a:pt x="475" y="6"/>
                  </a:lnTo>
                  <a:lnTo>
                    <a:pt x="481" y="3"/>
                  </a:lnTo>
                  <a:lnTo>
                    <a:pt x="481" y="0"/>
                  </a:lnTo>
                  <a:lnTo>
                    <a:pt x="481" y="3"/>
                  </a:lnTo>
                  <a:lnTo>
                    <a:pt x="486" y="6"/>
                  </a:lnTo>
                  <a:lnTo>
                    <a:pt x="486" y="12"/>
                  </a:lnTo>
                  <a:lnTo>
                    <a:pt x="492" y="15"/>
                  </a:lnTo>
                  <a:lnTo>
                    <a:pt x="492" y="21"/>
                  </a:lnTo>
                  <a:lnTo>
                    <a:pt x="497" y="24"/>
                  </a:lnTo>
                  <a:lnTo>
                    <a:pt x="497" y="30"/>
                  </a:lnTo>
                  <a:lnTo>
                    <a:pt x="503" y="3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7" name="Freeform 195">
              <a:extLst>
                <a:ext uri="{FF2B5EF4-FFF2-40B4-BE49-F238E27FC236}">
                  <a16:creationId xmlns:a16="http://schemas.microsoft.com/office/drawing/2014/main" id="{36CE1DD8-A301-7C4E-B5CC-8CACDE16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0" y="3533"/>
              <a:ext cx="514" cy="81"/>
            </a:xfrm>
            <a:custGeom>
              <a:avLst/>
              <a:gdLst>
                <a:gd name="T0" fmla="*/ 6 w 514"/>
                <a:gd name="T1" fmla="*/ 42 h 81"/>
                <a:gd name="T2" fmla="*/ 11 w 514"/>
                <a:gd name="T3" fmla="*/ 57 h 81"/>
                <a:gd name="T4" fmla="*/ 22 w 514"/>
                <a:gd name="T5" fmla="*/ 69 h 81"/>
                <a:gd name="T6" fmla="*/ 34 w 514"/>
                <a:gd name="T7" fmla="*/ 81 h 81"/>
                <a:gd name="T8" fmla="*/ 50 w 514"/>
                <a:gd name="T9" fmla="*/ 81 h 81"/>
                <a:gd name="T10" fmla="*/ 67 w 514"/>
                <a:gd name="T11" fmla="*/ 81 h 81"/>
                <a:gd name="T12" fmla="*/ 84 w 514"/>
                <a:gd name="T13" fmla="*/ 81 h 81"/>
                <a:gd name="T14" fmla="*/ 101 w 514"/>
                <a:gd name="T15" fmla="*/ 81 h 81"/>
                <a:gd name="T16" fmla="*/ 117 w 514"/>
                <a:gd name="T17" fmla="*/ 81 h 81"/>
                <a:gd name="T18" fmla="*/ 134 w 514"/>
                <a:gd name="T19" fmla="*/ 81 h 81"/>
                <a:gd name="T20" fmla="*/ 151 w 514"/>
                <a:gd name="T21" fmla="*/ 81 h 81"/>
                <a:gd name="T22" fmla="*/ 168 w 514"/>
                <a:gd name="T23" fmla="*/ 81 h 81"/>
                <a:gd name="T24" fmla="*/ 179 w 514"/>
                <a:gd name="T25" fmla="*/ 75 h 81"/>
                <a:gd name="T26" fmla="*/ 190 w 514"/>
                <a:gd name="T27" fmla="*/ 63 h 81"/>
                <a:gd name="T28" fmla="*/ 196 w 514"/>
                <a:gd name="T29" fmla="*/ 48 h 81"/>
                <a:gd name="T30" fmla="*/ 207 w 514"/>
                <a:gd name="T31" fmla="*/ 33 h 81"/>
                <a:gd name="T32" fmla="*/ 213 w 514"/>
                <a:gd name="T33" fmla="*/ 18 h 81"/>
                <a:gd name="T34" fmla="*/ 224 w 514"/>
                <a:gd name="T35" fmla="*/ 9 h 81"/>
                <a:gd name="T36" fmla="*/ 235 w 514"/>
                <a:gd name="T37" fmla="*/ 15 h 81"/>
                <a:gd name="T38" fmla="*/ 246 w 514"/>
                <a:gd name="T39" fmla="*/ 27 h 81"/>
                <a:gd name="T40" fmla="*/ 252 w 514"/>
                <a:gd name="T41" fmla="*/ 42 h 81"/>
                <a:gd name="T42" fmla="*/ 263 w 514"/>
                <a:gd name="T43" fmla="*/ 54 h 81"/>
                <a:gd name="T44" fmla="*/ 268 w 514"/>
                <a:gd name="T45" fmla="*/ 69 h 81"/>
                <a:gd name="T46" fmla="*/ 280 w 514"/>
                <a:gd name="T47" fmla="*/ 81 h 81"/>
                <a:gd name="T48" fmla="*/ 296 w 514"/>
                <a:gd name="T49" fmla="*/ 81 h 81"/>
                <a:gd name="T50" fmla="*/ 313 w 514"/>
                <a:gd name="T51" fmla="*/ 81 h 81"/>
                <a:gd name="T52" fmla="*/ 330 w 514"/>
                <a:gd name="T53" fmla="*/ 81 h 81"/>
                <a:gd name="T54" fmla="*/ 347 w 514"/>
                <a:gd name="T55" fmla="*/ 81 h 81"/>
                <a:gd name="T56" fmla="*/ 363 w 514"/>
                <a:gd name="T57" fmla="*/ 81 h 81"/>
                <a:gd name="T58" fmla="*/ 380 w 514"/>
                <a:gd name="T59" fmla="*/ 81 h 81"/>
                <a:gd name="T60" fmla="*/ 397 w 514"/>
                <a:gd name="T61" fmla="*/ 81 h 81"/>
                <a:gd name="T62" fmla="*/ 414 w 514"/>
                <a:gd name="T63" fmla="*/ 81 h 81"/>
                <a:gd name="T64" fmla="*/ 431 w 514"/>
                <a:gd name="T65" fmla="*/ 78 h 81"/>
                <a:gd name="T66" fmla="*/ 436 w 514"/>
                <a:gd name="T67" fmla="*/ 63 h 81"/>
                <a:gd name="T68" fmla="*/ 447 w 514"/>
                <a:gd name="T69" fmla="*/ 51 h 81"/>
                <a:gd name="T70" fmla="*/ 453 w 514"/>
                <a:gd name="T71" fmla="*/ 36 h 81"/>
                <a:gd name="T72" fmla="*/ 464 w 514"/>
                <a:gd name="T73" fmla="*/ 24 h 81"/>
                <a:gd name="T74" fmla="*/ 470 w 514"/>
                <a:gd name="T75" fmla="*/ 6 h 81"/>
                <a:gd name="T76" fmla="*/ 481 w 514"/>
                <a:gd name="T77" fmla="*/ 9 h 81"/>
                <a:gd name="T78" fmla="*/ 492 w 514"/>
                <a:gd name="T79" fmla="*/ 21 h 81"/>
                <a:gd name="T80" fmla="*/ 498 w 514"/>
                <a:gd name="T81" fmla="*/ 36 h 81"/>
                <a:gd name="T82" fmla="*/ 509 w 514"/>
                <a:gd name="T83" fmla="*/ 48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14" h="81">
                  <a:moveTo>
                    <a:pt x="0" y="33"/>
                  </a:moveTo>
                  <a:lnTo>
                    <a:pt x="0" y="39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1" y="51"/>
                  </a:lnTo>
                  <a:lnTo>
                    <a:pt x="11" y="57"/>
                  </a:lnTo>
                  <a:lnTo>
                    <a:pt x="17" y="60"/>
                  </a:lnTo>
                  <a:lnTo>
                    <a:pt x="17" y="66"/>
                  </a:lnTo>
                  <a:lnTo>
                    <a:pt x="22" y="69"/>
                  </a:lnTo>
                  <a:lnTo>
                    <a:pt x="22" y="78"/>
                  </a:lnTo>
                  <a:lnTo>
                    <a:pt x="28" y="81"/>
                  </a:lnTo>
                  <a:lnTo>
                    <a:pt x="34" y="81"/>
                  </a:lnTo>
                  <a:lnTo>
                    <a:pt x="39" y="81"/>
                  </a:lnTo>
                  <a:lnTo>
                    <a:pt x="45" y="81"/>
                  </a:lnTo>
                  <a:lnTo>
                    <a:pt x="50" y="81"/>
                  </a:lnTo>
                  <a:lnTo>
                    <a:pt x="56" y="81"/>
                  </a:lnTo>
                  <a:lnTo>
                    <a:pt x="62" y="81"/>
                  </a:lnTo>
                  <a:lnTo>
                    <a:pt x="67" y="81"/>
                  </a:lnTo>
                  <a:lnTo>
                    <a:pt x="73" y="81"/>
                  </a:lnTo>
                  <a:lnTo>
                    <a:pt x="78" y="81"/>
                  </a:lnTo>
                  <a:lnTo>
                    <a:pt x="84" y="81"/>
                  </a:lnTo>
                  <a:lnTo>
                    <a:pt x="90" y="81"/>
                  </a:lnTo>
                  <a:lnTo>
                    <a:pt x="95" y="81"/>
                  </a:lnTo>
                  <a:lnTo>
                    <a:pt x="101" y="81"/>
                  </a:lnTo>
                  <a:lnTo>
                    <a:pt x="106" y="81"/>
                  </a:lnTo>
                  <a:lnTo>
                    <a:pt x="112" y="81"/>
                  </a:lnTo>
                  <a:lnTo>
                    <a:pt x="117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4" y="81"/>
                  </a:lnTo>
                  <a:lnTo>
                    <a:pt x="140" y="81"/>
                  </a:lnTo>
                  <a:lnTo>
                    <a:pt x="145" y="81"/>
                  </a:lnTo>
                  <a:lnTo>
                    <a:pt x="151" y="81"/>
                  </a:lnTo>
                  <a:lnTo>
                    <a:pt x="157" y="81"/>
                  </a:lnTo>
                  <a:lnTo>
                    <a:pt x="162" y="81"/>
                  </a:lnTo>
                  <a:lnTo>
                    <a:pt x="168" y="81"/>
                  </a:lnTo>
                  <a:lnTo>
                    <a:pt x="173" y="81"/>
                  </a:lnTo>
                  <a:lnTo>
                    <a:pt x="179" y="78"/>
                  </a:lnTo>
                  <a:lnTo>
                    <a:pt x="179" y="75"/>
                  </a:lnTo>
                  <a:lnTo>
                    <a:pt x="185" y="72"/>
                  </a:lnTo>
                  <a:lnTo>
                    <a:pt x="185" y="66"/>
                  </a:lnTo>
                  <a:lnTo>
                    <a:pt x="190" y="63"/>
                  </a:lnTo>
                  <a:lnTo>
                    <a:pt x="190" y="57"/>
                  </a:lnTo>
                  <a:lnTo>
                    <a:pt x="196" y="54"/>
                  </a:lnTo>
                  <a:lnTo>
                    <a:pt x="196" y="48"/>
                  </a:lnTo>
                  <a:lnTo>
                    <a:pt x="201" y="45"/>
                  </a:lnTo>
                  <a:lnTo>
                    <a:pt x="201" y="36"/>
                  </a:lnTo>
                  <a:lnTo>
                    <a:pt x="207" y="33"/>
                  </a:lnTo>
                  <a:lnTo>
                    <a:pt x="207" y="30"/>
                  </a:lnTo>
                  <a:lnTo>
                    <a:pt x="213" y="27"/>
                  </a:lnTo>
                  <a:lnTo>
                    <a:pt x="213" y="18"/>
                  </a:lnTo>
                  <a:lnTo>
                    <a:pt x="218" y="15"/>
                  </a:lnTo>
                  <a:lnTo>
                    <a:pt x="218" y="12"/>
                  </a:lnTo>
                  <a:lnTo>
                    <a:pt x="224" y="9"/>
                  </a:lnTo>
                  <a:lnTo>
                    <a:pt x="224" y="0"/>
                  </a:lnTo>
                  <a:lnTo>
                    <a:pt x="235" y="6"/>
                  </a:lnTo>
                  <a:lnTo>
                    <a:pt x="235" y="15"/>
                  </a:lnTo>
                  <a:lnTo>
                    <a:pt x="240" y="18"/>
                  </a:lnTo>
                  <a:lnTo>
                    <a:pt x="240" y="24"/>
                  </a:lnTo>
                  <a:lnTo>
                    <a:pt x="246" y="27"/>
                  </a:lnTo>
                  <a:lnTo>
                    <a:pt x="246" y="33"/>
                  </a:lnTo>
                  <a:lnTo>
                    <a:pt x="252" y="36"/>
                  </a:lnTo>
                  <a:lnTo>
                    <a:pt x="252" y="42"/>
                  </a:lnTo>
                  <a:lnTo>
                    <a:pt x="257" y="45"/>
                  </a:lnTo>
                  <a:lnTo>
                    <a:pt x="257" y="51"/>
                  </a:lnTo>
                  <a:lnTo>
                    <a:pt x="263" y="54"/>
                  </a:lnTo>
                  <a:lnTo>
                    <a:pt x="263" y="60"/>
                  </a:lnTo>
                  <a:lnTo>
                    <a:pt x="268" y="63"/>
                  </a:lnTo>
                  <a:lnTo>
                    <a:pt x="268" y="69"/>
                  </a:lnTo>
                  <a:lnTo>
                    <a:pt x="274" y="72"/>
                  </a:lnTo>
                  <a:lnTo>
                    <a:pt x="274" y="78"/>
                  </a:lnTo>
                  <a:lnTo>
                    <a:pt x="280" y="81"/>
                  </a:lnTo>
                  <a:lnTo>
                    <a:pt x="285" y="81"/>
                  </a:lnTo>
                  <a:lnTo>
                    <a:pt x="291" y="81"/>
                  </a:lnTo>
                  <a:lnTo>
                    <a:pt x="296" y="81"/>
                  </a:lnTo>
                  <a:lnTo>
                    <a:pt x="302" y="81"/>
                  </a:lnTo>
                  <a:lnTo>
                    <a:pt x="308" y="81"/>
                  </a:lnTo>
                  <a:lnTo>
                    <a:pt x="313" y="81"/>
                  </a:lnTo>
                  <a:lnTo>
                    <a:pt x="319" y="81"/>
                  </a:lnTo>
                  <a:lnTo>
                    <a:pt x="324" y="81"/>
                  </a:lnTo>
                  <a:lnTo>
                    <a:pt x="330" y="81"/>
                  </a:lnTo>
                  <a:lnTo>
                    <a:pt x="336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2" y="81"/>
                  </a:lnTo>
                  <a:lnTo>
                    <a:pt x="358" y="81"/>
                  </a:lnTo>
                  <a:lnTo>
                    <a:pt x="363" y="81"/>
                  </a:lnTo>
                  <a:lnTo>
                    <a:pt x="369" y="81"/>
                  </a:lnTo>
                  <a:lnTo>
                    <a:pt x="375" y="81"/>
                  </a:lnTo>
                  <a:lnTo>
                    <a:pt x="380" y="81"/>
                  </a:lnTo>
                  <a:lnTo>
                    <a:pt x="386" y="81"/>
                  </a:lnTo>
                  <a:lnTo>
                    <a:pt x="391" y="81"/>
                  </a:lnTo>
                  <a:lnTo>
                    <a:pt x="397" y="81"/>
                  </a:lnTo>
                  <a:lnTo>
                    <a:pt x="403" y="81"/>
                  </a:lnTo>
                  <a:lnTo>
                    <a:pt x="408" y="81"/>
                  </a:lnTo>
                  <a:lnTo>
                    <a:pt x="414" y="81"/>
                  </a:lnTo>
                  <a:lnTo>
                    <a:pt x="419" y="81"/>
                  </a:lnTo>
                  <a:lnTo>
                    <a:pt x="425" y="81"/>
                  </a:lnTo>
                  <a:lnTo>
                    <a:pt x="431" y="78"/>
                  </a:lnTo>
                  <a:lnTo>
                    <a:pt x="431" y="72"/>
                  </a:lnTo>
                  <a:lnTo>
                    <a:pt x="436" y="69"/>
                  </a:lnTo>
                  <a:lnTo>
                    <a:pt x="436" y="63"/>
                  </a:lnTo>
                  <a:lnTo>
                    <a:pt x="442" y="60"/>
                  </a:lnTo>
                  <a:lnTo>
                    <a:pt x="442" y="54"/>
                  </a:lnTo>
                  <a:lnTo>
                    <a:pt x="447" y="51"/>
                  </a:lnTo>
                  <a:lnTo>
                    <a:pt x="447" y="45"/>
                  </a:lnTo>
                  <a:lnTo>
                    <a:pt x="453" y="42"/>
                  </a:lnTo>
                  <a:lnTo>
                    <a:pt x="453" y="36"/>
                  </a:lnTo>
                  <a:lnTo>
                    <a:pt x="458" y="33"/>
                  </a:lnTo>
                  <a:lnTo>
                    <a:pt x="458" y="27"/>
                  </a:lnTo>
                  <a:lnTo>
                    <a:pt x="464" y="24"/>
                  </a:lnTo>
                  <a:lnTo>
                    <a:pt x="464" y="18"/>
                  </a:lnTo>
                  <a:lnTo>
                    <a:pt x="470" y="15"/>
                  </a:lnTo>
                  <a:lnTo>
                    <a:pt x="470" y="6"/>
                  </a:lnTo>
                  <a:lnTo>
                    <a:pt x="481" y="0"/>
                  </a:lnTo>
                  <a:lnTo>
                    <a:pt x="475" y="0"/>
                  </a:lnTo>
                  <a:lnTo>
                    <a:pt x="481" y="9"/>
                  </a:lnTo>
                  <a:lnTo>
                    <a:pt x="486" y="12"/>
                  </a:lnTo>
                  <a:lnTo>
                    <a:pt x="486" y="18"/>
                  </a:lnTo>
                  <a:lnTo>
                    <a:pt x="492" y="21"/>
                  </a:lnTo>
                  <a:lnTo>
                    <a:pt x="492" y="27"/>
                  </a:lnTo>
                  <a:lnTo>
                    <a:pt x="498" y="30"/>
                  </a:lnTo>
                  <a:lnTo>
                    <a:pt x="498" y="36"/>
                  </a:lnTo>
                  <a:lnTo>
                    <a:pt x="503" y="39"/>
                  </a:lnTo>
                  <a:lnTo>
                    <a:pt x="503" y="45"/>
                  </a:lnTo>
                  <a:lnTo>
                    <a:pt x="509" y="48"/>
                  </a:lnTo>
                  <a:lnTo>
                    <a:pt x="509" y="54"/>
                  </a:lnTo>
                  <a:lnTo>
                    <a:pt x="514" y="5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8" name="Freeform 196">
              <a:extLst>
                <a:ext uri="{FF2B5EF4-FFF2-40B4-BE49-F238E27FC236}">
                  <a16:creationId xmlns:a16="http://schemas.microsoft.com/office/drawing/2014/main" id="{46DB2A61-77A2-47C5-1C11-DEE3526E1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4" y="3533"/>
              <a:ext cx="504" cy="81"/>
            </a:xfrm>
            <a:custGeom>
              <a:avLst/>
              <a:gdLst>
                <a:gd name="T0" fmla="*/ 6 w 504"/>
                <a:gd name="T1" fmla="*/ 66 h 81"/>
                <a:gd name="T2" fmla="*/ 12 w 504"/>
                <a:gd name="T3" fmla="*/ 81 h 81"/>
                <a:gd name="T4" fmla="*/ 28 w 504"/>
                <a:gd name="T5" fmla="*/ 81 h 81"/>
                <a:gd name="T6" fmla="*/ 45 w 504"/>
                <a:gd name="T7" fmla="*/ 81 h 81"/>
                <a:gd name="T8" fmla="*/ 62 w 504"/>
                <a:gd name="T9" fmla="*/ 81 h 81"/>
                <a:gd name="T10" fmla="*/ 79 w 504"/>
                <a:gd name="T11" fmla="*/ 81 h 81"/>
                <a:gd name="T12" fmla="*/ 95 w 504"/>
                <a:gd name="T13" fmla="*/ 81 h 81"/>
                <a:gd name="T14" fmla="*/ 112 w 504"/>
                <a:gd name="T15" fmla="*/ 81 h 81"/>
                <a:gd name="T16" fmla="*/ 129 w 504"/>
                <a:gd name="T17" fmla="*/ 81 h 81"/>
                <a:gd name="T18" fmla="*/ 146 w 504"/>
                <a:gd name="T19" fmla="*/ 81 h 81"/>
                <a:gd name="T20" fmla="*/ 163 w 504"/>
                <a:gd name="T21" fmla="*/ 78 h 81"/>
                <a:gd name="T22" fmla="*/ 174 w 504"/>
                <a:gd name="T23" fmla="*/ 66 h 81"/>
                <a:gd name="T24" fmla="*/ 179 w 504"/>
                <a:gd name="T25" fmla="*/ 51 h 81"/>
                <a:gd name="T26" fmla="*/ 190 w 504"/>
                <a:gd name="T27" fmla="*/ 39 h 81"/>
                <a:gd name="T28" fmla="*/ 196 w 504"/>
                <a:gd name="T29" fmla="*/ 24 h 81"/>
                <a:gd name="T30" fmla="*/ 207 w 504"/>
                <a:gd name="T31" fmla="*/ 12 h 81"/>
                <a:gd name="T32" fmla="*/ 213 w 504"/>
                <a:gd name="T33" fmla="*/ 0 h 81"/>
                <a:gd name="T34" fmla="*/ 218 w 504"/>
                <a:gd name="T35" fmla="*/ 12 h 81"/>
                <a:gd name="T36" fmla="*/ 230 w 504"/>
                <a:gd name="T37" fmla="*/ 24 h 81"/>
                <a:gd name="T38" fmla="*/ 235 w 504"/>
                <a:gd name="T39" fmla="*/ 39 h 81"/>
                <a:gd name="T40" fmla="*/ 246 w 504"/>
                <a:gd name="T41" fmla="*/ 51 h 81"/>
                <a:gd name="T42" fmla="*/ 252 w 504"/>
                <a:gd name="T43" fmla="*/ 66 h 81"/>
                <a:gd name="T44" fmla="*/ 269 w 504"/>
                <a:gd name="T45" fmla="*/ 81 h 81"/>
                <a:gd name="T46" fmla="*/ 274 w 504"/>
                <a:gd name="T47" fmla="*/ 81 h 81"/>
                <a:gd name="T48" fmla="*/ 291 w 504"/>
                <a:gd name="T49" fmla="*/ 81 h 81"/>
                <a:gd name="T50" fmla="*/ 308 w 504"/>
                <a:gd name="T51" fmla="*/ 81 h 81"/>
                <a:gd name="T52" fmla="*/ 325 w 504"/>
                <a:gd name="T53" fmla="*/ 81 h 81"/>
                <a:gd name="T54" fmla="*/ 341 w 504"/>
                <a:gd name="T55" fmla="*/ 81 h 81"/>
                <a:gd name="T56" fmla="*/ 358 w 504"/>
                <a:gd name="T57" fmla="*/ 81 h 81"/>
                <a:gd name="T58" fmla="*/ 375 w 504"/>
                <a:gd name="T59" fmla="*/ 81 h 81"/>
                <a:gd name="T60" fmla="*/ 392 w 504"/>
                <a:gd name="T61" fmla="*/ 81 h 81"/>
                <a:gd name="T62" fmla="*/ 408 w 504"/>
                <a:gd name="T63" fmla="*/ 81 h 81"/>
                <a:gd name="T64" fmla="*/ 425 w 504"/>
                <a:gd name="T65" fmla="*/ 63 h 81"/>
                <a:gd name="T66" fmla="*/ 431 w 504"/>
                <a:gd name="T67" fmla="*/ 48 h 81"/>
                <a:gd name="T68" fmla="*/ 442 w 504"/>
                <a:gd name="T69" fmla="*/ 36 h 81"/>
                <a:gd name="T70" fmla="*/ 448 w 504"/>
                <a:gd name="T71" fmla="*/ 21 h 81"/>
                <a:gd name="T72" fmla="*/ 459 w 504"/>
                <a:gd name="T73" fmla="*/ 9 h 81"/>
                <a:gd name="T74" fmla="*/ 464 w 504"/>
                <a:gd name="T75" fmla="*/ 6 h 81"/>
                <a:gd name="T76" fmla="*/ 476 w 504"/>
                <a:gd name="T77" fmla="*/ 15 h 81"/>
                <a:gd name="T78" fmla="*/ 481 w 504"/>
                <a:gd name="T79" fmla="*/ 33 h 81"/>
                <a:gd name="T80" fmla="*/ 492 w 504"/>
                <a:gd name="T81" fmla="*/ 45 h 81"/>
                <a:gd name="T82" fmla="*/ 498 w 504"/>
                <a:gd name="T83" fmla="*/ 60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4" h="81">
                  <a:moveTo>
                    <a:pt x="0" y="57"/>
                  </a:moveTo>
                  <a:lnTo>
                    <a:pt x="0" y="63"/>
                  </a:lnTo>
                  <a:lnTo>
                    <a:pt x="6" y="66"/>
                  </a:lnTo>
                  <a:lnTo>
                    <a:pt x="6" y="72"/>
                  </a:lnTo>
                  <a:lnTo>
                    <a:pt x="12" y="75"/>
                  </a:lnTo>
                  <a:lnTo>
                    <a:pt x="12" y="81"/>
                  </a:lnTo>
                  <a:lnTo>
                    <a:pt x="17" y="81"/>
                  </a:lnTo>
                  <a:lnTo>
                    <a:pt x="23" y="81"/>
                  </a:lnTo>
                  <a:lnTo>
                    <a:pt x="28" y="81"/>
                  </a:lnTo>
                  <a:lnTo>
                    <a:pt x="34" y="81"/>
                  </a:lnTo>
                  <a:lnTo>
                    <a:pt x="40" y="81"/>
                  </a:lnTo>
                  <a:lnTo>
                    <a:pt x="45" y="81"/>
                  </a:lnTo>
                  <a:lnTo>
                    <a:pt x="51" y="81"/>
                  </a:lnTo>
                  <a:lnTo>
                    <a:pt x="56" y="81"/>
                  </a:lnTo>
                  <a:lnTo>
                    <a:pt x="62" y="81"/>
                  </a:lnTo>
                  <a:lnTo>
                    <a:pt x="67" y="81"/>
                  </a:lnTo>
                  <a:lnTo>
                    <a:pt x="73" y="81"/>
                  </a:lnTo>
                  <a:lnTo>
                    <a:pt x="79" y="81"/>
                  </a:lnTo>
                  <a:lnTo>
                    <a:pt x="84" y="81"/>
                  </a:lnTo>
                  <a:lnTo>
                    <a:pt x="90" y="81"/>
                  </a:lnTo>
                  <a:lnTo>
                    <a:pt x="95" y="81"/>
                  </a:lnTo>
                  <a:lnTo>
                    <a:pt x="101" y="81"/>
                  </a:lnTo>
                  <a:lnTo>
                    <a:pt x="107" y="81"/>
                  </a:lnTo>
                  <a:lnTo>
                    <a:pt x="112" y="81"/>
                  </a:lnTo>
                  <a:lnTo>
                    <a:pt x="118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5" y="81"/>
                  </a:lnTo>
                  <a:lnTo>
                    <a:pt x="140" y="81"/>
                  </a:lnTo>
                  <a:lnTo>
                    <a:pt x="146" y="81"/>
                  </a:lnTo>
                  <a:lnTo>
                    <a:pt x="151" y="81"/>
                  </a:lnTo>
                  <a:lnTo>
                    <a:pt x="157" y="81"/>
                  </a:lnTo>
                  <a:lnTo>
                    <a:pt x="163" y="78"/>
                  </a:lnTo>
                  <a:lnTo>
                    <a:pt x="168" y="75"/>
                  </a:lnTo>
                  <a:lnTo>
                    <a:pt x="168" y="69"/>
                  </a:lnTo>
                  <a:lnTo>
                    <a:pt x="174" y="66"/>
                  </a:lnTo>
                  <a:lnTo>
                    <a:pt x="174" y="60"/>
                  </a:lnTo>
                  <a:lnTo>
                    <a:pt x="179" y="57"/>
                  </a:lnTo>
                  <a:lnTo>
                    <a:pt x="179" y="51"/>
                  </a:lnTo>
                  <a:lnTo>
                    <a:pt x="185" y="48"/>
                  </a:lnTo>
                  <a:lnTo>
                    <a:pt x="185" y="42"/>
                  </a:lnTo>
                  <a:lnTo>
                    <a:pt x="190" y="39"/>
                  </a:lnTo>
                  <a:lnTo>
                    <a:pt x="190" y="33"/>
                  </a:lnTo>
                  <a:lnTo>
                    <a:pt x="196" y="30"/>
                  </a:lnTo>
                  <a:lnTo>
                    <a:pt x="196" y="24"/>
                  </a:lnTo>
                  <a:lnTo>
                    <a:pt x="202" y="21"/>
                  </a:lnTo>
                  <a:lnTo>
                    <a:pt x="202" y="15"/>
                  </a:lnTo>
                  <a:lnTo>
                    <a:pt x="207" y="12"/>
                  </a:lnTo>
                  <a:lnTo>
                    <a:pt x="207" y="6"/>
                  </a:lnTo>
                  <a:lnTo>
                    <a:pt x="213" y="3"/>
                  </a:lnTo>
                  <a:lnTo>
                    <a:pt x="213" y="0"/>
                  </a:lnTo>
                  <a:lnTo>
                    <a:pt x="213" y="3"/>
                  </a:lnTo>
                  <a:lnTo>
                    <a:pt x="218" y="6"/>
                  </a:lnTo>
                  <a:lnTo>
                    <a:pt x="218" y="12"/>
                  </a:lnTo>
                  <a:lnTo>
                    <a:pt x="224" y="15"/>
                  </a:lnTo>
                  <a:lnTo>
                    <a:pt x="224" y="21"/>
                  </a:lnTo>
                  <a:lnTo>
                    <a:pt x="230" y="24"/>
                  </a:lnTo>
                  <a:lnTo>
                    <a:pt x="230" y="30"/>
                  </a:lnTo>
                  <a:lnTo>
                    <a:pt x="235" y="33"/>
                  </a:lnTo>
                  <a:lnTo>
                    <a:pt x="235" y="39"/>
                  </a:lnTo>
                  <a:lnTo>
                    <a:pt x="241" y="42"/>
                  </a:lnTo>
                  <a:lnTo>
                    <a:pt x="241" y="48"/>
                  </a:lnTo>
                  <a:lnTo>
                    <a:pt x="246" y="51"/>
                  </a:lnTo>
                  <a:lnTo>
                    <a:pt x="246" y="57"/>
                  </a:lnTo>
                  <a:lnTo>
                    <a:pt x="252" y="60"/>
                  </a:lnTo>
                  <a:lnTo>
                    <a:pt x="252" y="66"/>
                  </a:lnTo>
                  <a:lnTo>
                    <a:pt x="258" y="69"/>
                  </a:lnTo>
                  <a:lnTo>
                    <a:pt x="258" y="75"/>
                  </a:lnTo>
                  <a:lnTo>
                    <a:pt x="269" y="81"/>
                  </a:lnTo>
                  <a:lnTo>
                    <a:pt x="263" y="81"/>
                  </a:lnTo>
                  <a:lnTo>
                    <a:pt x="269" y="81"/>
                  </a:lnTo>
                  <a:lnTo>
                    <a:pt x="274" y="81"/>
                  </a:lnTo>
                  <a:lnTo>
                    <a:pt x="280" y="81"/>
                  </a:lnTo>
                  <a:lnTo>
                    <a:pt x="286" y="81"/>
                  </a:lnTo>
                  <a:lnTo>
                    <a:pt x="291" y="81"/>
                  </a:lnTo>
                  <a:lnTo>
                    <a:pt x="297" y="81"/>
                  </a:lnTo>
                  <a:lnTo>
                    <a:pt x="302" y="81"/>
                  </a:lnTo>
                  <a:lnTo>
                    <a:pt x="308" y="81"/>
                  </a:lnTo>
                  <a:lnTo>
                    <a:pt x="313" y="81"/>
                  </a:lnTo>
                  <a:lnTo>
                    <a:pt x="319" y="81"/>
                  </a:lnTo>
                  <a:lnTo>
                    <a:pt x="325" y="81"/>
                  </a:lnTo>
                  <a:lnTo>
                    <a:pt x="330" y="81"/>
                  </a:lnTo>
                  <a:lnTo>
                    <a:pt x="336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3" y="81"/>
                  </a:lnTo>
                  <a:lnTo>
                    <a:pt x="358" y="81"/>
                  </a:lnTo>
                  <a:lnTo>
                    <a:pt x="364" y="81"/>
                  </a:lnTo>
                  <a:lnTo>
                    <a:pt x="369" y="81"/>
                  </a:lnTo>
                  <a:lnTo>
                    <a:pt x="375" y="81"/>
                  </a:lnTo>
                  <a:lnTo>
                    <a:pt x="381" y="81"/>
                  </a:lnTo>
                  <a:lnTo>
                    <a:pt x="386" y="81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403" y="81"/>
                  </a:lnTo>
                  <a:lnTo>
                    <a:pt x="408" y="81"/>
                  </a:lnTo>
                  <a:lnTo>
                    <a:pt x="420" y="75"/>
                  </a:lnTo>
                  <a:lnTo>
                    <a:pt x="420" y="66"/>
                  </a:lnTo>
                  <a:lnTo>
                    <a:pt x="425" y="63"/>
                  </a:lnTo>
                  <a:lnTo>
                    <a:pt x="425" y="57"/>
                  </a:lnTo>
                  <a:lnTo>
                    <a:pt x="431" y="54"/>
                  </a:lnTo>
                  <a:lnTo>
                    <a:pt x="431" y="48"/>
                  </a:lnTo>
                  <a:lnTo>
                    <a:pt x="436" y="45"/>
                  </a:lnTo>
                  <a:lnTo>
                    <a:pt x="436" y="39"/>
                  </a:lnTo>
                  <a:lnTo>
                    <a:pt x="442" y="36"/>
                  </a:lnTo>
                  <a:lnTo>
                    <a:pt x="442" y="30"/>
                  </a:lnTo>
                  <a:lnTo>
                    <a:pt x="448" y="27"/>
                  </a:lnTo>
                  <a:lnTo>
                    <a:pt x="448" y="21"/>
                  </a:lnTo>
                  <a:lnTo>
                    <a:pt x="453" y="18"/>
                  </a:lnTo>
                  <a:lnTo>
                    <a:pt x="453" y="12"/>
                  </a:lnTo>
                  <a:lnTo>
                    <a:pt x="459" y="9"/>
                  </a:lnTo>
                  <a:lnTo>
                    <a:pt x="459" y="3"/>
                  </a:lnTo>
                  <a:lnTo>
                    <a:pt x="464" y="0"/>
                  </a:lnTo>
                  <a:lnTo>
                    <a:pt x="464" y="6"/>
                  </a:lnTo>
                  <a:lnTo>
                    <a:pt x="470" y="9"/>
                  </a:lnTo>
                  <a:lnTo>
                    <a:pt x="470" y="12"/>
                  </a:lnTo>
                  <a:lnTo>
                    <a:pt x="476" y="15"/>
                  </a:lnTo>
                  <a:lnTo>
                    <a:pt x="476" y="24"/>
                  </a:lnTo>
                  <a:lnTo>
                    <a:pt x="481" y="27"/>
                  </a:lnTo>
                  <a:lnTo>
                    <a:pt x="481" y="33"/>
                  </a:lnTo>
                  <a:lnTo>
                    <a:pt x="487" y="36"/>
                  </a:lnTo>
                  <a:lnTo>
                    <a:pt x="487" y="42"/>
                  </a:lnTo>
                  <a:lnTo>
                    <a:pt x="492" y="45"/>
                  </a:lnTo>
                  <a:lnTo>
                    <a:pt x="492" y="51"/>
                  </a:lnTo>
                  <a:lnTo>
                    <a:pt x="498" y="54"/>
                  </a:lnTo>
                  <a:lnTo>
                    <a:pt x="498" y="60"/>
                  </a:lnTo>
                  <a:lnTo>
                    <a:pt x="504" y="63"/>
                  </a:lnTo>
                  <a:lnTo>
                    <a:pt x="504" y="6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69" name="Freeform 197">
              <a:extLst>
                <a:ext uri="{FF2B5EF4-FFF2-40B4-BE49-F238E27FC236}">
                  <a16:creationId xmlns:a16="http://schemas.microsoft.com/office/drawing/2014/main" id="{D9D16BE6-9590-C47D-DD06-A2534FFFF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" y="3533"/>
              <a:ext cx="508" cy="81"/>
            </a:xfrm>
            <a:custGeom>
              <a:avLst/>
              <a:gdLst>
                <a:gd name="T0" fmla="*/ 5 w 508"/>
                <a:gd name="T1" fmla="*/ 78 h 81"/>
                <a:gd name="T2" fmla="*/ 22 w 508"/>
                <a:gd name="T3" fmla="*/ 81 h 81"/>
                <a:gd name="T4" fmla="*/ 39 w 508"/>
                <a:gd name="T5" fmla="*/ 81 h 81"/>
                <a:gd name="T6" fmla="*/ 55 w 508"/>
                <a:gd name="T7" fmla="*/ 81 h 81"/>
                <a:gd name="T8" fmla="*/ 72 w 508"/>
                <a:gd name="T9" fmla="*/ 81 h 81"/>
                <a:gd name="T10" fmla="*/ 89 w 508"/>
                <a:gd name="T11" fmla="*/ 81 h 81"/>
                <a:gd name="T12" fmla="*/ 106 w 508"/>
                <a:gd name="T13" fmla="*/ 81 h 81"/>
                <a:gd name="T14" fmla="*/ 123 w 508"/>
                <a:gd name="T15" fmla="*/ 81 h 81"/>
                <a:gd name="T16" fmla="*/ 139 w 508"/>
                <a:gd name="T17" fmla="*/ 81 h 81"/>
                <a:gd name="T18" fmla="*/ 156 w 508"/>
                <a:gd name="T19" fmla="*/ 81 h 81"/>
                <a:gd name="T20" fmla="*/ 167 w 508"/>
                <a:gd name="T21" fmla="*/ 72 h 81"/>
                <a:gd name="T22" fmla="*/ 173 w 508"/>
                <a:gd name="T23" fmla="*/ 57 h 81"/>
                <a:gd name="T24" fmla="*/ 184 w 508"/>
                <a:gd name="T25" fmla="*/ 42 h 81"/>
                <a:gd name="T26" fmla="*/ 190 w 508"/>
                <a:gd name="T27" fmla="*/ 27 h 81"/>
                <a:gd name="T28" fmla="*/ 201 w 508"/>
                <a:gd name="T29" fmla="*/ 15 h 81"/>
                <a:gd name="T30" fmla="*/ 206 w 508"/>
                <a:gd name="T31" fmla="*/ 0 h 81"/>
                <a:gd name="T32" fmla="*/ 218 w 508"/>
                <a:gd name="T33" fmla="*/ 9 h 81"/>
                <a:gd name="T34" fmla="*/ 223 w 508"/>
                <a:gd name="T35" fmla="*/ 24 h 81"/>
                <a:gd name="T36" fmla="*/ 234 w 508"/>
                <a:gd name="T37" fmla="*/ 39 h 81"/>
                <a:gd name="T38" fmla="*/ 240 w 508"/>
                <a:gd name="T39" fmla="*/ 54 h 81"/>
                <a:gd name="T40" fmla="*/ 251 w 508"/>
                <a:gd name="T41" fmla="*/ 66 h 81"/>
                <a:gd name="T42" fmla="*/ 257 w 508"/>
                <a:gd name="T43" fmla="*/ 81 h 81"/>
                <a:gd name="T44" fmla="*/ 273 w 508"/>
                <a:gd name="T45" fmla="*/ 81 h 81"/>
                <a:gd name="T46" fmla="*/ 290 w 508"/>
                <a:gd name="T47" fmla="*/ 81 h 81"/>
                <a:gd name="T48" fmla="*/ 307 w 508"/>
                <a:gd name="T49" fmla="*/ 81 h 81"/>
                <a:gd name="T50" fmla="*/ 324 w 508"/>
                <a:gd name="T51" fmla="*/ 81 h 81"/>
                <a:gd name="T52" fmla="*/ 341 w 508"/>
                <a:gd name="T53" fmla="*/ 81 h 81"/>
                <a:gd name="T54" fmla="*/ 357 w 508"/>
                <a:gd name="T55" fmla="*/ 81 h 81"/>
                <a:gd name="T56" fmla="*/ 374 w 508"/>
                <a:gd name="T57" fmla="*/ 81 h 81"/>
                <a:gd name="T58" fmla="*/ 391 w 508"/>
                <a:gd name="T59" fmla="*/ 81 h 81"/>
                <a:gd name="T60" fmla="*/ 408 w 508"/>
                <a:gd name="T61" fmla="*/ 81 h 81"/>
                <a:gd name="T62" fmla="*/ 419 w 508"/>
                <a:gd name="T63" fmla="*/ 69 h 81"/>
                <a:gd name="T64" fmla="*/ 424 w 508"/>
                <a:gd name="T65" fmla="*/ 51 h 81"/>
                <a:gd name="T66" fmla="*/ 436 w 508"/>
                <a:gd name="T67" fmla="*/ 42 h 81"/>
                <a:gd name="T68" fmla="*/ 441 w 508"/>
                <a:gd name="T69" fmla="*/ 27 h 81"/>
                <a:gd name="T70" fmla="*/ 452 w 508"/>
                <a:gd name="T71" fmla="*/ 12 h 81"/>
                <a:gd name="T72" fmla="*/ 458 w 508"/>
                <a:gd name="T73" fmla="*/ 0 h 81"/>
                <a:gd name="T74" fmla="*/ 469 w 508"/>
                <a:gd name="T75" fmla="*/ 12 h 81"/>
                <a:gd name="T76" fmla="*/ 475 w 508"/>
                <a:gd name="T77" fmla="*/ 27 h 81"/>
                <a:gd name="T78" fmla="*/ 486 w 508"/>
                <a:gd name="T79" fmla="*/ 39 h 81"/>
                <a:gd name="T80" fmla="*/ 491 w 508"/>
                <a:gd name="T81" fmla="*/ 54 h 81"/>
                <a:gd name="T82" fmla="*/ 503 w 508"/>
                <a:gd name="T83" fmla="*/ 66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8" h="81">
                  <a:moveTo>
                    <a:pt x="0" y="69"/>
                  </a:moveTo>
                  <a:lnTo>
                    <a:pt x="5" y="72"/>
                  </a:lnTo>
                  <a:lnTo>
                    <a:pt x="5" y="78"/>
                  </a:lnTo>
                  <a:lnTo>
                    <a:pt x="11" y="81"/>
                  </a:lnTo>
                  <a:lnTo>
                    <a:pt x="16" y="81"/>
                  </a:lnTo>
                  <a:lnTo>
                    <a:pt x="22" y="81"/>
                  </a:lnTo>
                  <a:lnTo>
                    <a:pt x="27" y="81"/>
                  </a:lnTo>
                  <a:lnTo>
                    <a:pt x="33" y="81"/>
                  </a:lnTo>
                  <a:lnTo>
                    <a:pt x="39" y="81"/>
                  </a:lnTo>
                  <a:lnTo>
                    <a:pt x="44" y="81"/>
                  </a:lnTo>
                  <a:lnTo>
                    <a:pt x="50" y="81"/>
                  </a:lnTo>
                  <a:lnTo>
                    <a:pt x="55" y="81"/>
                  </a:lnTo>
                  <a:lnTo>
                    <a:pt x="61" y="81"/>
                  </a:lnTo>
                  <a:lnTo>
                    <a:pt x="67" y="81"/>
                  </a:lnTo>
                  <a:lnTo>
                    <a:pt x="72" y="81"/>
                  </a:lnTo>
                  <a:lnTo>
                    <a:pt x="78" y="81"/>
                  </a:lnTo>
                  <a:lnTo>
                    <a:pt x="83" y="81"/>
                  </a:lnTo>
                  <a:lnTo>
                    <a:pt x="89" y="81"/>
                  </a:lnTo>
                  <a:lnTo>
                    <a:pt x="95" y="81"/>
                  </a:lnTo>
                  <a:lnTo>
                    <a:pt x="100" y="81"/>
                  </a:lnTo>
                  <a:lnTo>
                    <a:pt x="106" y="81"/>
                  </a:lnTo>
                  <a:lnTo>
                    <a:pt x="111" y="81"/>
                  </a:lnTo>
                  <a:lnTo>
                    <a:pt x="117" y="81"/>
                  </a:lnTo>
                  <a:lnTo>
                    <a:pt x="123" y="81"/>
                  </a:lnTo>
                  <a:lnTo>
                    <a:pt x="128" y="81"/>
                  </a:lnTo>
                  <a:lnTo>
                    <a:pt x="134" y="81"/>
                  </a:lnTo>
                  <a:lnTo>
                    <a:pt x="139" y="81"/>
                  </a:lnTo>
                  <a:lnTo>
                    <a:pt x="145" y="81"/>
                  </a:lnTo>
                  <a:lnTo>
                    <a:pt x="150" y="81"/>
                  </a:lnTo>
                  <a:lnTo>
                    <a:pt x="156" y="81"/>
                  </a:lnTo>
                  <a:lnTo>
                    <a:pt x="162" y="78"/>
                  </a:lnTo>
                  <a:lnTo>
                    <a:pt x="162" y="75"/>
                  </a:lnTo>
                  <a:lnTo>
                    <a:pt x="167" y="72"/>
                  </a:lnTo>
                  <a:lnTo>
                    <a:pt x="167" y="63"/>
                  </a:lnTo>
                  <a:lnTo>
                    <a:pt x="173" y="60"/>
                  </a:lnTo>
                  <a:lnTo>
                    <a:pt x="173" y="57"/>
                  </a:lnTo>
                  <a:lnTo>
                    <a:pt x="178" y="54"/>
                  </a:lnTo>
                  <a:lnTo>
                    <a:pt x="178" y="45"/>
                  </a:lnTo>
                  <a:lnTo>
                    <a:pt x="184" y="42"/>
                  </a:lnTo>
                  <a:lnTo>
                    <a:pt x="184" y="39"/>
                  </a:lnTo>
                  <a:lnTo>
                    <a:pt x="190" y="36"/>
                  </a:lnTo>
                  <a:lnTo>
                    <a:pt x="190" y="27"/>
                  </a:lnTo>
                  <a:lnTo>
                    <a:pt x="195" y="24"/>
                  </a:lnTo>
                  <a:lnTo>
                    <a:pt x="195" y="18"/>
                  </a:lnTo>
                  <a:lnTo>
                    <a:pt x="201" y="15"/>
                  </a:lnTo>
                  <a:lnTo>
                    <a:pt x="201" y="9"/>
                  </a:lnTo>
                  <a:lnTo>
                    <a:pt x="206" y="6"/>
                  </a:lnTo>
                  <a:lnTo>
                    <a:pt x="206" y="0"/>
                  </a:lnTo>
                  <a:lnTo>
                    <a:pt x="212" y="3"/>
                  </a:lnTo>
                  <a:lnTo>
                    <a:pt x="212" y="6"/>
                  </a:lnTo>
                  <a:lnTo>
                    <a:pt x="218" y="9"/>
                  </a:lnTo>
                  <a:lnTo>
                    <a:pt x="218" y="15"/>
                  </a:lnTo>
                  <a:lnTo>
                    <a:pt x="223" y="18"/>
                  </a:lnTo>
                  <a:lnTo>
                    <a:pt x="223" y="24"/>
                  </a:lnTo>
                  <a:lnTo>
                    <a:pt x="229" y="27"/>
                  </a:lnTo>
                  <a:lnTo>
                    <a:pt x="229" y="36"/>
                  </a:lnTo>
                  <a:lnTo>
                    <a:pt x="234" y="39"/>
                  </a:lnTo>
                  <a:lnTo>
                    <a:pt x="234" y="42"/>
                  </a:lnTo>
                  <a:lnTo>
                    <a:pt x="240" y="45"/>
                  </a:lnTo>
                  <a:lnTo>
                    <a:pt x="240" y="54"/>
                  </a:lnTo>
                  <a:lnTo>
                    <a:pt x="246" y="57"/>
                  </a:lnTo>
                  <a:lnTo>
                    <a:pt x="246" y="63"/>
                  </a:lnTo>
                  <a:lnTo>
                    <a:pt x="251" y="66"/>
                  </a:lnTo>
                  <a:lnTo>
                    <a:pt x="251" y="72"/>
                  </a:lnTo>
                  <a:lnTo>
                    <a:pt x="257" y="75"/>
                  </a:lnTo>
                  <a:lnTo>
                    <a:pt x="257" y="81"/>
                  </a:lnTo>
                  <a:lnTo>
                    <a:pt x="262" y="81"/>
                  </a:lnTo>
                  <a:lnTo>
                    <a:pt x="268" y="81"/>
                  </a:lnTo>
                  <a:lnTo>
                    <a:pt x="273" y="81"/>
                  </a:lnTo>
                  <a:lnTo>
                    <a:pt x="279" y="81"/>
                  </a:lnTo>
                  <a:lnTo>
                    <a:pt x="285" y="81"/>
                  </a:lnTo>
                  <a:lnTo>
                    <a:pt x="290" y="81"/>
                  </a:lnTo>
                  <a:lnTo>
                    <a:pt x="296" y="81"/>
                  </a:lnTo>
                  <a:lnTo>
                    <a:pt x="301" y="81"/>
                  </a:lnTo>
                  <a:lnTo>
                    <a:pt x="307" y="81"/>
                  </a:lnTo>
                  <a:lnTo>
                    <a:pt x="313" y="81"/>
                  </a:lnTo>
                  <a:lnTo>
                    <a:pt x="318" y="81"/>
                  </a:lnTo>
                  <a:lnTo>
                    <a:pt x="324" y="81"/>
                  </a:lnTo>
                  <a:lnTo>
                    <a:pt x="329" y="81"/>
                  </a:lnTo>
                  <a:lnTo>
                    <a:pt x="335" y="81"/>
                  </a:lnTo>
                  <a:lnTo>
                    <a:pt x="341" y="81"/>
                  </a:lnTo>
                  <a:lnTo>
                    <a:pt x="346" y="81"/>
                  </a:lnTo>
                  <a:lnTo>
                    <a:pt x="352" y="81"/>
                  </a:lnTo>
                  <a:lnTo>
                    <a:pt x="357" y="81"/>
                  </a:lnTo>
                  <a:lnTo>
                    <a:pt x="363" y="81"/>
                  </a:lnTo>
                  <a:lnTo>
                    <a:pt x="369" y="81"/>
                  </a:lnTo>
                  <a:lnTo>
                    <a:pt x="374" y="81"/>
                  </a:lnTo>
                  <a:lnTo>
                    <a:pt x="380" y="81"/>
                  </a:lnTo>
                  <a:lnTo>
                    <a:pt x="385" y="81"/>
                  </a:lnTo>
                  <a:lnTo>
                    <a:pt x="391" y="81"/>
                  </a:lnTo>
                  <a:lnTo>
                    <a:pt x="396" y="81"/>
                  </a:lnTo>
                  <a:lnTo>
                    <a:pt x="402" y="81"/>
                  </a:lnTo>
                  <a:lnTo>
                    <a:pt x="408" y="81"/>
                  </a:lnTo>
                  <a:lnTo>
                    <a:pt x="413" y="75"/>
                  </a:lnTo>
                  <a:lnTo>
                    <a:pt x="413" y="72"/>
                  </a:lnTo>
                  <a:lnTo>
                    <a:pt x="419" y="69"/>
                  </a:lnTo>
                  <a:lnTo>
                    <a:pt x="419" y="63"/>
                  </a:lnTo>
                  <a:lnTo>
                    <a:pt x="424" y="60"/>
                  </a:lnTo>
                  <a:lnTo>
                    <a:pt x="424" y="51"/>
                  </a:lnTo>
                  <a:lnTo>
                    <a:pt x="430" y="48"/>
                  </a:lnTo>
                  <a:lnTo>
                    <a:pt x="430" y="45"/>
                  </a:lnTo>
                  <a:lnTo>
                    <a:pt x="436" y="42"/>
                  </a:lnTo>
                  <a:lnTo>
                    <a:pt x="436" y="33"/>
                  </a:lnTo>
                  <a:lnTo>
                    <a:pt x="441" y="30"/>
                  </a:lnTo>
                  <a:lnTo>
                    <a:pt x="441" y="27"/>
                  </a:lnTo>
                  <a:lnTo>
                    <a:pt x="447" y="24"/>
                  </a:lnTo>
                  <a:lnTo>
                    <a:pt x="447" y="15"/>
                  </a:lnTo>
                  <a:lnTo>
                    <a:pt x="452" y="12"/>
                  </a:lnTo>
                  <a:lnTo>
                    <a:pt x="452" y="9"/>
                  </a:lnTo>
                  <a:lnTo>
                    <a:pt x="458" y="6"/>
                  </a:lnTo>
                  <a:lnTo>
                    <a:pt x="458" y="0"/>
                  </a:lnTo>
                  <a:lnTo>
                    <a:pt x="464" y="3"/>
                  </a:lnTo>
                  <a:lnTo>
                    <a:pt x="464" y="9"/>
                  </a:lnTo>
                  <a:lnTo>
                    <a:pt x="469" y="12"/>
                  </a:lnTo>
                  <a:lnTo>
                    <a:pt x="469" y="18"/>
                  </a:lnTo>
                  <a:lnTo>
                    <a:pt x="475" y="21"/>
                  </a:lnTo>
                  <a:lnTo>
                    <a:pt x="475" y="27"/>
                  </a:lnTo>
                  <a:lnTo>
                    <a:pt x="480" y="30"/>
                  </a:lnTo>
                  <a:lnTo>
                    <a:pt x="480" y="36"/>
                  </a:lnTo>
                  <a:lnTo>
                    <a:pt x="486" y="39"/>
                  </a:lnTo>
                  <a:lnTo>
                    <a:pt x="486" y="45"/>
                  </a:lnTo>
                  <a:lnTo>
                    <a:pt x="491" y="48"/>
                  </a:lnTo>
                  <a:lnTo>
                    <a:pt x="491" y="54"/>
                  </a:lnTo>
                  <a:lnTo>
                    <a:pt x="497" y="57"/>
                  </a:lnTo>
                  <a:lnTo>
                    <a:pt x="497" y="63"/>
                  </a:lnTo>
                  <a:lnTo>
                    <a:pt x="503" y="66"/>
                  </a:lnTo>
                  <a:lnTo>
                    <a:pt x="503" y="72"/>
                  </a:lnTo>
                  <a:lnTo>
                    <a:pt x="508" y="7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70" name="Freeform 198">
              <a:extLst>
                <a:ext uri="{FF2B5EF4-FFF2-40B4-BE49-F238E27FC236}">
                  <a16:creationId xmlns:a16="http://schemas.microsoft.com/office/drawing/2014/main" id="{D9E16136-50C5-441A-89DF-E5EA6C13C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" y="3533"/>
              <a:ext cx="515" cy="81"/>
            </a:xfrm>
            <a:custGeom>
              <a:avLst/>
              <a:gdLst>
                <a:gd name="T0" fmla="*/ 6 w 515"/>
                <a:gd name="T1" fmla="*/ 81 h 81"/>
                <a:gd name="T2" fmla="*/ 23 w 515"/>
                <a:gd name="T3" fmla="*/ 81 h 81"/>
                <a:gd name="T4" fmla="*/ 39 w 515"/>
                <a:gd name="T5" fmla="*/ 81 h 81"/>
                <a:gd name="T6" fmla="*/ 56 w 515"/>
                <a:gd name="T7" fmla="*/ 81 h 81"/>
                <a:gd name="T8" fmla="*/ 73 w 515"/>
                <a:gd name="T9" fmla="*/ 81 h 81"/>
                <a:gd name="T10" fmla="*/ 90 w 515"/>
                <a:gd name="T11" fmla="*/ 81 h 81"/>
                <a:gd name="T12" fmla="*/ 106 w 515"/>
                <a:gd name="T13" fmla="*/ 81 h 81"/>
                <a:gd name="T14" fmla="*/ 123 w 515"/>
                <a:gd name="T15" fmla="*/ 81 h 81"/>
                <a:gd name="T16" fmla="*/ 140 w 515"/>
                <a:gd name="T17" fmla="*/ 81 h 81"/>
                <a:gd name="T18" fmla="*/ 157 w 515"/>
                <a:gd name="T19" fmla="*/ 75 h 81"/>
                <a:gd name="T20" fmla="*/ 162 w 515"/>
                <a:gd name="T21" fmla="*/ 60 h 81"/>
                <a:gd name="T22" fmla="*/ 174 w 515"/>
                <a:gd name="T23" fmla="*/ 48 h 81"/>
                <a:gd name="T24" fmla="*/ 179 w 515"/>
                <a:gd name="T25" fmla="*/ 33 h 81"/>
                <a:gd name="T26" fmla="*/ 190 w 515"/>
                <a:gd name="T27" fmla="*/ 18 h 81"/>
                <a:gd name="T28" fmla="*/ 196 w 515"/>
                <a:gd name="T29" fmla="*/ 3 h 81"/>
                <a:gd name="T30" fmla="*/ 213 w 515"/>
                <a:gd name="T31" fmla="*/ 15 h 81"/>
                <a:gd name="T32" fmla="*/ 218 w 515"/>
                <a:gd name="T33" fmla="*/ 30 h 81"/>
                <a:gd name="T34" fmla="*/ 229 w 515"/>
                <a:gd name="T35" fmla="*/ 42 h 81"/>
                <a:gd name="T36" fmla="*/ 235 w 515"/>
                <a:gd name="T37" fmla="*/ 57 h 81"/>
                <a:gd name="T38" fmla="*/ 246 w 515"/>
                <a:gd name="T39" fmla="*/ 69 h 81"/>
                <a:gd name="T40" fmla="*/ 252 w 515"/>
                <a:gd name="T41" fmla="*/ 81 h 81"/>
                <a:gd name="T42" fmla="*/ 269 w 515"/>
                <a:gd name="T43" fmla="*/ 81 h 81"/>
                <a:gd name="T44" fmla="*/ 285 w 515"/>
                <a:gd name="T45" fmla="*/ 81 h 81"/>
                <a:gd name="T46" fmla="*/ 302 w 515"/>
                <a:gd name="T47" fmla="*/ 81 h 81"/>
                <a:gd name="T48" fmla="*/ 319 w 515"/>
                <a:gd name="T49" fmla="*/ 81 h 81"/>
                <a:gd name="T50" fmla="*/ 336 w 515"/>
                <a:gd name="T51" fmla="*/ 81 h 81"/>
                <a:gd name="T52" fmla="*/ 352 w 515"/>
                <a:gd name="T53" fmla="*/ 81 h 81"/>
                <a:gd name="T54" fmla="*/ 369 w 515"/>
                <a:gd name="T55" fmla="*/ 81 h 81"/>
                <a:gd name="T56" fmla="*/ 386 w 515"/>
                <a:gd name="T57" fmla="*/ 81 h 81"/>
                <a:gd name="T58" fmla="*/ 403 w 515"/>
                <a:gd name="T59" fmla="*/ 78 h 81"/>
                <a:gd name="T60" fmla="*/ 408 w 515"/>
                <a:gd name="T61" fmla="*/ 66 h 81"/>
                <a:gd name="T62" fmla="*/ 420 w 515"/>
                <a:gd name="T63" fmla="*/ 54 h 81"/>
                <a:gd name="T64" fmla="*/ 425 w 515"/>
                <a:gd name="T65" fmla="*/ 39 h 81"/>
                <a:gd name="T66" fmla="*/ 436 w 515"/>
                <a:gd name="T67" fmla="*/ 27 h 81"/>
                <a:gd name="T68" fmla="*/ 442 w 515"/>
                <a:gd name="T69" fmla="*/ 9 h 81"/>
                <a:gd name="T70" fmla="*/ 453 w 515"/>
                <a:gd name="T71" fmla="*/ 0 h 81"/>
                <a:gd name="T72" fmla="*/ 459 w 515"/>
                <a:gd name="T73" fmla="*/ 15 h 81"/>
                <a:gd name="T74" fmla="*/ 470 w 515"/>
                <a:gd name="T75" fmla="*/ 27 h 81"/>
                <a:gd name="T76" fmla="*/ 475 w 515"/>
                <a:gd name="T77" fmla="*/ 42 h 81"/>
                <a:gd name="T78" fmla="*/ 487 w 515"/>
                <a:gd name="T79" fmla="*/ 54 h 81"/>
                <a:gd name="T80" fmla="*/ 492 w 515"/>
                <a:gd name="T81" fmla="*/ 69 h 81"/>
                <a:gd name="T82" fmla="*/ 503 w 515"/>
                <a:gd name="T83" fmla="*/ 81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15" h="81">
                  <a:moveTo>
                    <a:pt x="0" y="75"/>
                  </a:moveTo>
                  <a:lnTo>
                    <a:pt x="0" y="81"/>
                  </a:lnTo>
                  <a:lnTo>
                    <a:pt x="6" y="81"/>
                  </a:lnTo>
                  <a:lnTo>
                    <a:pt x="11" y="81"/>
                  </a:lnTo>
                  <a:lnTo>
                    <a:pt x="17" y="81"/>
                  </a:lnTo>
                  <a:lnTo>
                    <a:pt x="23" y="81"/>
                  </a:lnTo>
                  <a:lnTo>
                    <a:pt x="28" y="81"/>
                  </a:lnTo>
                  <a:lnTo>
                    <a:pt x="34" y="81"/>
                  </a:lnTo>
                  <a:lnTo>
                    <a:pt x="39" y="81"/>
                  </a:lnTo>
                  <a:lnTo>
                    <a:pt x="45" y="81"/>
                  </a:lnTo>
                  <a:lnTo>
                    <a:pt x="51" y="81"/>
                  </a:lnTo>
                  <a:lnTo>
                    <a:pt x="56" y="81"/>
                  </a:lnTo>
                  <a:lnTo>
                    <a:pt x="62" y="81"/>
                  </a:lnTo>
                  <a:lnTo>
                    <a:pt x="67" y="81"/>
                  </a:lnTo>
                  <a:lnTo>
                    <a:pt x="73" y="81"/>
                  </a:lnTo>
                  <a:lnTo>
                    <a:pt x="79" y="81"/>
                  </a:lnTo>
                  <a:lnTo>
                    <a:pt x="84" y="81"/>
                  </a:lnTo>
                  <a:lnTo>
                    <a:pt x="90" y="81"/>
                  </a:lnTo>
                  <a:lnTo>
                    <a:pt x="95" y="81"/>
                  </a:lnTo>
                  <a:lnTo>
                    <a:pt x="101" y="81"/>
                  </a:lnTo>
                  <a:lnTo>
                    <a:pt x="106" y="81"/>
                  </a:lnTo>
                  <a:lnTo>
                    <a:pt x="112" y="81"/>
                  </a:lnTo>
                  <a:lnTo>
                    <a:pt x="118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4" y="81"/>
                  </a:lnTo>
                  <a:lnTo>
                    <a:pt x="140" y="81"/>
                  </a:lnTo>
                  <a:lnTo>
                    <a:pt x="146" y="81"/>
                  </a:lnTo>
                  <a:lnTo>
                    <a:pt x="151" y="78"/>
                  </a:lnTo>
                  <a:lnTo>
                    <a:pt x="157" y="75"/>
                  </a:lnTo>
                  <a:lnTo>
                    <a:pt x="157" y="69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68" y="57"/>
                  </a:lnTo>
                  <a:lnTo>
                    <a:pt x="168" y="51"/>
                  </a:lnTo>
                  <a:lnTo>
                    <a:pt x="174" y="48"/>
                  </a:lnTo>
                  <a:lnTo>
                    <a:pt x="174" y="39"/>
                  </a:lnTo>
                  <a:lnTo>
                    <a:pt x="179" y="36"/>
                  </a:lnTo>
                  <a:lnTo>
                    <a:pt x="179" y="33"/>
                  </a:lnTo>
                  <a:lnTo>
                    <a:pt x="185" y="30"/>
                  </a:lnTo>
                  <a:lnTo>
                    <a:pt x="185" y="21"/>
                  </a:lnTo>
                  <a:lnTo>
                    <a:pt x="190" y="18"/>
                  </a:lnTo>
                  <a:lnTo>
                    <a:pt x="190" y="15"/>
                  </a:lnTo>
                  <a:lnTo>
                    <a:pt x="196" y="12"/>
                  </a:lnTo>
                  <a:lnTo>
                    <a:pt x="196" y="3"/>
                  </a:lnTo>
                  <a:lnTo>
                    <a:pt x="207" y="3"/>
                  </a:lnTo>
                  <a:lnTo>
                    <a:pt x="207" y="12"/>
                  </a:lnTo>
                  <a:lnTo>
                    <a:pt x="213" y="15"/>
                  </a:lnTo>
                  <a:lnTo>
                    <a:pt x="213" y="21"/>
                  </a:lnTo>
                  <a:lnTo>
                    <a:pt x="218" y="24"/>
                  </a:lnTo>
                  <a:lnTo>
                    <a:pt x="218" y="30"/>
                  </a:lnTo>
                  <a:lnTo>
                    <a:pt x="224" y="33"/>
                  </a:lnTo>
                  <a:lnTo>
                    <a:pt x="224" y="39"/>
                  </a:lnTo>
                  <a:lnTo>
                    <a:pt x="229" y="42"/>
                  </a:lnTo>
                  <a:lnTo>
                    <a:pt x="229" y="48"/>
                  </a:lnTo>
                  <a:lnTo>
                    <a:pt x="235" y="51"/>
                  </a:lnTo>
                  <a:lnTo>
                    <a:pt x="235" y="57"/>
                  </a:lnTo>
                  <a:lnTo>
                    <a:pt x="241" y="60"/>
                  </a:lnTo>
                  <a:lnTo>
                    <a:pt x="241" y="66"/>
                  </a:lnTo>
                  <a:lnTo>
                    <a:pt x="246" y="69"/>
                  </a:lnTo>
                  <a:lnTo>
                    <a:pt x="246" y="75"/>
                  </a:lnTo>
                  <a:lnTo>
                    <a:pt x="257" y="81"/>
                  </a:lnTo>
                  <a:lnTo>
                    <a:pt x="252" y="81"/>
                  </a:lnTo>
                  <a:lnTo>
                    <a:pt x="257" y="81"/>
                  </a:lnTo>
                  <a:lnTo>
                    <a:pt x="263" y="81"/>
                  </a:lnTo>
                  <a:lnTo>
                    <a:pt x="269" y="81"/>
                  </a:lnTo>
                  <a:lnTo>
                    <a:pt x="274" y="81"/>
                  </a:lnTo>
                  <a:lnTo>
                    <a:pt x="280" y="81"/>
                  </a:lnTo>
                  <a:lnTo>
                    <a:pt x="285" y="81"/>
                  </a:lnTo>
                  <a:lnTo>
                    <a:pt x="291" y="81"/>
                  </a:lnTo>
                  <a:lnTo>
                    <a:pt x="297" y="81"/>
                  </a:lnTo>
                  <a:lnTo>
                    <a:pt x="302" y="81"/>
                  </a:lnTo>
                  <a:lnTo>
                    <a:pt x="308" y="81"/>
                  </a:lnTo>
                  <a:lnTo>
                    <a:pt x="313" y="81"/>
                  </a:lnTo>
                  <a:lnTo>
                    <a:pt x="319" y="81"/>
                  </a:lnTo>
                  <a:lnTo>
                    <a:pt x="325" y="81"/>
                  </a:lnTo>
                  <a:lnTo>
                    <a:pt x="330" y="81"/>
                  </a:lnTo>
                  <a:lnTo>
                    <a:pt x="336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2" y="81"/>
                  </a:lnTo>
                  <a:lnTo>
                    <a:pt x="358" y="81"/>
                  </a:lnTo>
                  <a:lnTo>
                    <a:pt x="364" y="81"/>
                  </a:lnTo>
                  <a:lnTo>
                    <a:pt x="369" y="81"/>
                  </a:lnTo>
                  <a:lnTo>
                    <a:pt x="375" y="81"/>
                  </a:lnTo>
                  <a:lnTo>
                    <a:pt x="380" y="81"/>
                  </a:lnTo>
                  <a:lnTo>
                    <a:pt x="386" y="81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403" y="78"/>
                  </a:lnTo>
                  <a:lnTo>
                    <a:pt x="403" y="75"/>
                  </a:lnTo>
                  <a:lnTo>
                    <a:pt x="408" y="72"/>
                  </a:lnTo>
                  <a:lnTo>
                    <a:pt x="408" y="66"/>
                  </a:lnTo>
                  <a:lnTo>
                    <a:pt x="414" y="63"/>
                  </a:lnTo>
                  <a:lnTo>
                    <a:pt x="414" y="57"/>
                  </a:lnTo>
                  <a:lnTo>
                    <a:pt x="420" y="54"/>
                  </a:lnTo>
                  <a:lnTo>
                    <a:pt x="420" y="48"/>
                  </a:lnTo>
                  <a:lnTo>
                    <a:pt x="425" y="45"/>
                  </a:lnTo>
                  <a:lnTo>
                    <a:pt x="425" y="39"/>
                  </a:lnTo>
                  <a:lnTo>
                    <a:pt x="431" y="36"/>
                  </a:lnTo>
                  <a:lnTo>
                    <a:pt x="431" y="30"/>
                  </a:lnTo>
                  <a:lnTo>
                    <a:pt x="436" y="27"/>
                  </a:lnTo>
                  <a:lnTo>
                    <a:pt x="436" y="21"/>
                  </a:lnTo>
                  <a:lnTo>
                    <a:pt x="442" y="18"/>
                  </a:lnTo>
                  <a:lnTo>
                    <a:pt x="442" y="9"/>
                  </a:lnTo>
                  <a:lnTo>
                    <a:pt x="448" y="6"/>
                  </a:lnTo>
                  <a:lnTo>
                    <a:pt x="448" y="3"/>
                  </a:lnTo>
                  <a:lnTo>
                    <a:pt x="453" y="0"/>
                  </a:lnTo>
                  <a:lnTo>
                    <a:pt x="453" y="6"/>
                  </a:lnTo>
                  <a:lnTo>
                    <a:pt x="459" y="9"/>
                  </a:lnTo>
                  <a:lnTo>
                    <a:pt x="459" y="15"/>
                  </a:lnTo>
                  <a:lnTo>
                    <a:pt x="464" y="18"/>
                  </a:lnTo>
                  <a:lnTo>
                    <a:pt x="464" y="24"/>
                  </a:lnTo>
                  <a:lnTo>
                    <a:pt x="470" y="27"/>
                  </a:lnTo>
                  <a:lnTo>
                    <a:pt x="470" y="33"/>
                  </a:lnTo>
                  <a:lnTo>
                    <a:pt x="475" y="36"/>
                  </a:lnTo>
                  <a:lnTo>
                    <a:pt x="475" y="42"/>
                  </a:lnTo>
                  <a:lnTo>
                    <a:pt x="481" y="45"/>
                  </a:lnTo>
                  <a:lnTo>
                    <a:pt x="481" y="51"/>
                  </a:lnTo>
                  <a:lnTo>
                    <a:pt x="487" y="54"/>
                  </a:lnTo>
                  <a:lnTo>
                    <a:pt x="487" y="60"/>
                  </a:lnTo>
                  <a:lnTo>
                    <a:pt x="492" y="63"/>
                  </a:lnTo>
                  <a:lnTo>
                    <a:pt x="492" y="69"/>
                  </a:lnTo>
                  <a:lnTo>
                    <a:pt x="498" y="72"/>
                  </a:lnTo>
                  <a:lnTo>
                    <a:pt x="498" y="78"/>
                  </a:lnTo>
                  <a:lnTo>
                    <a:pt x="503" y="81"/>
                  </a:lnTo>
                  <a:lnTo>
                    <a:pt x="509" y="81"/>
                  </a:lnTo>
                  <a:lnTo>
                    <a:pt x="515" y="8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7571" name="Freeform 199">
              <a:extLst>
                <a:ext uri="{FF2B5EF4-FFF2-40B4-BE49-F238E27FC236}">
                  <a16:creationId xmlns:a16="http://schemas.microsoft.com/office/drawing/2014/main" id="{B81A95D4-D2C4-D727-FC28-2DA994FC7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3533"/>
              <a:ext cx="436" cy="81"/>
            </a:xfrm>
            <a:custGeom>
              <a:avLst/>
              <a:gdLst>
                <a:gd name="T0" fmla="*/ 5 w 436"/>
                <a:gd name="T1" fmla="*/ 81 h 81"/>
                <a:gd name="T2" fmla="*/ 16 w 436"/>
                <a:gd name="T3" fmla="*/ 81 h 81"/>
                <a:gd name="T4" fmla="*/ 28 w 436"/>
                <a:gd name="T5" fmla="*/ 81 h 81"/>
                <a:gd name="T6" fmla="*/ 39 w 436"/>
                <a:gd name="T7" fmla="*/ 81 h 81"/>
                <a:gd name="T8" fmla="*/ 50 w 436"/>
                <a:gd name="T9" fmla="*/ 81 h 81"/>
                <a:gd name="T10" fmla="*/ 61 w 436"/>
                <a:gd name="T11" fmla="*/ 81 h 81"/>
                <a:gd name="T12" fmla="*/ 72 w 436"/>
                <a:gd name="T13" fmla="*/ 81 h 81"/>
                <a:gd name="T14" fmla="*/ 83 w 436"/>
                <a:gd name="T15" fmla="*/ 81 h 81"/>
                <a:gd name="T16" fmla="*/ 95 w 436"/>
                <a:gd name="T17" fmla="*/ 81 h 81"/>
                <a:gd name="T18" fmla="*/ 106 w 436"/>
                <a:gd name="T19" fmla="*/ 81 h 81"/>
                <a:gd name="T20" fmla="*/ 117 w 436"/>
                <a:gd name="T21" fmla="*/ 81 h 81"/>
                <a:gd name="T22" fmla="*/ 128 w 436"/>
                <a:gd name="T23" fmla="*/ 81 h 81"/>
                <a:gd name="T24" fmla="*/ 139 w 436"/>
                <a:gd name="T25" fmla="*/ 78 h 81"/>
                <a:gd name="T26" fmla="*/ 145 w 436"/>
                <a:gd name="T27" fmla="*/ 69 h 81"/>
                <a:gd name="T28" fmla="*/ 151 w 436"/>
                <a:gd name="T29" fmla="*/ 60 h 81"/>
                <a:gd name="T30" fmla="*/ 156 w 436"/>
                <a:gd name="T31" fmla="*/ 51 h 81"/>
                <a:gd name="T32" fmla="*/ 162 w 436"/>
                <a:gd name="T33" fmla="*/ 42 h 81"/>
                <a:gd name="T34" fmla="*/ 167 w 436"/>
                <a:gd name="T35" fmla="*/ 33 h 81"/>
                <a:gd name="T36" fmla="*/ 173 w 436"/>
                <a:gd name="T37" fmla="*/ 24 h 81"/>
                <a:gd name="T38" fmla="*/ 178 w 436"/>
                <a:gd name="T39" fmla="*/ 15 h 81"/>
                <a:gd name="T40" fmla="*/ 184 w 436"/>
                <a:gd name="T41" fmla="*/ 6 h 81"/>
                <a:gd name="T42" fmla="*/ 190 w 436"/>
                <a:gd name="T43" fmla="*/ 3 h 81"/>
                <a:gd name="T44" fmla="*/ 195 w 436"/>
                <a:gd name="T45" fmla="*/ 12 h 81"/>
                <a:gd name="T46" fmla="*/ 201 w 436"/>
                <a:gd name="T47" fmla="*/ 21 h 81"/>
                <a:gd name="T48" fmla="*/ 206 w 436"/>
                <a:gd name="T49" fmla="*/ 30 h 81"/>
                <a:gd name="T50" fmla="*/ 212 w 436"/>
                <a:gd name="T51" fmla="*/ 39 h 81"/>
                <a:gd name="T52" fmla="*/ 218 w 436"/>
                <a:gd name="T53" fmla="*/ 48 h 81"/>
                <a:gd name="T54" fmla="*/ 223 w 436"/>
                <a:gd name="T55" fmla="*/ 57 h 81"/>
                <a:gd name="T56" fmla="*/ 229 w 436"/>
                <a:gd name="T57" fmla="*/ 66 h 81"/>
                <a:gd name="T58" fmla="*/ 234 w 436"/>
                <a:gd name="T59" fmla="*/ 75 h 81"/>
                <a:gd name="T60" fmla="*/ 240 w 436"/>
                <a:gd name="T61" fmla="*/ 81 h 81"/>
                <a:gd name="T62" fmla="*/ 251 w 436"/>
                <a:gd name="T63" fmla="*/ 81 h 81"/>
                <a:gd name="T64" fmla="*/ 262 w 436"/>
                <a:gd name="T65" fmla="*/ 81 h 81"/>
                <a:gd name="T66" fmla="*/ 274 w 436"/>
                <a:gd name="T67" fmla="*/ 81 h 81"/>
                <a:gd name="T68" fmla="*/ 285 w 436"/>
                <a:gd name="T69" fmla="*/ 81 h 81"/>
                <a:gd name="T70" fmla="*/ 296 w 436"/>
                <a:gd name="T71" fmla="*/ 81 h 81"/>
                <a:gd name="T72" fmla="*/ 307 w 436"/>
                <a:gd name="T73" fmla="*/ 81 h 81"/>
                <a:gd name="T74" fmla="*/ 318 w 436"/>
                <a:gd name="T75" fmla="*/ 81 h 81"/>
                <a:gd name="T76" fmla="*/ 329 w 436"/>
                <a:gd name="T77" fmla="*/ 81 h 81"/>
                <a:gd name="T78" fmla="*/ 341 w 436"/>
                <a:gd name="T79" fmla="*/ 81 h 81"/>
                <a:gd name="T80" fmla="*/ 352 w 436"/>
                <a:gd name="T81" fmla="*/ 81 h 81"/>
                <a:gd name="T82" fmla="*/ 363 w 436"/>
                <a:gd name="T83" fmla="*/ 81 h 81"/>
                <a:gd name="T84" fmla="*/ 374 w 436"/>
                <a:gd name="T85" fmla="*/ 81 h 81"/>
                <a:gd name="T86" fmla="*/ 385 w 436"/>
                <a:gd name="T87" fmla="*/ 78 h 81"/>
                <a:gd name="T88" fmla="*/ 391 w 436"/>
                <a:gd name="T89" fmla="*/ 72 h 81"/>
                <a:gd name="T90" fmla="*/ 397 w 436"/>
                <a:gd name="T91" fmla="*/ 60 h 81"/>
                <a:gd name="T92" fmla="*/ 402 w 436"/>
                <a:gd name="T93" fmla="*/ 51 h 81"/>
                <a:gd name="T94" fmla="*/ 408 w 436"/>
                <a:gd name="T95" fmla="*/ 42 h 81"/>
                <a:gd name="T96" fmla="*/ 413 w 436"/>
                <a:gd name="T97" fmla="*/ 33 h 81"/>
                <a:gd name="T98" fmla="*/ 419 w 436"/>
                <a:gd name="T99" fmla="*/ 24 h 81"/>
                <a:gd name="T100" fmla="*/ 424 w 436"/>
                <a:gd name="T101" fmla="*/ 15 h 81"/>
                <a:gd name="T102" fmla="*/ 430 w 436"/>
                <a:gd name="T103" fmla="*/ 6 h 81"/>
                <a:gd name="T104" fmla="*/ 436 w 436"/>
                <a:gd name="T105" fmla="*/ 0 h 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36" h="81">
                  <a:moveTo>
                    <a:pt x="0" y="81"/>
                  </a:moveTo>
                  <a:lnTo>
                    <a:pt x="5" y="81"/>
                  </a:lnTo>
                  <a:lnTo>
                    <a:pt x="11" y="81"/>
                  </a:lnTo>
                  <a:lnTo>
                    <a:pt x="16" y="81"/>
                  </a:lnTo>
                  <a:lnTo>
                    <a:pt x="22" y="81"/>
                  </a:lnTo>
                  <a:lnTo>
                    <a:pt x="28" y="81"/>
                  </a:lnTo>
                  <a:lnTo>
                    <a:pt x="33" y="81"/>
                  </a:lnTo>
                  <a:lnTo>
                    <a:pt x="39" y="81"/>
                  </a:lnTo>
                  <a:lnTo>
                    <a:pt x="44" y="81"/>
                  </a:lnTo>
                  <a:lnTo>
                    <a:pt x="50" y="81"/>
                  </a:lnTo>
                  <a:lnTo>
                    <a:pt x="55" y="81"/>
                  </a:lnTo>
                  <a:lnTo>
                    <a:pt x="61" y="81"/>
                  </a:lnTo>
                  <a:lnTo>
                    <a:pt x="67" y="81"/>
                  </a:lnTo>
                  <a:lnTo>
                    <a:pt x="72" y="81"/>
                  </a:lnTo>
                  <a:lnTo>
                    <a:pt x="78" y="81"/>
                  </a:lnTo>
                  <a:lnTo>
                    <a:pt x="83" y="81"/>
                  </a:lnTo>
                  <a:lnTo>
                    <a:pt x="89" y="81"/>
                  </a:lnTo>
                  <a:lnTo>
                    <a:pt x="95" y="81"/>
                  </a:lnTo>
                  <a:lnTo>
                    <a:pt x="100" y="81"/>
                  </a:lnTo>
                  <a:lnTo>
                    <a:pt x="106" y="81"/>
                  </a:lnTo>
                  <a:lnTo>
                    <a:pt x="111" y="81"/>
                  </a:lnTo>
                  <a:lnTo>
                    <a:pt x="117" y="81"/>
                  </a:lnTo>
                  <a:lnTo>
                    <a:pt x="123" y="81"/>
                  </a:lnTo>
                  <a:lnTo>
                    <a:pt x="128" y="81"/>
                  </a:lnTo>
                  <a:lnTo>
                    <a:pt x="134" y="81"/>
                  </a:lnTo>
                  <a:lnTo>
                    <a:pt x="139" y="78"/>
                  </a:lnTo>
                  <a:lnTo>
                    <a:pt x="139" y="72"/>
                  </a:lnTo>
                  <a:lnTo>
                    <a:pt x="145" y="69"/>
                  </a:lnTo>
                  <a:lnTo>
                    <a:pt x="145" y="63"/>
                  </a:lnTo>
                  <a:lnTo>
                    <a:pt x="151" y="60"/>
                  </a:lnTo>
                  <a:lnTo>
                    <a:pt x="151" y="54"/>
                  </a:lnTo>
                  <a:lnTo>
                    <a:pt x="156" y="51"/>
                  </a:lnTo>
                  <a:lnTo>
                    <a:pt x="156" y="45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67" y="33"/>
                  </a:lnTo>
                  <a:lnTo>
                    <a:pt x="167" y="27"/>
                  </a:lnTo>
                  <a:lnTo>
                    <a:pt x="173" y="24"/>
                  </a:lnTo>
                  <a:lnTo>
                    <a:pt x="173" y="18"/>
                  </a:lnTo>
                  <a:lnTo>
                    <a:pt x="178" y="15"/>
                  </a:lnTo>
                  <a:lnTo>
                    <a:pt x="178" y="9"/>
                  </a:lnTo>
                  <a:lnTo>
                    <a:pt x="184" y="6"/>
                  </a:lnTo>
                  <a:lnTo>
                    <a:pt x="184" y="0"/>
                  </a:lnTo>
                  <a:lnTo>
                    <a:pt x="190" y="3"/>
                  </a:lnTo>
                  <a:lnTo>
                    <a:pt x="190" y="9"/>
                  </a:lnTo>
                  <a:lnTo>
                    <a:pt x="195" y="12"/>
                  </a:lnTo>
                  <a:lnTo>
                    <a:pt x="195" y="18"/>
                  </a:lnTo>
                  <a:lnTo>
                    <a:pt x="201" y="21"/>
                  </a:lnTo>
                  <a:lnTo>
                    <a:pt x="201" y="27"/>
                  </a:lnTo>
                  <a:lnTo>
                    <a:pt x="206" y="30"/>
                  </a:lnTo>
                  <a:lnTo>
                    <a:pt x="206" y="36"/>
                  </a:lnTo>
                  <a:lnTo>
                    <a:pt x="212" y="39"/>
                  </a:lnTo>
                  <a:lnTo>
                    <a:pt x="212" y="45"/>
                  </a:lnTo>
                  <a:lnTo>
                    <a:pt x="218" y="48"/>
                  </a:lnTo>
                  <a:lnTo>
                    <a:pt x="218" y="54"/>
                  </a:lnTo>
                  <a:lnTo>
                    <a:pt x="223" y="57"/>
                  </a:lnTo>
                  <a:lnTo>
                    <a:pt x="223" y="63"/>
                  </a:lnTo>
                  <a:lnTo>
                    <a:pt x="229" y="66"/>
                  </a:lnTo>
                  <a:lnTo>
                    <a:pt x="229" y="72"/>
                  </a:lnTo>
                  <a:lnTo>
                    <a:pt x="234" y="75"/>
                  </a:lnTo>
                  <a:lnTo>
                    <a:pt x="234" y="81"/>
                  </a:lnTo>
                  <a:lnTo>
                    <a:pt x="240" y="81"/>
                  </a:lnTo>
                  <a:lnTo>
                    <a:pt x="246" y="81"/>
                  </a:lnTo>
                  <a:lnTo>
                    <a:pt x="251" y="81"/>
                  </a:lnTo>
                  <a:lnTo>
                    <a:pt x="257" y="81"/>
                  </a:lnTo>
                  <a:lnTo>
                    <a:pt x="262" y="81"/>
                  </a:lnTo>
                  <a:lnTo>
                    <a:pt x="268" y="81"/>
                  </a:lnTo>
                  <a:lnTo>
                    <a:pt x="274" y="81"/>
                  </a:lnTo>
                  <a:lnTo>
                    <a:pt x="279" y="81"/>
                  </a:lnTo>
                  <a:lnTo>
                    <a:pt x="285" y="81"/>
                  </a:lnTo>
                  <a:lnTo>
                    <a:pt x="290" y="81"/>
                  </a:lnTo>
                  <a:lnTo>
                    <a:pt x="296" y="81"/>
                  </a:lnTo>
                  <a:lnTo>
                    <a:pt x="301" y="81"/>
                  </a:lnTo>
                  <a:lnTo>
                    <a:pt x="307" y="81"/>
                  </a:lnTo>
                  <a:lnTo>
                    <a:pt x="313" y="81"/>
                  </a:lnTo>
                  <a:lnTo>
                    <a:pt x="318" y="81"/>
                  </a:lnTo>
                  <a:lnTo>
                    <a:pt x="324" y="81"/>
                  </a:lnTo>
                  <a:lnTo>
                    <a:pt x="329" y="81"/>
                  </a:lnTo>
                  <a:lnTo>
                    <a:pt x="335" y="81"/>
                  </a:lnTo>
                  <a:lnTo>
                    <a:pt x="341" y="81"/>
                  </a:lnTo>
                  <a:lnTo>
                    <a:pt x="346" y="81"/>
                  </a:lnTo>
                  <a:lnTo>
                    <a:pt x="352" y="81"/>
                  </a:lnTo>
                  <a:lnTo>
                    <a:pt x="357" y="81"/>
                  </a:lnTo>
                  <a:lnTo>
                    <a:pt x="363" y="81"/>
                  </a:lnTo>
                  <a:lnTo>
                    <a:pt x="369" y="81"/>
                  </a:lnTo>
                  <a:lnTo>
                    <a:pt x="374" y="81"/>
                  </a:lnTo>
                  <a:lnTo>
                    <a:pt x="380" y="81"/>
                  </a:lnTo>
                  <a:lnTo>
                    <a:pt x="385" y="78"/>
                  </a:lnTo>
                  <a:lnTo>
                    <a:pt x="391" y="75"/>
                  </a:lnTo>
                  <a:lnTo>
                    <a:pt x="391" y="72"/>
                  </a:lnTo>
                  <a:lnTo>
                    <a:pt x="397" y="69"/>
                  </a:lnTo>
                  <a:lnTo>
                    <a:pt x="397" y="60"/>
                  </a:lnTo>
                  <a:lnTo>
                    <a:pt x="402" y="57"/>
                  </a:lnTo>
                  <a:lnTo>
                    <a:pt x="402" y="51"/>
                  </a:lnTo>
                  <a:lnTo>
                    <a:pt x="408" y="48"/>
                  </a:lnTo>
                  <a:lnTo>
                    <a:pt x="408" y="42"/>
                  </a:lnTo>
                  <a:lnTo>
                    <a:pt x="413" y="39"/>
                  </a:lnTo>
                  <a:lnTo>
                    <a:pt x="413" y="33"/>
                  </a:lnTo>
                  <a:lnTo>
                    <a:pt x="419" y="30"/>
                  </a:lnTo>
                  <a:lnTo>
                    <a:pt x="419" y="24"/>
                  </a:lnTo>
                  <a:lnTo>
                    <a:pt x="424" y="21"/>
                  </a:lnTo>
                  <a:lnTo>
                    <a:pt x="424" y="15"/>
                  </a:lnTo>
                  <a:lnTo>
                    <a:pt x="430" y="12"/>
                  </a:lnTo>
                  <a:lnTo>
                    <a:pt x="430" y="6"/>
                  </a:lnTo>
                  <a:lnTo>
                    <a:pt x="436" y="3"/>
                  </a:lnTo>
                  <a:lnTo>
                    <a:pt x="436" y="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graphicFrame>
          <p:nvGraphicFramePr>
            <p:cNvPr id="17572" name="Object 13">
              <a:extLst>
                <a:ext uri="{FF2B5EF4-FFF2-40B4-BE49-F238E27FC236}">
                  <a16:creationId xmlns:a16="http://schemas.microsoft.com/office/drawing/2014/main" id="{6C7D67BD-0E74-F401-3FDB-0774C060028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2" y="2403"/>
            <a:ext cx="537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1112500" imgH="5270500" progId="Equation.3">
                    <p:embed/>
                  </p:oleObj>
                </mc:Choice>
                <mc:Fallback>
                  <p:oleObj name="Equation" r:id="rId2" imgW="11112500" imgH="5270500" progId="Equation.3">
                    <p:embed/>
                    <p:pic>
                      <p:nvPicPr>
                        <p:cNvPr id="17572" name="Object 13">
                          <a:extLst>
                            <a:ext uri="{FF2B5EF4-FFF2-40B4-BE49-F238E27FC236}">
                              <a16:creationId xmlns:a16="http://schemas.microsoft.com/office/drawing/2014/main" id="{6C7D67BD-0E74-F401-3FDB-0774C060028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" y="2403"/>
                          <a:ext cx="537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573" name="Object 14">
              <a:extLst>
                <a:ext uri="{FF2B5EF4-FFF2-40B4-BE49-F238E27FC236}">
                  <a16:creationId xmlns:a16="http://schemas.microsoft.com/office/drawing/2014/main" id="{675D0DDA-4ED6-B16A-4EFE-9434808EB6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2" y="2933"/>
            <a:ext cx="537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1112500" imgH="5270500" progId="Equation.3">
                    <p:embed/>
                  </p:oleObj>
                </mc:Choice>
                <mc:Fallback>
                  <p:oleObj name="Equation" r:id="rId4" imgW="11112500" imgH="5270500" progId="Equation.3">
                    <p:embed/>
                    <p:pic>
                      <p:nvPicPr>
                        <p:cNvPr id="17573" name="Object 14">
                          <a:extLst>
                            <a:ext uri="{FF2B5EF4-FFF2-40B4-BE49-F238E27FC236}">
                              <a16:creationId xmlns:a16="http://schemas.microsoft.com/office/drawing/2014/main" id="{675D0DDA-4ED6-B16A-4EFE-9434808EB66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" y="2933"/>
                          <a:ext cx="537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574" name="Object 16">
              <a:extLst>
                <a:ext uri="{FF2B5EF4-FFF2-40B4-BE49-F238E27FC236}">
                  <a16:creationId xmlns:a16="http://schemas.microsoft.com/office/drawing/2014/main" id="{CCC975CB-10BA-932B-834E-33FC83343CB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2" y="3520"/>
            <a:ext cx="537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1112500" imgH="5270500" progId="Equation.3">
                    <p:embed/>
                  </p:oleObj>
                </mc:Choice>
                <mc:Fallback>
                  <p:oleObj name="Equation" r:id="rId6" imgW="11112500" imgH="5270500" progId="Equation.3">
                    <p:embed/>
                    <p:pic>
                      <p:nvPicPr>
                        <p:cNvPr id="17574" name="Object 16">
                          <a:extLst>
                            <a:ext uri="{FF2B5EF4-FFF2-40B4-BE49-F238E27FC236}">
                              <a16:creationId xmlns:a16="http://schemas.microsoft.com/office/drawing/2014/main" id="{CCC975CB-10BA-932B-834E-33FC83343C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" y="3520"/>
                          <a:ext cx="537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1" name="Text Box 17">
              <a:extLst>
                <a:ext uri="{FF2B5EF4-FFF2-40B4-BE49-F238E27FC236}">
                  <a16:creationId xmlns:a16="http://schemas.microsoft.com/office/drawing/2014/main" id="{05AE3AB1-5B31-DDE7-F6D5-B9948D0FD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8" y="2574"/>
              <a:ext cx="34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</a:t>
              </a:r>
              <a:r>
                <a:rPr lang="en-US" altLang="en-US" sz="1600" baseline="-25000">
                  <a:sym typeface="Symbol" charset="2"/>
                </a:rPr>
                <a:t>N</a:t>
              </a:r>
            </a:p>
          </p:txBody>
        </p:sp>
        <p:sp>
          <p:nvSpPr>
            <p:cNvPr id="26642" name="Text Box 18">
              <a:extLst>
                <a:ext uri="{FF2B5EF4-FFF2-40B4-BE49-F238E27FC236}">
                  <a16:creationId xmlns:a16="http://schemas.microsoft.com/office/drawing/2014/main" id="{0CC5089C-8B81-37F8-B808-CA6B930372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4" y="257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-</a:t>
              </a:r>
              <a:r>
                <a:rPr lang="en-US" altLang="en-US" sz="1600" baseline="-25000">
                  <a:sym typeface="Symbol" charset="2"/>
                </a:rPr>
                <a:t>N</a:t>
              </a:r>
            </a:p>
          </p:txBody>
        </p:sp>
        <p:sp>
          <p:nvSpPr>
            <p:cNvPr id="26643" name="Text Box 19">
              <a:extLst>
                <a:ext uri="{FF2B5EF4-FFF2-40B4-BE49-F238E27FC236}">
                  <a16:creationId xmlns:a16="http://schemas.microsoft.com/office/drawing/2014/main" id="{9854F91C-77DD-2593-05F7-B72BEABF2A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3" y="3196"/>
              <a:ext cx="34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</a:t>
              </a:r>
              <a:r>
                <a:rPr lang="en-US" altLang="en-US" sz="1600" baseline="-25000">
                  <a:sym typeface="Symbol" charset="2"/>
                </a:rPr>
                <a:t>N</a:t>
              </a:r>
            </a:p>
          </p:txBody>
        </p:sp>
        <p:sp>
          <p:nvSpPr>
            <p:cNvPr id="26644" name="Text Box 20">
              <a:extLst>
                <a:ext uri="{FF2B5EF4-FFF2-40B4-BE49-F238E27FC236}">
                  <a16:creationId xmlns:a16="http://schemas.microsoft.com/office/drawing/2014/main" id="{6A30B3B7-BAA8-F4D4-FFE7-28EEE6DBA3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2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-</a:t>
              </a:r>
              <a:r>
                <a:rPr lang="en-US" altLang="en-US" sz="1600" baseline="-25000">
                  <a:sym typeface="Symbol" charset="2"/>
                </a:rPr>
                <a:t>N</a:t>
              </a:r>
            </a:p>
          </p:txBody>
        </p:sp>
        <p:sp>
          <p:nvSpPr>
            <p:cNvPr id="26645" name="Text Box 21">
              <a:extLst>
                <a:ext uri="{FF2B5EF4-FFF2-40B4-BE49-F238E27FC236}">
                  <a16:creationId xmlns:a16="http://schemas.microsoft.com/office/drawing/2014/main" id="{2AE6624F-D6F4-DE63-5303-BB9F7F2A67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4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46" name="Text Box 22">
              <a:extLst>
                <a:ext uri="{FF2B5EF4-FFF2-40B4-BE49-F238E27FC236}">
                  <a16:creationId xmlns:a16="http://schemas.microsoft.com/office/drawing/2014/main" id="{983E0087-15CC-4FAA-6784-E94AC243D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4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 dirty="0">
                  <a:sym typeface="Symbol" charset="2"/>
                </a:rPr>
                <a:t> 2</a:t>
              </a:r>
              <a:r>
                <a:rPr lang="en-US" altLang="en-US" sz="1600" baseline="-25000" dirty="0">
                  <a:sym typeface="Symbol" charset="2"/>
                </a:rPr>
                <a:t>s</a:t>
              </a:r>
            </a:p>
          </p:txBody>
        </p:sp>
        <p:sp>
          <p:nvSpPr>
            <p:cNvPr id="26647" name="Text Box 23">
              <a:extLst>
                <a:ext uri="{FF2B5EF4-FFF2-40B4-BE49-F238E27FC236}">
                  <a16:creationId xmlns:a16="http://schemas.microsoft.com/office/drawing/2014/main" id="{3BB078A5-9E42-8916-FFF2-F77F091CB7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0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3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48" name="Text Box 24">
              <a:extLst>
                <a:ext uri="{FF2B5EF4-FFF2-40B4-BE49-F238E27FC236}">
                  <a16:creationId xmlns:a16="http://schemas.microsoft.com/office/drawing/2014/main" id="{75C55506-23C4-5F29-616D-13C60556C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2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-2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49" name="Text Box 25">
              <a:extLst>
                <a:ext uri="{FF2B5EF4-FFF2-40B4-BE49-F238E27FC236}">
                  <a16:creationId xmlns:a16="http://schemas.microsoft.com/office/drawing/2014/main" id="{DC0E6B07-5FC4-ADCF-5206-48152CEA5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7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50" name="Text Box 26">
              <a:extLst>
                <a:ext uri="{FF2B5EF4-FFF2-40B4-BE49-F238E27FC236}">
                  <a16:creationId xmlns:a16="http://schemas.microsoft.com/office/drawing/2014/main" id="{EEF06838-0344-5F5F-2432-065946094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3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51" name="Text Box 27">
              <a:extLst>
                <a:ext uri="{FF2B5EF4-FFF2-40B4-BE49-F238E27FC236}">
                  <a16:creationId xmlns:a16="http://schemas.microsoft.com/office/drawing/2014/main" id="{CC98BD02-6E5C-3CA6-F35A-07913BDA05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5" y="3807"/>
              <a:ext cx="34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</a:t>
              </a:r>
              <a:r>
                <a:rPr lang="en-US" altLang="en-US" sz="1600" baseline="-25000">
                  <a:sym typeface="Symbol" charset="2"/>
                </a:rPr>
                <a:t>N</a:t>
              </a:r>
            </a:p>
          </p:txBody>
        </p:sp>
        <p:sp>
          <p:nvSpPr>
            <p:cNvPr id="26652" name="Text Box 28">
              <a:extLst>
                <a:ext uri="{FF2B5EF4-FFF2-40B4-BE49-F238E27FC236}">
                  <a16:creationId xmlns:a16="http://schemas.microsoft.com/office/drawing/2014/main" id="{68ED511A-13DE-C605-A3F9-EE725AB93B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4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-</a:t>
              </a:r>
              <a:r>
                <a:rPr lang="en-US" altLang="en-US" sz="1600" baseline="-25000">
                  <a:sym typeface="Symbol" charset="2"/>
                </a:rPr>
                <a:t>N</a:t>
              </a:r>
            </a:p>
          </p:txBody>
        </p:sp>
        <p:sp>
          <p:nvSpPr>
            <p:cNvPr id="26653" name="Text Box 29">
              <a:extLst>
                <a:ext uri="{FF2B5EF4-FFF2-40B4-BE49-F238E27FC236}">
                  <a16:creationId xmlns:a16="http://schemas.microsoft.com/office/drawing/2014/main" id="{5FAC5E16-3698-C89C-6C7C-E0863A4694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6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54" name="Text Box 30">
              <a:extLst>
                <a:ext uri="{FF2B5EF4-FFF2-40B4-BE49-F238E27FC236}">
                  <a16:creationId xmlns:a16="http://schemas.microsoft.com/office/drawing/2014/main" id="{163BE5A6-F3E6-5500-1C0D-6D7697EC17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6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2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55" name="Text Box 31">
              <a:extLst>
                <a:ext uri="{FF2B5EF4-FFF2-40B4-BE49-F238E27FC236}">
                  <a16:creationId xmlns:a16="http://schemas.microsoft.com/office/drawing/2014/main" id="{29F2E76A-5EAF-72AB-121F-DDECA8E47A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2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3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56" name="Text Box 32">
              <a:extLst>
                <a:ext uri="{FF2B5EF4-FFF2-40B4-BE49-F238E27FC236}">
                  <a16:creationId xmlns:a16="http://schemas.microsoft.com/office/drawing/2014/main" id="{CB26FF50-6C37-4A58-6D52-5970EC8F9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4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-2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57" name="Text Box 33">
              <a:extLst>
                <a:ext uri="{FF2B5EF4-FFF2-40B4-BE49-F238E27FC236}">
                  <a16:creationId xmlns:a16="http://schemas.microsoft.com/office/drawing/2014/main" id="{501DC5B3-EA75-BEA3-2007-F8BD746742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6658" name="Text Box 34">
              <a:extLst>
                <a:ext uri="{FF2B5EF4-FFF2-40B4-BE49-F238E27FC236}">
                  <a16:creationId xmlns:a16="http://schemas.microsoft.com/office/drawing/2014/main" id="{A6D62097-F082-FAC6-AA9E-A0723E860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4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</a:t>
              </a:r>
              <a:r>
                <a:rPr lang="en-US" altLang="en-US" sz="1600">
                  <a:latin typeface="Verdana" charset="0"/>
                  <a:sym typeface="Symbol" charset="2"/>
                </a:rPr>
                <a:t>3</a:t>
              </a:r>
              <a:r>
                <a:rPr lang="en-US" altLang="en-US" sz="1600" baseline="-25000">
                  <a:latin typeface="Verdana" charset="0"/>
                  <a:sym typeface="Symbol" charset="2"/>
                </a:rPr>
                <a:t>s</a:t>
              </a:r>
            </a:p>
          </p:txBody>
        </p:sp>
        <p:sp>
          <p:nvSpPr>
            <p:cNvPr id="26659" name="Text Box 35">
              <a:extLst>
                <a:ext uri="{FF2B5EF4-FFF2-40B4-BE49-F238E27FC236}">
                  <a16:creationId xmlns:a16="http://schemas.microsoft.com/office/drawing/2014/main" id="{97CDE25A-91EA-F4CB-960F-18314FEFBB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6" y="3495"/>
              <a:ext cx="669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700">
                  <a:latin typeface="Verdana" charset="0"/>
                  <a:sym typeface="Symbol" charset="2"/>
                </a:rPr>
                <a:t></a:t>
              </a:r>
              <a:r>
                <a:rPr lang="en-US" altLang="en-US" sz="1700" baseline="-25000">
                  <a:latin typeface="Verdana" charset="0"/>
                  <a:sym typeface="Symbol" charset="2"/>
                </a:rPr>
                <a:t>s</a:t>
              </a:r>
              <a:r>
                <a:rPr lang="en-US" altLang="en-US" sz="1700">
                  <a:latin typeface="Verdana" charset="0"/>
                  <a:sym typeface="Symbol" charset="2"/>
                </a:rPr>
                <a:t>&lt;2</a:t>
              </a:r>
              <a:r>
                <a:rPr lang="en-US" altLang="en-US" sz="1700" baseline="-25000">
                  <a:latin typeface="Verdana" charset="0"/>
                  <a:sym typeface="Symbol" charset="2"/>
                </a:rPr>
                <a:t>N</a:t>
              </a:r>
            </a:p>
          </p:txBody>
        </p:sp>
        <p:sp>
          <p:nvSpPr>
            <p:cNvPr id="26660" name="Text Box 36">
              <a:extLst>
                <a:ext uri="{FF2B5EF4-FFF2-40B4-BE49-F238E27FC236}">
                  <a16:creationId xmlns:a16="http://schemas.microsoft.com/office/drawing/2014/main" id="{56F6C3D2-5D39-859C-4EA7-ECDBD1A0B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7" y="2889"/>
              <a:ext cx="669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700">
                  <a:latin typeface="Verdana" charset="0"/>
                  <a:sym typeface="Symbol" charset="2"/>
                </a:rPr>
                <a:t></a:t>
              </a:r>
              <a:r>
                <a:rPr lang="en-US" altLang="en-US" sz="1700" baseline="-25000">
                  <a:latin typeface="Verdana" charset="0"/>
                  <a:sym typeface="Symbol" charset="2"/>
                </a:rPr>
                <a:t>s</a:t>
              </a:r>
              <a:r>
                <a:rPr lang="en-US" altLang="en-US" sz="1700">
                  <a:latin typeface="Verdana" charset="0"/>
                  <a:sym typeface="Symbol" charset="2"/>
                </a:rPr>
                <a:t>&gt;2</a:t>
              </a:r>
              <a:r>
                <a:rPr lang="en-US" altLang="en-US" sz="1700" baseline="-25000">
                  <a:latin typeface="Verdana" charset="0"/>
                  <a:sym typeface="Symbol" charset="2"/>
                </a:rPr>
                <a:t>N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E7CE1E-302D-BEA1-07C4-36A9FDBF662B}"/>
              </a:ext>
            </a:extLst>
          </p:cNvPr>
          <p:cNvCxnSpPr/>
          <p:nvPr/>
        </p:nvCxnSpPr>
        <p:spPr>
          <a:xfrm flipH="1">
            <a:off x="4332514" y="1153886"/>
            <a:ext cx="183923" cy="11860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ct 10">
            <a:extLst>
              <a:ext uri="{FF2B5EF4-FFF2-40B4-BE49-F238E27FC236}">
                <a16:creationId xmlns:a16="http://schemas.microsoft.com/office/drawing/2014/main" id="{98239F70-9356-A3C8-623A-A8FB0AA88D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264408"/>
              </p:ext>
            </p:extLst>
          </p:nvPr>
        </p:nvGraphicFramePr>
        <p:xfrm>
          <a:off x="4837112" y="1329532"/>
          <a:ext cx="29813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8912800" imgH="5854700" progId="Equation.3">
                  <p:embed/>
                </p:oleObj>
              </mc:Choice>
              <mc:Fallback>
                <p:oleObj name="Equation" r:id="rId8" imgW="38912800" imgH="5854700" progId="Equation.3">
                  <p:embed/>
                  <p:pic>
                    <p:nvPicPr>
                      <p:cNvPr id="14344" name="Object 10">
                        <a:extLst>
                          <a:ext uri="{FF2B5EF4-FFF2-40B4-BE49-F238E27FC236}">
                            <a16:creationId xmlns:a16="http://schemas.microsoft.com/office/drawing/2014/main" id="{1556A5B8-EC6B-D0B2-87F5-57876BDDE2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7112" y="1329532"/>
                        <a:ext cx="298132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364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8D2D517-B58D-15ED-0688-502F54923B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Nyquist Sampling Theorem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B9E4FF9E-81CA-43CF-C872-6026191FF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610600" cy="36703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/>
              <a:t>Let x</a:t>
            </a:r>
            <a:r>
              <a:rPr lang="en-US" altLang="en-US" baseline="-25000"/>
              <a:t>c</a:t>
            </a:r>
            <a:r>
              <a:rPr lang="en-US" altLang="en-US"/>
              <a:t>(t) be a bandlimited signal with</a:t>
            </a:r>
          </a:p>
          <a:p>
            <a:pPr eaLnBrk="1" hangingPunct="1">
              <a:defRPr/>
            </a:pPr>
            <a:endParaRPr lang="en-US" altLang="en-US"/>
          </a:p>
          <a:p>
            <a:pPr eaLnBrk="1" hangingPunct="1">
              <a:defRPr/>
            </a:pPr>
            <a:endParaRPr lang="en-US" altLang="en-US"/>
          </a:p>
          <a:p>
            <a:pPr eaLnBrk="1" hangingPunct="1">
              <a:defRPr/>
            </a:pPr>
            <a:r>
              <a:rPr lang="en-US" altLang="en-US"/>
              <a:t>Then x</a:t>
            </a:r>
            <a:r>
              <a:rPr lang="en-US" altLang="en-US" baseline="-25000"/>
              <a:t>c</a:t>
            </a:r>
            <a:r>
              <a:rPr lang="en-US" altLang="en-US"/>
              <a:t>(t) is uniquely determined by its samples x[n]= x</a:t>
            </a:r>
            <a:r>
              <a:rPr lang="en-US" altLang="en-US" baseline="-25000"/>
              <a:t>c</a:t>
            </a:r>
            <a:r>
              <a:rPr lang="en-US" altLang="en-US"/>
              <a:t>(nT) if</a:t>
            </a:r>
          </a:p>
          <a:p>
            <a:pPr eaLnBrk="1" hangingPunct="1">
              <a:defRPr/>
            </a:pPr>
            <a:endParaRPr lang="en-US" altLang="en-US"/>
          </a:p>
          <a:p>
            <a:pPr eaLnBrk="1" hangingPunct="1">
              <a:defRPr/>
            </a:pPr>
            <a:endParaRPr lang="en-US" altLang="en-US"/>
          </a:p>
          <a:p>
            <a:pPr eaLnBrk="1" hangingPunct="1">
              <a:defRPr/>
            </a:pPr>
            <a:r>
              <a:rPr lang="en-US" altLang="en-US">
                <a:sym typeface="Symbol" panose="05050102010706020507" pitchFamily="18" charset="2"/>
              </a:rPr>
              <a:t></a:t>
            </a:r>
            <a:r>
              <a:rPr lang="en-US" altLang="en-US" i="1" baseline="-25000">
                <a:sym typeface="Symbol" panose="05050102010706020507" pitchFamily="18" charset="2"/>
              </a:rPr>
              <a:t>N</a:t>
            </a:r>
            <a:r>
              <a:rPr lang="en-US" altLang="en-US">
                <a:sym typeface="Symbol" panose="05050102010706020507" pitchFamily="18" charset="2"/>
              </a:rPr>
              <a:t> is generally known as the </a:t>
            </a:r>
            <a:r>
              <a:rPr lang="en-US" altLang="en-US" u="sng">
                <a:sym typeface="Symbol" panose="05050102010706020507" pitchFamily="18" charset="2"/>
              </a:rPr>
              <a:t>Nyquist Frequency</a:t>
            </a:r>
          </a:p>
          <a:p>
            <a:pPr eaLnBrk="1" hangingPunct="1">
              <a:defRPr/>
            </a:pPr>
            <a:r>
              <a:rPr lang="en-US" altLang="en-US">
                <a:sym typeface="Symbol" panose="05050102010706020507" pitchFamily="18" charset="2"/>
              </a:rPr>
              <a:t>The minimum sampling rate that must be exceeded is known as the </a:t>
            </a:r>
            <a:r>
              <a:rPr lang="en-US" altLang="en-US" u="sng">
                <a:sym typeface="Symbol" panose="05050102010706020507" pitchFamily="18" charset="2"/>
              </a:rPr>
              <a:t>Nyquist Rate</a:t>
            </a:r>
          </a:p>
        </p:txBody>
      </p:sp>
      <p:graphicFrame>
        <p:nvGraphicFramePr>
          <p:cNvPr id="18436" name="Object 4">
            <a:extLst>
              <a:ext uri="{FF2B5EF4-FFF2-40B4-BE49-F238E27FC236}">
                <a16:creationId xmlns:a16="http://schemas.microsoft.com/office/drawing/2014/main" id="{DAC481F3-1446-0F07-F988-23A42FB0B5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2050" y="1250950"/>
          <a:ext cx="42005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5295800" imgH="5854700" progId="Equation.3">
                  <p:embed/>
                </p:oleObj>
              </mc:Choice>
              <mc:Fallback>
                <p:oleObj name="Equation" r:id="rId2" imgW="55295800" imgH="5854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050" y="1250950"/>
                        <a:ext cx="420052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7" name="Object 5">
            <a:extLst>
              <a:ext uri="{FF2B5EF4-FFF2-40B4-BE49-F238E27FC236}">
                <a16:creationId xmlns:a16="http://schemas.microsoft.com/office/drawing/2014/main" id="{D672BC07-6A76-682C-BF7D-AF594E89B5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5325" y="2220913"/>
          <a:ext cx="28003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868100" imgH="9359900" progId="Equation.3">
                  <p:embed/>
                </p:oleObj>
              </mc:Choice>
              <mc:Fallback>
                <p:oleObj name="Equation" r:id="rId4" imgW="36868100" imgH="9359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325" y="2220913"/>
                        <a:ext cx="280035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438" name="Group 202">
            <a:extLst>
              <a:ext uri="{FF2B5EF4-FFF2-40B4-BE49-F238E27FC236}">
                <a16:creationId xmlns:a16="http://schemas.microsoft.com/office/drawing/2014/main" id="{CAE27F6A-15F0-D46E-7E02-C6F643C287D4}"/>
              </a:ext>
            </a:extLst>
          </p:cNvPr>
          <p:cNvGrpSpPr>
            <a:grpSpLocks/>
          </p:cNvGrpSpPr>
          <p:nvPr/>
        </p:nvGrpSpPr>
        <p:grpSpPr bwMode="auto">
          <a:xfrm>
            <a:off x="368300" y="4000500"/>
            <a:ext cx="8555038" cy="2379663"/>
            <a:chOff x="232" y="2520"/>
            <a:chExt cx="5389" cy="1499"/>
          </a:xfrm>
        </p:grpSpPr>
        <p:sp>
          <p:nvSpPr>
            <p:cNvPr id="18439" name="Rectangle 78">
              <a:extLst>
                <a:ext uri="{FF2B5EF4-FFF2-40B4-BE49-F238E27FC236}">
                  <a16:creationId xmlns:a16="http://schemas.microsoft.com/office/drawing/2014/main" id="{13518A23-22B8-9F0B-4467-59FAB656F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" y="2772"/>
              <a:ext cx="4020" cy="471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8440" name="Line 79">
              <a:extLst>
                <a:ext uri="{FF2B5EF4-FFF2-40B4-BE49-F238E27FC236}">
                  <a16:creationId xmlns:a16="http://schemas.microsoft.com/office/drawing/2014/main" id="{B33265F8-E5AC-344B-1A30-A8E447389E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77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41" name="Line 80">
              <a:extLst>
                <a:ext uri="{FF2B5EF4-FFF2-40B4-BE49-F238E27FC236}">
                  <a16:creationId xmlns:a16="http://schemas.microsoft.com/office/drawing/2014/main" id="{1DEA4243-B500-4D24-C36E-16098F5729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243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42" name="Line 81">
              <a:extLst>
                <a:ext uri="{FF2B5EF4-FFF2-40B4-BE49-F238E27FC236}">
                  <a16:creationId xmlns:a16="http://schemas.microsoft.com/office/drawing/2014/main" id="{8E932111-A9EE-3F11-CCB1-3E30941CF0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2772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43" name="Line 82">
              <a:extLst>
                <a:ext uri="{FF2B5EF4-FFF2-40B4-BE49-F238E27FC236}">
                  <a16:creationId xmlns:a16="http://schemas.microsoft.com/office/drawing/2014/main" id="{D2D82311-6C56-292C-5D7E-B882456515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772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44" name="Line 83">
              <a:extLst>
                <a:ext uri="{FF2B5EF4-FFF2-40B4-BE49-F238E27FC236}">
                  <a16:creationId xmlns:a16="http://schemas.microsoft.com/office/drawing/2014/main" id="{8335709F-6C68-A1FB-D6BB-EF38092D7C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243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45" name="Line 84">
              <a:extLst>
                <a:ext uri="{FF2B5EF4-FFF2-40B4-BE49-F238E27FC236}">
                  <a16:creationId xmlns:a16="http://schemas.microsoft.com/office/drawing/2014/main" id="{2B9AE479-0930-9CD3-15C6-54D5D95058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772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46" name="Line 85">
              <a:extLst>
                <a:ext uri="{FF2B5EF4-FFF2-40B4-BE49-F238E27FC236}">
                  <a16:creationId xmlns:a16="http://schemas.microsoft.com/office/drawing/2014/main" id="{ADBCFC95-4241-11F4-DE82-64BA814F8F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47" name="Line 86">
              <a:extLst>
                <a:ext uri="{FF2B5EF4-FFF2-40B4-BE49-F238E27FC236}">
                  <a16:creationId xmlns:a16="http://schemas.microsoft.com/office/drawing/2014/main" id="{7D8583E1-ED7A-98A1-96BB-71F1007555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48" name="Line 87">
              <a:extLst>
                <a:ext uri="{FF2B5EF4-FFF2-40B4-BE49-F238E27FC236}">
                  <a16:creationId xmlns:a16="http://schemas.microsoft.com/office/drawing/2014/main" id="{3872C1AD-3D40-15BE-3EC4-A664579756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7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49" name="Line 88">
              <a:extLst>
                <a:ext uri="{FF2B5EF4-FFF2-40B4-BE49-F238E27FC236}">
                  <a16:creationId xmlns:a16="http://schemas.microsoft.com/office/drawing/2014/main" id="{7153DB2C-77A7-FC71-3486-C748D6F9DD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7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50" name="Line 89">
              <a:extLst>
                <a:ext uri="{FF2B5EF4-FFF2-40B4-BE49-F238E27FC236}">
                  <a16:creationId xmlns:a16="http://schemas.microsoft.com/office/drawing/2014/main" id="{A3A18ABA-859E-0B8F-9A7A-5DD85C72A0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0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51" name="Line 90">
              <a:extLst>
                <a:ext uri="{FF2B5EF4-FFF2-40B4-BE49-F238E27FC236}">
                  <a16:creationId xmlns:a16="http://schemas.microsoft.com/office/drawing/2014/main" id="{57A0CE68-97EA-1CD4-480E-F033D984E9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0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52" name="Line 91">
              <a:extLst>
                <a:ext uri="{FF2B5EF4-FFF2-40B4-BE49-F238E27FC236}">
                  <a16:creationId xmlns:a16="http://schemas.microsoft.com/office/drawing/2014/main" id="{FA72988B-08BB-9896-775C-A919B0061F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3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53" name="Line 92">
              <a:extLst>
                <a:ext uri="{FF2B5EF4-FFF2-40B4-BE49-F238E27FC236}">
                  <a16:creationId xmlns:a16="http://schemas.microsoft.com/office/drawing/2014/main" id="{F1D4A156-AD43-7367-DC51-CA7A111627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3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54" name="Line 93">
              <a:extLst>
                <a:ext uri="{FF2B5EF4-FFF2-40B4-BE49-F238E27FC236}">
                  <a16:creationId xmlns:a16="http://schemas.microsoft.com/office/drawing/2014/main" id="{9DDA28F5-678E-DC65-A731-CAE793985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55" name="Line 95">
              <a:extLst>
                <a:ext uri="{FF2B5EF4-FFF2-40B4-BE49-F238E27FC236}">
                  <a16:creationId xmlns:a16="http://schemas.microsoft.com/office/drawing/2014/main" id="{B7529204-39AA-873E-5ACF-840B17759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0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56" name="Line 96">
              <a:extLst>
                <a:ext uri="{FF2B5EF4-FFF2-40B4-BE49-F238E27FC236}">
                  <a16:creationId xmlns:a16="http://schemas.microsoft.com/office/drawing/2014/main" id="{E6B8428F-78F8-7C33-759F-DC2E689A18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0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57" name="Line 97">
              <a:extLst>
                <a:ext uri="{FF2B5EF4-FFF2-40B4-BE49-F238E27FC236}">
                  <a16:creationId xmlns:a16="http://schemas.microsoft.com/office/drawing/2014/main" id="{958DB820-5F7D-5238-CDE9-A78CF580E4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3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58" name="Line 98">
              <a:extLst>
                <a:ext uri="{FF2B5EF4-FFF2-40B4-BE49-F238E27FC236}">
                  <a16:creationId xmlns:a16="http://schemas.microsoft.com/office/drawing/2014/main" id="{83AE73EB-ED05-CBB3-5E17-42F6EC6DF2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3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59" name="Line 99">
              <a:extLst>
                <a:ext uri="{FF2B5EF4-FFF2-40B4-BE49-F238E27FC236}">
                  <a16:creationId xmlns:a16="http://schemas.microsoft.com/office/drawing/2014/main" id="{B65225DE-FE33-63FC-89B6-6EB631D49F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6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60" name="Line 100">
              <a:extLst>
                <a:ext uri="{FF2B5EF4-FFF2-40B4-BE49-F238E27FC236}">
                  <a16:creationId xmlns:a16="http://schemas.microsoft.com/office/drawing/2014/main" id="{5A23B627-07A3-A0F5-FC83-63D4C689F1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6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61" name="Line 101">
              <a:extLst>
                <a:ext uri="{FF2B5EF4-FFF2-40B4-BE49-F238E27FC236}">
                  <a16:creationId xmlns:a16="http://schemas.microsoft.com/office/drawing/2014/main" id="{C10BCC99-03FA-AB24-AF06-6A2D516EC9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3219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62" name="Line 102">
              <a:extLst>
                <a:ext uri="{FF2B5EF4-FFF2-40B4-BE49-F238E27FC236}">
                  <a16:creationId xmlns:a16="http://schemas.microsoft.com/office/drawing/2014/main" id="{B2EEFDF4-7E77-A308-5D32-F2B0345A52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9" y="277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63" name="Line 103">
              <a:extLst>
                <a:ext uri="{FF2B5EF4-FFF2-40B4-BE49-F238E27FC236}">
                  <a16:creationId xmlns:a16="http://schemas.microsoft.com/office/drawing/2014/main" id="{B2FEC622-CDFC-DB47-56C7-DBAE2325E2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243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64" name="Line 104">
              <a:extLst>
                <a:ext uri="{FF2B5EF4-FFF2-40B4-BE49-F238E27FC236}">
                  <a16:creationId xmlns:a16="http://schemas.microsoft.com/office/drawing/2014/main" id="{03189625-909D-735A-E665-33A0CCDEF0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243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65" name="Line 105">
              <a:extLst>
                <a:ext uri="{FF2B5EF4-FFF2-40B4-BE49-F238E27FC236}">
                  <a16:creationId xmlns:a16="http://schemas.microsoft.com/office/drawing/2014/main" id="{A02D30EA-F994-6DDE-9EC7-C5F073F15B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086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66" name="Line 106">
              <a:extLst>
                <a:ext uri="{FF2B5EF4-FFF2-40B4-BE49-F238E27FC236}">
                  <a16:creationId xmlns:a16="http://schemas.microsoft.com/office/drawing/2014/main" id="{EF5B7CEC-4BFE-1975-393D-1897BC833B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086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67" name="Line 107">
              <a:extLst>
                <a:ext uri="{FF2B5EF4-FFF2-40B4-BE49-F238E27FC236}">
                  <a16:creationId xmlns:a16="http://schemas.microsoft.com/office/drawing/2014/main" id="{97607524-125E-6923-9A1F-F4AB7B81F1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929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68" name="Line 108">
              <a:extLst>
                <a:ext uri="{FF2B5EF4-FFF2-40B4-BE49-F238E27FC236}">
                  <a16:creationId xmlns:a16="http://schemas.microsoft.com/office/drawing/2014/main" id="{B24522CE-1D31-6900-B894-E149077C61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2929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69" name="Line 109">
              <a:extLst>
                <a:ext uri="{FF2B5EF4-FFF2-40B4-BE49-F238E27FC236}">
                  <a16:creationId xmlns:a16="http://schemas.microsoft.com/office/drawing/2014/main" id="{F00066BA-FE17-EEA7-CEAE-B07317872D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772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70" name="Line 110">
              <a:extLst>
                <a:ext uri="{FF2B5EF4-FFF2-40B4-BE49-F238E27FC236}">
                  <a16:creationId xmlns:a16="http://schemas.microsoft.com/office/drawing/2014/main" id="{73CE4A36-6D4D-8C5A-D93D-F157C0165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2772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71" name="Line 111">
              <a:extLst>
                <a:ext uri="{FF2B5EF4-FFF2-40B4-BE49-F238E27FC236}">
                  <a16:creationId xmlns:a16="http://schemas.microsoft.com/office/drawing/2014/main" id="{578F95CF-3F15-87AD-909B-3AFB9B5015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277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72" name="Line 112">
              <a:extLst>
                <a:ext uri="{FF2B5EF4-FFF2-40B4-BE49-F238E27FC236}">
                  <a16:creationId xmlns:a16="http://schemas.microsoft.com/office/drawing/2014/main" id="{BE3E519D-31FB-5FE9-3E87-B465984A57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243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73" name="Line 113">
              <a:extLst>
                <a:ext uri="{FF2B5EF4-FFF2-40B4-BE49-F238E27FC236}">
                  <a16:creationId xmlns:a16="http://schemas.microsoft.com/office/drawing/2014/main" id="{843C086C-5209-0DAD-8DEE-379C8A9A29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2772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74" name="Line 114">
              <a:extLst>
                <a:ext uri="{FF2B5EF4-FFF2-40B4-BE49-F238E27FC236}">
                  <a16:creationId xmlns:a16="http://schemas.microsoft.com/office/drawing/2014/main" id="{AAFD0AF7-7305-2CB0-55E4-534AB2E439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2772"/>
              <a:ext cx="1" cy="4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75" name="Freeform 115">
              <a:extLst>
                <a:ext uri="{FF2B5EF4-FFF2-40B4-BE49-F238E27FC236}">
                  <a16:creationId xmlns:a16="http://schemas.microsoft.com/office/drawing/2014/main" id="{7C5CC3DB-C453-3C3F-1268-111033C2A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" y="2911"/>
              <a:ext cx="409" cy="329"/>
            </a:xfrm>
            <a:custGeom>
              <a:avLst/>
              <a:gdLst>
                <a:gd name="T0" fmla="*/ 6 w 409"/>
                <a:gd name="T1" fmla="*/ 9 h 329"/>
                <a:gd name="T2" fmla="*/ 12 w 409"/>
                <a:gd name="T3" fmla="*/ 27 h 329"/>
                <a:gd name="T4" fmla="*/ 23 w 409"/>
                <a:gd name="T5" fmla="*/ 39 h 329"/>
                <a:gd name="T6" fmla="*/ 28 w 409"/>
                <a:gd name="T7" fmla="*/ 55 h 329"/>
                <a:gd name="T8" fmla="*/ 40 w 409"/>
                <a:gd name="T9" fmla="*/ 67 h 329"/>
                <a:gd name="T10" fmla="*/ 45 w 409"/>
                <a:gd name="T11" fmla="*/ 82 h 329"/>
                <a:gd name="T12" fmla="*/ 56 w 409"/>
                <a:gd name="T13" fmla="*/ 94 h 329"/>
                <a:gd name="T14" fmla="*/ 62 w 409"/>
                <a:gd name="T15" fmla="*/ 109 h 329"/>
                <a:gd name="T16" fmla="*/ 73 w 409"/>
                <a:gd name="T17" fmla="*/ 121 h 329"/>
                <a:gd name="T18" fmla="*/ 79 w 409"/>
                <a:gd name="T19" fmla="*/ 136 h 329"/>
                <a:gd name="T20" fmla="*/ 90 w 409"/>
                <a:gd name="T21" fmla="*/ 151 h 329"/>
                <a:gd name="T22" fmla="*/ 96 w 409"/>
                <a:gd name="T23" fmla="*/ 166 h 329"/>
                <a:gd name="T24" fmla="*/ 107 w 409"/>
                <a:gd name="T25" fmla="*/ 175 h 329"/>
                <a:gd name="T26" fmla="*/ 112 w 409"/>
                <a:gd name="T27" fmla="*/ 193 h 329"/>
                <a:gd name="T28" fmla="*/ 123 w 409"/>
                <a:gd name="T29" fmla="*/ 205 h 329"/>
                <a:gd name="T30" fmla="*/ 129 w 409"/>
                <a:gd name="T31" fmla="*/ 220 h 329"/>
                <a:gd name="T32" fmla="*/ 140 w 409"/>
                <a:gd name="T33" fmla="*/ 233 h 329"/>
                <a:gd name="T34" fmla="*/ 146 w 409"/>
                <a:gd name="T35" fmla="*/ 248 h 329"/>
                <a:gd name="T36" fmla="*/ 157 w 409"/>
                <a:gd name="T37" fmla="*/ 260 h 329"/>
                <a:gd name="T38" fmla="*/ 163 w 409"/>
                <a:gd name="T39" fmla="*/ 275 h 329"/>
                <a:gd name="T40" fmla="*/ 174 w 409"/>
                <a:gd name="T41" fmla="*/ 287 h 329"/>
                <a:gd name="T42" fmla="*/ 179 w 409"/>
                <a:gd name="T43" fmla="*/ 302 h 329"/>
                <a:gd name="T44" fmla="*/ 191 w 409"/>
                <a:gd name="T45" fmla="*/ 317 h 329"/>
                <a:gd name="T46" fmla="*/ 196 w 409"/>
                <a:gd name="T47" fmla="*/ 329 h 329"/>
                <a:gd name="T48" fmla="*/ 213 w 409"/>
                <a:gd name="T49" fmla="*/ 329 h 329"/>
                <a:gd name="T50" fmla="*/ 230 w 409"/>
                <a:gd name="T51" fmla="*/ 329 h 329"/>
                <a:gd name="T52" fmla="*/ 246 w 409"/>
                <a:gd name="T53" fmla="*/ 329 h 329"/>
                <a:gd name="T54" fmla="*/ 263 w 409"/>
                <a:gd name="T55" fmla="*/ 329 h 329"/>
                <a:gd name="T56" fmla="*/ 280 w 409"/>
                <a:gd name="T57" fmla="*/ 329 h 329"/>
                <a:gd name="T58" fmla="*/ 297 w 409"/>
                <a:gd name="T59" fmla="*/ 329 h 329"/>
                <a:gd name="T60" fmla="*/ 314 w 409"/>
                <a:gd name="T61" fmla="*/ 308 h 329"/>
                <a:gd name="T62" fmla="*/ 319 w 409"/>
                <a:gd name="T63" fmla="*/ 293 h 329"/>
                <a:gd name="T64" fmla="*/ 330 w 409"/>
                <a:gd name="T65" fmla="*/ 281 h 329"/>
                <a:gd name="T66" fmla="*/ 336 w 409"/>
                <a:gd name="T67" fmla="*/ 266 h 329"/>
                <a:gd name="T68" fmla="*/ 347 w 409"/>
                <a:gd name="T69" fmla="*/ 254 h 329"/>
                <a:gd name="T70" fmla="*/ 353 w 409"/>
                <a:gd name="T71" fmla="*/ 236 h 329"/>
                <a:gd name="T72" fmla="*/ 364 w 409"/>
                <a:gd name="T73" fmla="*/ 224 h 329"/>
                <a:gd name="T74" fmla="*/ 369 w 409"/>
                <a:gd name="T75" fmla="*/ 208 h 329"/>
                <a:gd name="T76" fmla="*/ 381 w 409"/>
                <a:gd name="T77" fmla="*/ 196 h 329"/>
                <a:gd name="T78" fmla="*/ 386 w 409"/>
                <a:gd name="T79" fmla="*/ 181 h 329"/>
                <a:gd name="T80" fmla="*/ 397 w 409"/>
                <a:gd name="T81" fmla="*/ 169 h 329"/>
                <a:gd name="T82" fmla="*/ 403 w 409"/>
                <a:gd name="T83" fmla="*/ 154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9" h="329">
                  <a:moveTo>
                    <a:pt x="0" y="0"/>
                  </a:moveTo>
                  <a:lnTo>
                    <a:pt x="0" y="6"/>
                  </a:lnTo>
                  <a:lnTo>
                    <a:pt x="6" y="9"/>
                  </a:lnTo>
                  <a:lnTo>
                    <a:pt x="6" y="18"/>
                  </a:lnTo>
                  <a:lnTo>
                    <a:pt x="12" y="21"/>
                  </a:lnTo>
                  <a:lnTo>
                    <a:pt x="12" y="27"/>
                  </a:lnTo>
                  <a:lnTo>
                    <a:pt x="17" y="30"/>
                  </a:lnTo>
                  <a:lnTo>
                    <a:pt x="17" y="36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8" y="49"/>
                  </a:lnTo>
                  <a:lnTo>
                    <a:pt x="28" y="55"/>
                  </a:lnTo>
                  <a:lnTo>
                    <a:pt x="34" y="58"/>
                  </a:lnTo>
                  <a:lnTo>
                    <a:pt x="34" y="64"/>
                  </a:lnTo>
                  <a:lnTo>
                    <a:pt x="40" y="67"/>
                  </a:lnTo>
                  <a:lnTo>
                    <a:pt x="40" y="73"/>
                  </a:lnTo>
                  <a:lnTo>
                    <a:pt x="45" y="76"/>
                  </a:lnTo>
                  <a:lnTo>
                    <a:pt x="45" y="82"/>
                  </a:lnTo>
                  <a:lnTo>
                    <a:pt x="51" y="85"/>
                  </a:lnTo>
                  <a:lnTo>
                    <a:pt x="51" y="91"/>
                  </a:lnTo>
                  <a:lnTo>
                    <a:pt x="56" y="94"/>
                  </a:lnTo>
                  <a:lnTo>
                    <a:pt x="56" y="100"/>
                  </a:lnTo>
                  <a:lnTo>
                    <a:pt x="62" y="103"/>
                  </a:lnTo>
                  <a:lnTo>
                    <a:pt x="62" y="109"/>
                  </a:lnTo>
                  <a:lnTo>
                    <a:pt x="68" y="112"/>
                  </a:lnTo>
                  <a:lnTo>
                    <a:pt x="68" y="118"/>
                  </a:lnTo>
                  <a:lnTo>
                    <a:pt x="73" y="121"/>
                  </a:lnTo>
                  <a:lnTo>
                    <a:pt x="73" y="127"/>
                  </a:lnTo>
                  <a:lnTo>
                    <a:pt x="79" y="130"/>
                  </a:lnTo>
                  <a:lnTo>
                    <a:pt x="79" y="136"/>
                  </a:lnTo>
                  <a:lnTo>
                    <a:pt x="84" y="139"/>
                  </a:lnTo>
                  <a:lnTo>
                    <a:pt x="84" y="148"/>
                  </a:lnTo>
                  <a:lnTo>
                    <a:pt x="90" y="151"/>
                  </a:lnTo>
                  <a:lnTo>
                    <a:pt x="90" y="154"/>
                  </a:lnTo>
                  <a:lnTo>
                    <a:pt x="96" y="157"/>
                  </a:lnTo>
                  <a:lnTo>
                    <a:pt x="96" y="166"/>
                  </a:lnTo>
                  <a:lnTo>
                    <a:pt x="101" y="169"/>
                  </a:lnTo>
                  <a:lnTo>
                    <a:pt x="101" y="172"/>
                  </a:lnTo>
                  <a:lnTo>
                    <a:pt x="107" y="175"/>
                  </a:lnTo>
                  <a:lnTo>
                    <a:pt x="107" y="184"/>
                  </a:lnTo>
                  <a:lnTo>
                    <a:pt x="112" y="187"/>
                  </a:lnTo>
                  <a:lnTo>
                    <a:pt x="112" y="193"/>
                  </a:lnTo>
                  <a:lnTo>
                    <a:pt x="118" y="196"/>
                  </a:lnTo>
                  <a:lnTo>
                    <a:pt x="118" y="202"/>
                  </a:lnTo>
                  <a:lnTo>
                    <a:pt x="123" y="205"/>
                  </a:lnTo>
                  <a:lnTo>
                    <a:pt x="123" y="211"/>
                  </a:lnTo>
                  <a:lnTo>
                    <a:pt x="129" y="214"/>
                  </a:lnTo>
                  <a:lnTo>
                    <a:pt x="129" y="220"/>
                  </a:lnTo>
                  <a:lnTo>
                    <a:pt x="135" y="224"/>
                  </a:lnTo>
                  <a:lnTo>
                    <a:pt x="135" y="230"/>
                  </a:lnTo>
                  <a:lnTo>
                    <a:pt x="140" y="233"/>
                  </a:lnTo>
                  <a:lnTo>
                    <a:pt x="140" y="239"/>
                  </a:lnTo>
                  <a:lnTo>
                    <a:pt x="146" y="242"/>
                  </a:lnTo>
                  <a:lnTo>
                    <a:pt x="146" y="248"/>
                  </a:lnTo>
                  <a:lnTo>
                    <a:pt x="151" y="251"/>
                  </a:lnTo>
                  <a:lnTo>
                    <a:pt x="151" y="257"/>
                  </a:lnTo>
                  <a:lnTo>
                    <a:pt x="157" y="260"/>
                  </a:lnTo>
                  <a:lnTo>
                    <a:pt x="157" y="266"/>
                  </a:lnTo>
                  <a:lnTo>
                    <a:pt x="163" y="269"/>
                  </a:lnTo>
                  <a:lnTo>
                    <a:pt x="163" y="275"/>
                  </a:lnTo>
                  <a:lnTo>
                    <a:pt x="168" y="278"/>
                  </a:lnTo>
                  <a:lnTo>
                    <a:pt x="168" y="284"/>
                  </a:lnTo>
                  <a:lnTo>
                    <a:pt x="174" y="287"/>
                  </a:lnTo>
                  <a:lnTo>
                    <a:pt x="174" y="296"/>
                  </a:lnTo>
                  <a:lnTo>
                    <a:pt x="179" y="299"/>
                  </a:lnTo>
                  <a:lnTo>
                    <a:pt x="179" y="302"/>
                  </a:lnTo>
                  <a:lnTo>
                    <a:pt x="185" y="305"/>
                  </a:lnTo>
                  <a:lnTo>
                    <a:pt x="185" y="314"/>
                  </a:lnTo>
                  <a:lnTo>
                    <a:pt x="191" y="317"/>
                  </a:lnTo>
                  <a:lnTo>
                    <a:pt x="191" y="320"/>
                  </a:lnTo>
                  <a:lnTo>
                    <a:pt x="196" y="323"/>
                  </a:lnTo>
                  <a:lnTo>
                    <a:pt x="196" y="329"/>
                  </a:lnTo>
                  <a:lnTo>
                    <a:pt x="202" y="329"/>
                  </a:lnTo>
                  <a:lnTo>
                    <a:pt x="207" y="329"/>
                  </a:lnTo>
                  <a:lnTo>
                    <a:pt x="213" y="329"/>
                  </a:lnTo>
                  <a:lnTo>
                    <a:pt x="219" y="329"/>
                  </a:lnTo>
                  <a:lnTo>
                    <a:pt x="224" y="329"/>
                  </a:lnTo>
                  <a:lnTo>
                    <a:pt x="230" y="329"/>
                  </a:lnTo>
                  <a:lnTo>
                    <a:pt x="235" y="329"/>
                  </a:lnTo>
                  <a:lnTo>
                    <a:pt x="241" y="329"/>
                  </a:lnTo>
                  <a:lnTo>
                    <a:pt x="246" y="329"/>
                  </a:lnTo>
                  <a:lnTo>
                    <a:pt x="252" y="329"/>
                  </a:lnTo>
                  <a:lnTo>
                    <a:pt x="258" y="329"/>
                  </a:lnTo>
                  <a:lnTo>
                    <a:pt x="263" y="329"/>
                  </a:lnTo>
                  <a:lnTo>
                    <a:pt x="269" y="329"/>
                  </a:lnTo>
                  <a:lnTo>
                    <a:pt x="274" y="329"/>
                  </a:lnTo>
                  <a:lnTo>
                    <a:pt x="280" y="329"/>
                  </a:lnTo>
                  <a:lnTo>
                    <a:pt x="286" y="329"/>
                  </a:lnTo>
                  <a:lnTo>
                    <a:pt x="291" y="329"/>
                  </a:lnTo>
                  <a:lnTo>
                    <a:pt x="297" y="329"/>
                  </a:lnTo>
                  <a:lnTo>
                    <a:pt x="308" y="320"/>
                  </a:lnTo>
                  <a:lnTo>
                    <a:pt x="308" y="311"/>
                  </a:lnTo>
                  <a:lnTo>
                    <a:pt x="314" y="308"/>
                  </a:lnTo>
                  <a:lnTo>
                    <a:pt x="314" y="302"/>
                  </a:lnTo>
                  <a:lnTo>
                    <a:pt x="319" y="299"/>
                  </a:lnTo>
                  <a:lnTo>
                    <a:pt x="319" y="293"/>
                  </a:lnTo>
                  <a:lnTo>
                    <a:pt x="325" y="290"/>
                  </a:lnTo>
                  <a:lnTo>
                    <a:pt x="325" y="284"/>
                  </a:lnTo>
                  <a:lnTo>
                    <a:pt x="330" y="281"/>
                  </a:lnTo>
                  <a:lnTo>
                    <a:pt x="330" y="275"/>
                  </a:lnTo>
                  <a:lnTo>
                    <a:pt x="336" y="272"/>
                  </a:lnTo>
                  <a:lnTo>
                    <a:pt x="336" y="266"/>
                  </a:lnTo>
                  <a:lnTo>
                    <a:pt x="341" y="263"/>
                  </a:lnTo>
                  <a:lnTo>
                    <a:pt x="341" y="257"/>
                  </a:lnTo>
                  <a:lnTo>
                    <a:pt x="347" y="254"/>
                  </a:lnTo>
                  <a:lnTo>
                    <a:pt x="347" y="245"/>
                  </a:lnTo>
                  <a:lnTo>
                    <a:pt x="353" y="242"/>
                  </a:lnTo>
                  <a:lnTo>
                    <a:pt x="353" y="236"/>
                  </a:lnTo>
                  <a:lnTo>
                    <a:pt x="358" y="233"/>
                  </a:lnTo>
                  <a:lnTo>
                    <a:pt x="358" y="227"/>
                  </a:lnTo>
                  <a:lnTo>
                    <a:pt x="364" y="224"/>
                  </a:lnTo>
                  <a:lnTo>
                    <a:pt x="364" y="217"/>
                  </a:lnTo>
                  <a:lnTo>
                    <a:pt x="369" y="214"/>
                  </a:lnTo>
                  <a:lnTo>
                    <a:pt x="369" y="208"/>
                  </a:lnTo>
                  <a:lnTo>
                    <a:pt x="375" y="205"/>
                  </a:lnTo>
                  <a:lnTo>
                    <a:pt x="375" y="199"/>
                  </a:lnTo>
                  <a:lnTo>
                    <a:pt x="381" y="196"/>
                  </a:lnTo>
                  <a:lnTo>
                    <a:pt x="381" y="190"/>
                  </a:lnTo>
                  <a:lnTo>
                    <a:pt x="386" y="187"/>
                  </a:lnTo>
                  <a:lnTo>
                    <a:pt x="386" y="181"/>
                  </a:lnTo>
                  <a:lnTo>
                    <a:pt x="392" y="178"/>
                  </a:lnTo>
                  <a:lnTo>
                    <a:pt x="392" y="172"/>
                  </a:lnTo>
                  <a:lnTo>
                    <a:pt x="397" y="169"/>
                  </a:lnTo>
                  <a:lnTo>
                    <a:pt x="397" y="163"/>
                  </a:lnTo>
                  <a:lnTo>
                    <a:pt x="403" y="160"/>
                  </a:lnTo>
                  <a:lnTo>
                    <a:pt x="403" y="154"/>
                  </a:lnTo>
                  <a:lnTo>
                    <a:pt x="409" y="151"/>
                  </a:lnTo>
                  <a:lnTo>
                    <a:pt x="409" y="145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76" name="Freeform 116">
              <a:extLst>
                <a:ext uri="{FF2B5EF4-FFF2-40B4-BE49-F238E27FC236}">
                  <a16:creationId xmlns:a16="http://schemas.microsoft.com/office/drawing/2014/main" id="{E2941ECC-9BB4-6D81-2970-A03423723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8" y="2911"/>
              <a:ext cx="408" cy="329"/>
            </a:xfrm>
            <a:custGeom>
              <a:avLst/>
              <a:gdLst>
                <a:gd name="T0" fmla="*/ 5 w 408"/>
                <a:gd name="T1" fmla="*/ 136 h 329"/>
                <a:gd name="T2" fmla="*/ 16 w 408"/>
                <a:gd name="T3" fmla="*/ 124 h 329"/>
                <a:gd name="T4" fmla="*/ 22 w 408"/>
                <a:gd name="T5" fmla="*/ 109 h 329"/>
                <a:gd name="T6" fmla="*/ 33 w 408"/>
                <a:gd name="T7" fmla="*/ 97 h 329"/>
                <a:gd name="T8" fmla="*/ 39 w 408"/>
                <a:gd name="T9" fmla="*/ 79 h 329"/>
                <a:gd name="T10" fmla="*/ 50 w 408"/>
                <a:gd name="T11" fmla="*/ 67 h 329"/>
                <a:gd name="T12" fmla="*/ 55 w 408"/>
                <a:gd name="T13" fmla="*/ 52 h 329"/>
                <a:gd name="T14" fmla="*/ 67 w 408"/>
                <a:gd name="T15" fmla="*/ 39 h 329"/>
                <a:gd name="T16" fmla="*/ 72 w 408"/>
                <a:gd name="T17" fmla="*/ 24 h 329"/>
                <a:gd name="T18" fmla="*/ 83 w 408"/>
                <a:gd name="T19" fmla="*/ 12 h 329"/>
                <a:gd name="T20" fmla="*/ 89 w 408"/>
                <a:gd name="T21" fmla="*/ 0 h 329"/>
                <a:gd name="T22" fmla="*/ 95 w 408"/>
                <a:gd name="T23" fmla="*/ 12 h 329"/>
                <a:gd name="T24" fmla="*/ 106 w 408"/>
                <a:gd name="T25" fmla="*/ 24 h 329"/>
                <a:gd name="T26" fmla="*/ 111 w 408"/>
                <a:gd name="T27" fmla="*/ 39 h 329"/>
                <a:gd name="T28" fmla="*/ 123 w 408"/>
                <a:gd name="T29" fmla="*/ 52 h 329"/>
                <a:gd name="T30" fmla="*/ 128 w 408"/>
                <a:gd name="T31" fmla="*/ 70 h 329"/>
                <a:gd name="T32" fmla="*/ 139 w 408"/>
                <a:gd name="T33" fmla="*/ 82 h 329"/>
                <a:gd name="T34" fmla="*/ 145 w 408"/>
                <a:gd name="T35" fmla="*/ 97 h 329"/>
                <a:gd name="T36" fmla="*/ 156 w 408"/>
                <a:gd name="T37" fmla="*/ 109 h 329"/>
                <a:gd name="T38" fmla="*/ 162 w 408"/>
                <a:gd name="T39" fmla="*/ 124 h 329"/>
                <a:gd name="T40" fmla="*/ 173 w 408"/>
                <a:gd name="T41" fmla="*/ 136 h 329"/>
                <a:gd name="T42" fmla="*/ 178 w 408"/>
                <a:gd name="T43" fmla="*/ 151 h 329"/>
                <a:gd name="T44" fmla="*/ 190 w 408"/>
                <a:gd name="T45" fmla="*/ 163 h 329"/>
                <a:gd name="T46" fmla="*/ 195 w 408"/>
                <a:gd name="T47" fmla="*/ 178 h 329"/>
                <a:gd name="T48" fmla="*/ 206 w 408"/>
                <a:gd name="T49" fmla="*/ 190 h 329"/>
                <a:gd name="T50" fmla="*/ 212 w 408"/>
                <a:gd name="T51" fmla="*/ 208 h 329"/>
                <a:gd name="T52" fmla="*/ 223 w 408"/>
                <a:gd name="T53" fmla="*/ 217 h 329"/>
                <a:gd name="T54" fmla="*/ 229 w 408"/>
                <a:gd name="T55" fmla="*/ 236 h 329"/>
                <a:gd name="T56" fmla="*/ 240 w 408"/>
                <a:gd name="T57" fmla="*/ 248 h 329"/>
                <a:gd name="T58" fmla="*/ 246 w 408"/>
                <a:gd name="T59" fmla="*/ 263 h 329"/>
                <a:gd name="T60" fmla="*/ 257 w 408"/>
                <a:gd name="T61" fmla="*/ 275 h 329"/>
                <a:gd name="T62" fmla="*/ 262 w 408"/>
                <a:gd name="T63" fmla="*/ 290 h 329"/>
                <a:gd name="T64" fmla="*/ 274 w 408"/>
                <a:gd name="T65" fmla="*/ 302 h 329"/>
                <a:gd name="T66" fmla="*/ 279 w 408"/>
                <a:gd name="T67" fmla="*/ 317 h 329"/>
                <a:gd name="T68" fmla="*/ 290 w 408"/>
                <a:gd name="T69" fmla="*/ 329 h 329"/>
                <a:gd name="T70" fmla="*/ 307 w 408"/>
                <a:gd name="T71" fmla="*/ 329 h 329"/>
                <a:gd name="T72" fmla="*/ 324 w 408"/>
                <a:gd name="T73" fmla="*/ 329 h 329"/>
                <a:gd name="T74" fmla="*/ 341 w 408"/>
                <a:gd name="T75" fmla="*/ 329 h 329"/>
                <a:gd name="T76" fmla="*/ 357 w 408"/>
                <a:gd name="T77" fmla="*/ 329 h 329"/>
                <a:gd name="T78" fmla="*/ 374 w 408"/>
                <a:gd name="T79" fmla="*/ 329 h 329"/>
                <a:gd name="T80" fmla="*/ 396 w 408"/>
                <a:gd name="T81" fmla="*/ 323 h 329"/>
                <a:gd name="T82" fmla="*/ 402 w 408"/>
                <a:gd name="T83" fmla="*/ 305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9">
                  <a:moveTo>
                    <a:pt x="0" y="145"/>
                  </a:moveTo>
                  <a:lnTo>
                    <a:pt x="5" y="142"/>
                  </a:lnTo>
                  <a:lnTo>
                    <a:pt x="5" y="136"/>
                  </a:lnTo>
                  <a:lnTo>
                    <a:pt x="11" y="133"/>
                  </a:lnTo>
                  <a:lnTo>
                    <a:pt x="11" y="127"/>
                  </a:lnTo>
                  <a:lnTo>
                    <a:pt x="16" y="124"/>
                  </a:lnTo>
                  <a:lnTo>
                    <a:pt x="16" y="118"/>
                  </a:lnTo>
                  <a:lnTo>
                    <a:pt x="22" y="115"/>
                  </a:lnTo>
                  <a:lnTo>
                    <a:pt x="22" y="109"/>
                  </a:lnTo>
                  <a:lnTo>
                    <a:pt x="28" y="106"/>
                  </a:lnTo>
                  <a:lnTo>
                    <a:pt x="28" y="100"/>
                  </a:lnTo>
                  <a:lnTo>
                    <a:pt x="33" y="97"/>
                  </a:lnTo>
                  <a:lnTo>
                    <a:pt x="33" y="88"/>
                  </a:lnTo>
                  <a:lnTo>
                    <a:pt x="39" y="85"/>
                  </a:lnTo>
                  <a:lnTo>
                    <a:pt x="39" y="79"/>
                  </a:lnTo>
                  <a:lnTo>
                    <a:pt x="44" y="76"/>
                  </a:lnTo>
                  <a:lnTo>
                    <a:pt x="44" y="70"/>
                  </a:lnTo>
                  <a:lnTo>
                    <a:pt x="50" y="67"/>
                  </a:lnTo>
                  <a:lnTo>
                    <a:pt x="50" y="61"/>
                  </a:lnTo>
                  <a:lnTo>
                    <a:pt x="55" y="58"/>
                  </a:lnTo>
                  <a:lnTo>
                    <a:pt x="55" y="52"/>
                  </a:lnTo>
                  <a:lnTo>
                    <a:pt x="61" y="49"/>
                  </a:lnTo>
                  <a:lnTo>
                    <a:pt x="61" y="42"/>
                  </a:lnTo>
                  <a:lnTo>
                    <a:pt x="67" y="39"/>
                  </a:lnTo>
                  <a:lnTo>
                    <a:pt x="67" y="33"/>
                  </a:lnTo>
                  <a:lnTo>
                    <a:pt x="72" y="30"/>
                  </a:lnTo>
                  <a:lnTo>
                    <a:pt x="72" y="24"/>
                  </a:lnTo>
                  <a:lnTo>
                    <a:pt x="78" y="21"/>
                  </a:lnTo>
                  <a:lnTo>
                    <a:pt x="78" y="15"/>
                  </a:lnTo>
                  <a:lnTo>
                    <a:pt x="83" y="12"/>
                  </a:lnTo>
                  <a:lnTo>
                    <a:pt x="83" y="6"/>
                  </a:lnTo>
                  <a:lnTo>
                    <a:pt x="89" y="3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5" y="6"/>
                  </a:lnTo>
                  <a:lnTo>
                    <a:pt x="95" y="12"/>
                  </a:lnTo>
                  <a:lnTo>
                    <a:pt x="100" y="15"/>
                  </a:lnTo>
                  <a:lnTo>
                    <a:pt x="100" y="21"/>
                  </a:lnTo>
                  <a:lnTo>
                    <a:pt x="106" y="24"/>
                  </a:lnTo>
                  <a:lnTo>
                    <a:pt x="106" y="30"/>
                  </a:lnTo>
                  <a:lnTo>
                    <a:pt x="111" y="33"/>
                  </a:lnTo>
                  <a:lnTo>
                    <a:pt x="111" y="39"/>
                  </a:lnTo>
                  <a:lnTo>
                    <a:pt x="117" y="42"/>
                  </a:lnTo>
                  <a:lnTo>
                    <a:pt x="117" y="49"/>
                  </a:lnTo>
                  <a:lnTo>
                    <a:pt x="123" y="52"/>
                  </a:lnTo>
                  <a:lnTo>
                    <a:pt x="123" y="61"/>
                  </a:lnTo>
                  <a:lnTo>
                    <a:pt x="128" y="64"/>
                  </a:lnTo>
                  <a:lnTo>
                    <a:pt x="128" y="70"/>
                  </a:lnTo>
                  <a:lnTo>
                    <a:pt x="134" y="73"/>
                  </a:lnTo>
                  <a:lnTo>
                    <a:pt x="134" y="79"/>
                  </a:lnTo>
                  <a:lnTo>
                    <a:pt x="139" y="82"/>
                  </a:lnTo>
                  <a:lnTo>
                    <a:pt x="139" y="88"/>
                  </a:lnTo>
                  <a:lnTo>
                    <a:pt x="145" y="91"/>
                  </a:lnTo>
                  <a:lnTo>
                    <a:pt x="145" y="97"/>
                  </a:lnTo>
                  <a:lnTo>
                    <a:pt x="151" y="100"/>
                  </a:lnTo>
                  <a:lnTo>
                    <a:pt x="151" y="106"/>
                  </a:lnTo>
                  <a:lnTo>
                    <a:pt x="156" y="109"/>
                  </a:lnTo>
                  <a:lnTo>
                    <a:pt x="156" y="115"/>
                  </a:lnTo>
                  <a:lnTo>
                    <a:pt x="162" y="118"/>
                  </a:lnTo>
                  <a:lnTo>
                    <a:pt x="162" y="124"/>
                  </a:lnTo>
                  <a:lnTo>
                    <a:pt x="167" y="127"/>
                  </a:lnTo>
                  <a:lnTo>
                    <a:pt x="167" y="133"/>
                  </a:lnTo>
                  <a:lnTo>
                    <a:pt x="173" y="136"/>
                  </a:lnTo>
                  <a:lnTo>
                    <a:pt x="173" y="142"/>
                  </a:lnTo>
                  <a:lnTo>
                    <a:pt x="178" y="145"/>
                  </a:lnTo>
                  <a:lnTo>
                    <a:pt x="178" y="151"/>
                  </a:lnTo>
                  <a:lnTo>
                    <a:pt x="184" y="154"/>
                  </a:lnTo>
                  <a:lnTo>
                    <a:pt x="184" y="160"/>
                  </a:lnTo>
                  <a:lnTo>
                    <a:pt x="190" y="163"/>
                  </a:lnTo>
                  <a:lnTo>
                    <a:pt x="190" y="169"/>
                  </a:lnTo>
                  <a:lnTo>
                    <a:pt x="195" y="172"/>
                  </a:lnTo>
                  <a:lnTo>
                    <a:pt x="195" y="178"/>
                  </a:lnTo>
                  <a:lnTo>
                    <a:pt x="201" y="181"/>
                  </a:lnTo>
                  <a:lnTo>
                    <a:pt x="201" y="187"/>
                  </a:lnTo>
                  <a:lnTo>
                    <a:pt x="206" y="190"/>
                  </a:lnTo>
                  <a:lnTo>
                    <a:pt x="206" y="196"/>
                  </a:lnTo>
                  <a:lnTo>
                    <a:pt x="212" y="199"/>
                  </a:lnTo>
                  <a:lnTo>
                    <a:pt x="212" y="208"/>
                  </a:lnTo>
                  <a:lnTo>
                    <a:pt x="218" y="211"/>
                  </a:lnTo>
                  <a:lnTo>
                    <a:pt x="218" y="214"/>
                  </a:lnTo>
                  <a:lnTo>
                    <a:pt x="223" y="217"/>
                  </a:lnTo>
                  <a:lnTo>
                    <a:pt x="223" y="227"/>
                  </a:lnTo>
                  <a:lnTo>
                    <a:pt x="229" y="230"/>
                  </a:lnTo>
                  <a:lnTo>
                    <a:pt x="229" y="236"/>
                  </a:lnTo>
                  <a:lnTo>
                    <a:pt x="234" y="239"/>
                  </a:lnTo>
                  <a:lnTo>
                    <a:pt x="234" y="245"/>
                  </a:lnTo>
                  <a:lnTo>
                    <a:pt x="240" y="248"/>
                  </a:lnTo>
                  <a:lnTo>
                    <a:pt x="240" y="254"/>
                  </a:lnTo>
                  <a:lnTo>
                    <a:pt x="246" y="257"/>
                  </a:lnTo>
                  <a:lnTo>
                    <a:pt x="246" y="263"/>
                  </a:lnTo>
                  <a:lnTo>
                    <a:pt x="251" y="266"/>
                  </a:lnTo>
                  <a:lnTo>
                    <a:pt x="251" y="272"/>
                  </a:lnTo>
                  <a:lnTo>
                    <a:pt x="257" y="275"/>
                  </a:lnTo>
                  <a:lnTo>
                    <a:pt x="257" y="281"/>
                  </a:lnTo>
                  <a:lnTo>
                    <a:pt x="262" y="284"/>
                  </a:lnTo>
                  <a:lnTo>
                    <a:pt x="262" y="290"/>
                  </a:lnTo>
                  <a:lnTo>
                    <a:pt x="268" y="293"/>
                  </a:lnTo>
                  <a:lnTo>
                    <a:pt x="268" y="299"/>
                  </a:lnTo>
                  <a:lnTo>
                    <a:pt x="274" y="302"/>
                  </a:lnTo>
                  <a:lnTo>
                    <a:pt x="274" y="308"/>
                  </a:lnTo>
                  <a:lnTo>
                    <a:pt x="279" y="311"/>
                  </a:lnTo>
                  <a:lnTo>
                    <a:pt x="279" y="317"/>
                  </a:lnTo>
                  <a:lnTo>
                    <a:pt x="285" y="320"/>
                  </a:lnTo>
                  <a:lnTo>
                    <a:pt x="285" y="326"/>
                  </a:lnTo>
                  <a:lnTo>
                    <a:pt x="290" y="329"/>
                  </a:lnTo>
                  <a:lnTo>
                    <a:pt x="296" y="329"/>
                  </a:lnTo>
                  <a:lnTo>
                    <a:pt x="301" y="329"/>
                  </a:lnTo>
                  <a:lnTo>
                    <a:pt x="307" y="329"/>
                  </a:lnTo>
                  <a:lnTo>
                    <a:pt x="313" y="329"/>
                  </a:lnTo>
                  <a:lnTo>
                    <a:pt x="318" y="329"/>
                  </a:lnTo>
                  <a:lnTo>
                    <a:pt x="324" y="329"/>
                  </a:lnTo>
                  <a:lnTo>
                    <a:pt x="329" y="329"/>
                  </a:lnTo>
                  <a:lnTo>
                    <a:pt x="335" y="329"/>
                  </a:lnTo>
                  <a:lnTo>
                    <a:pt x="341" y="329"/>
                  </a:lnTo>
                  <a:lnTo>
                    <a:pt x="346" y="329"/>
                  </a:lnTo>
                  <a:lnTo>
                    <a:pt x="352" y="329"/>
                  </a:lnTo>
                  <a:lnTo>
                    <a:pt x="357" y="329"/>
                  </a:lnTo>
                  <a:lnTo>
                    <a:pt x="363" y="329"/>
                  </a:lnTo>
                  <a:lnTo>
                    <a:pt x="369" y="329"/>
                  </a:lnTo>
                  <a:lnTo>
                    <a:pt x="374" y="329"/>
                  </a:lnTo>
                  <a:lnTo>
                    <a:pt x="380" y="329"/>
                  </a:lnTo>
                  <a:lnTo>
                    <a:pt x="385" y="329"/>
                  </a:lnTo>
                  <a:lnTo>
                    <a:pt x="396" y="323"/>
                  </a:lnTo>
                  <a:lnTo>
                    <a:pt x="396" y="314"/>
                  </a:lnTo>
                  <a:lnTo>
                    <a:pt x="402" y="311"/>
                  </a:lnTo>
                  <a:lnTo>
                    <a:pt x="402" y="305"/>
                  </a:lnTo>
                  <a:lnTo>
                    <a:pt x="408" y="302"/>
                  </a:lnTo>
                  <a:lnTo>
                    <a:pt x="408" y="29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77" name="Freeform 117">
              <a:extLst>
                <a:ext uri="{FF2B5EF4-FFF2-40B4-BE49-F238E27FC236}">
                  <a16:creationId xmlns:a16="http://schemas.microsoft.com/office/drawing/2014/main" id="{13C9FFD9-9D35-E633-410A-BFA256F65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6" y="2911"/>
              <a:ext cx="357" cy="296"/>
            </a:xfrm>
            <a:custGeom>
              <a:avLst/>
              <a:gdLst>
                <a:gd name="T0" fmla="*/ 5 w 357"/>
                <a:gd name="T1" fmla="*/ 287 h 296"/>
                <a:gd name="T2" fmla="*/ 16 w 357"/>
                <a:gd name="T3" fmla="*/ 275 h 296"/>
                <a:gd name="T4" fmla="*/ 22 w 357"/>
                <a:gd name="T5" fmla="*/ 260 h 296"/>
                <a:gd name="T6" fmla="*/ 33 w 357"/>
                <a:gd name="T7" fmla="*/ 248 h 296"/>
                <a:gd name="T8" fmla="*/ 39 w 357"/>
                <a:gd name="T9" fmla="*/ 233 h 296"/>
                <a:gd name="T10" fmla="*/ 50 w 357"/>
                <a:gd name="T11" fmla="*/ 220 h 296"/>
                <a:gd name="T12" fmla="*/ 56 w 357"/>
                <a:gd name="T13" fmla="*/ 205 h 296"/>
                <a:gd name="T14" fmla="*/ 67 w 357"/>
                <a:gd name="T15" fmla="*/ 193 h 296"/>
                <a:gd name="T16" fmla="*/ 72 w 357"/>
                <a:gd name="T17" fmla="*/ 175 h 296"/>
                <a:gd name="T18" fmla="*/ 84 w 357"/>
                <a:gd name="T19" fmla="*/ 163 h 296"/>
                <a:gd name="T20" fmla="*/ 89 w 357"/>
                <a:gd name="T21" fmla="*/ 148 h 296"/>
                <a:gd name="T22" fmla="*/ 100 w 357"/>
                <a:gd name="T23" fmla="*/ 136 h 296"/>
                <a:gd name="T24" fmla="*/ 106 w 357"/>
                <a:gd name="T25" fmla="*/ 121 h 296"/>
                <a:gd name="T26" fmla="*/ 117 w 357"/>
                <a:gd name="T27" fmla="*/ 109 h 296"/>
                <a:gd name="T28" fmla="*/ 123 w 357"/>
                <a:gd name="T29" fmla="*/ 94 h 296"/>
                <a:gd name="T30" fmla="*/ 134 w 357"/>
                <a:gd name="T31" fmla="*/ 82 h 296"/>
                <a:gd name="T32" fmla="*/ 139 w 357"/>
                <a:gd name="T33" fmla="*/ 67 h 296"/>
                <a:gd name="T34" fmla="*/ 151 w 357"/>
                <a:gd name="T35" fmla="*/ 55 h 296"/>
                <a:gd name="T36" fmla="*/ 156 w 357"/>
                <a:gd name="T37" fmla="*/ 39 h 296"/>
                <a:gd name="T38" fmla="*/ 167 w 357"/>
                <a:gd name="T39" fmla="*/ 24 h 296"/>
                <a:gd name="T40" fmla="*/ 173 w 357"/>
                <a:gd name="T41" fmla="*/ 9 h 296"/>
                <a:gd name="T42" fmla="*/ 184 w 357"/>
                <a:gd name="T43" fmla="*/ 3 h 296"/>
                <a:gd name="T44" fmla="*/ 190 w 357"/>
                <a:gd name="T45" fmla="*/ 18 h 296"/>
                <a:gd name="T46" fmla="*/ 201 w 357"/>
                <a:gd name="T47" fmla="*/ 30 h 296"/>
                <a:gd name="T48" fmla="*/ 207 w 357"/>
                <a:gd name="T49" fmla="*/ 46 h 296"/>
                <a:gd name="T50" fmla="*/ 218 w 357"/>
                <a:gd name="T51" fmla="*/ 58 h 296"/>
                <a:gd name="T52" fmla="*/ 223 w 357"/>
                <a:gd name="T53" fmla="*/ 73 h 296"/>
                <a:gd name="T54" fmla="*/ 234 w 357"/>
                <a:gd name="T55" fmla="*/ 85 h 296"/>
                <a:gd name="T56" fmla="*/ 240 w 357"/>
                <a:gd name="T57" fmla="*/ 103 h 296"/>
                <a:gd name="T58" fmla="*/ 251 w 357"/>
                <a:gd name="T59" fmla="*/ 112 h 296"/>
                <a:gd name="T60" fmla="*/ 257 w 357"/>
                <a:gd name="T61" fmla="*/ 130 h 296"/>
                <a:gd name="T62" fmla="*/ 268 w 357"/>
                <a:gd name="T63" fmla="*/ 142 h 296"/>
                <a:gd name="T64" fmla="*/ 274 w 357"/>
                <a:gd name="T65" fmla="*/ 157 h 296"/>
                <a:gd name="T66" fmla="*/ 285 w 357"/>
                <a:gd name="T67" fmla="*/ 169 h 296"/>
                <a:gd name="T68" fmla="*/ 290 w 357"/>
                <a:gd name="T69" fmla="*/ 184 h 296"/>
                <a:gd name="T70" fmla="*/ 302 w 357"/>
                <a:gd name="T71" fmla="*/ 196 h 296"/>
                <a:gd name="T72" fmla="*/ 307 w 357"/>
                <a:gd name="T73" fmla="*/ 211 h 296"/>
                <a:gd name="T74" fmla="*/ 318 w 357"/>
                <a:gd name="T75" fmla="*/ 224 h 296"/>
                <a:gd name="T76" fmla="*/ 324 w 357"/>
                <a:gd name="T77" fmla="*/ 239 h 296"/>
                <a:gd name="T78" fmla="*/ 335 w 357"/>
                <a:gd name="T79" fmla="*/ 254 h 296"/>
                <a:gd name="T80" fmla="*/ 341 w 357"/>
                <a:gd name="T81" fmla="*/ 269 h 296"/>
                <a:gd name="T82" fmla="*/ 352 w 357"/>
                <a:gd name="T83" fmla="*/ 278 h 29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57" h="296">
                  <a:moveTo>
                    <a:pt x="0" y="296"/>
                  </a:moveTo>
                  <a:lnTo>
                    <a:pt x="5" y="293"/>
                  </a:lnTo>
                  <a:lnTo>
                    <a:pt x="5" y="287"/>
                  </a:lnTo>
                  <a:lnTo>
                    <a:pt x="11" y="284"/>
                  </a:lnTo>
                  <a:lnTo>
                    <a:pt x="11" y="278"/>
                  </a:lnTo>
                  <a:lnTo>
                    <a:pt x="16" y="275"/>
                  </a:lnTo>
                  <a:lnTo>
                    <a:pt x="16" y="269"/>
                  </a:lnTo>
                  <a:lnTo>
                    <a:pt x="22" y="266"/>
                  </a:lnTo>
                  <a:lnTo>
                    <a:pt x="22" y="260"/>
                  </a:lnTo>
                  <a:lnTo>
                    <a:pt x="28" y="257"/>
                  </a:lnTo>
                  <a:lnTo>
                    <a:pt x="28" y="251"/>
                  </a:lnTo>
                  <a:lnTo>
                    <a:pt x="33" y="248"/>
                  </a:lnTo>
                  <a:lnTo>
                    <a:pt x="33" y="242"/>
                  </a:lnTo>
                  <a:lnTo>
                    <a:pt x="39" y="239"/>
                  </a:lnTo>
                  <a:lnTo>
                    <a:pt x="39" y="233"/>
                  </a:lnTo>
                  <a:lnTo>
                    <a:pt x="44" y="230"/>
                  </a:lnTo>
                  <a:lnTo>
                    <a:pt x="44" y="224"/>
                  </a:lnTo>
                  <a:lnTo>
                    <a:pt x="50" y="220"/>
                  </a:lnTo>
                  <a:lnTo>
                    <a:pt x="50" y="214"/>
                  </a:lnTo>
                  <a:lnTo>
                    <a:pt x="56" y="211"/>
                  </a:lnTo>
                  <a:lnTo>
                    <a:pt x="56" y="205"/>
                  </a:lnTo>
                  <a:lnTo>
                    <a:pt x="61" y="202"/>
                  </a:lnTo>
                  <a:lnTo>
                    <a:pt x="61" y="196"/>
                  </a:lnTo>
                  <a:lnTo>
                    <a:pt x="67" y="193"/>
                  </a:lnTo>
                  <a:lnTo>
                    <a:pt x="67" y="184"/>
                  </a:lnTo>
                  <a:lnTo>
                    <a:pt x="72" y="181"/>
                  </a:lnTo>
                  <a:lnTo>
                    <a:pt x="72" y="175"/>
                  </a:lnTo>
                  <a:lnTo>
                    <a:pt x="78" y="172"/>
                  </a:lnTo>
                  <a:lnTo>
                    <a:pt x="78" y="166"/>
                  </a:lnTo>
                  <a:lnTo>
                    <a:pt x="84" y="163"/>
                  </a:lnTo>
                  <a:lnTo>
                    <a:pt x="84" y="157"/>
                  </a:lnTo>
                  <a:lnTo>
                    <a:pt x="89" y="154"/>
                  </a:lnTo>
                  <a:lnTo>
                    <a:pt x="89" y="148"/>
                  </a:lnTo>
                  <a:lnTo>
                    <a:pt x="95" y="145"/>
                  </a:lnTo>
                  <a:lnTo>
                    <a:pt x="95" y="139"/>
                  </a:lnTo>
                  <a:lnTo>
                    <a:pt x="100" y="136"/>
                  </a:lnTo>
                  <a:lnTo>
                    <a:pt x="100" y="130"/>
                  </a:lnTo>
                  <a:lnTo>
                    <a:pt x="106" y="127"/>
                  </a:lnTo>
                  <a:lnTo>
                    <a:pt x="106" y="121"/>
                  </a:lnTo>
                  <a:lnTo>
                    <a:pt x="111" y="118"/>
                  </a:lnTo>
                  <a:lnTo>
                    <a:pt x="111" y="112"/>
                  </a:lnTo>
                  <a:lnTo>
                    <a:pt x="117" y="109"/>
                  </a:lnTo>
                  <a:lnTo>
                    <a:pt x="117" y="103"/>
                  </a:lnTo>
                  <a:lnTo>
                    <a:pt x="123" y="100"/>
                  </a:lnTo>
                  <a:lnTo>
                    <a:pt x="123" y="94"/>
                  </a:lnTo>
                  <a:lnTo>
                    <a:pt x="128" y="91"/>
                  </a:lnTo>
                  <a:lnTo>
                    <a:pt x="128" y="85"/>
                  </a:lnTo>
                  <a:lnTo>
                    <a:pt x="134" y="82"/>
                  </a:lnTo>
                  <a:lnTo>
                    <a:pt x="134" y="76"/>
                  </a:lnTo>
                  <a:lnTo>
                    <a:pt x="139" y="73"/>
                  </a:lnTo>
                  <a:lnTo>
                    <a:pt x="139" y="67"/>
                  </a:lnTo>
                  <a:lnTo>
                    <a:pt x="145" y="64"/>
                  </a:lnTo>
                  <a:lnTo>
                    <a:pt x="145" y="58"/>
                  </a:lnTo>
                  <a:lnTo>
                    <a:pt x="151" y="55"/>
                  </a:lnTo>
                  <a:lnTo>
                    <a:pt x="151" y="46"/>
                  </a:lnTo>
                  <a:lnTo>
                    <a:pt x="156" y="42"/>
                  </a:lnTo>
                  <a:lnTo>
                    <a:pt x="156" y="39"/>
                  </a:lnTo>
                  <a:lnTo>
                    <a:pt x="162" y="36"/>
                  </a:lnTo>
                  <a:lnTo>
                    <a:pt x="162" y="27"/>
                  </a:lnTo>
                  <a:lnTo>
                    <a:pt x="167" y="24"/>
                  </a:lnTo>
                  <a:lnTo>
                    <a:pt x="167" y="18"/>
                  </a:lnTo>
                  <a:lnTo>
                    <a:pt x="173" y="15"/>
                  </a:lnTo>
                  <a:lnTo>
                    <a:pt x="173" y="9"/>
                  </a:lnTo>
                  <a:lnTo>
                    <a:pt x="179" y="6"/>
                  </a:lnTo>
                  <a:lnTo>
                    <a:pt x="179" y="0"/>
                  </a:lnTo>
                  <a:lnTo>
                    <a:pt x="184" y="3"/>
                  </a:lnTo>
                  <a:lnTo>
                    <a:pt x="184" y="9"/>
                  </a:lnTo>
                  <a:lnTo>
                    <a:pt x="190" y="12"/>
                  </a:lnTo>
                  <a:lnTo>
                    <a:pt x="190" y="18"/>
                  </a:lnTo>
                  <a:lnTo>
                    <a:pt x="195" y="21"/>
                  </a:lnTo>
                  <a:lnTo>
                    <a:pt x="195" y="27"/>
                  </a:lnTo>
                  <a:lnTo>
                    <a:pt x="201" y="30"/>
                  </a:lnTo>
                  <a:lnTo>
                    <a:pt x="201" y="36"/>
                  </a:lnTo>
                  <a:lnTo>
                    <a:pt x="207" y="39"/>
                  </a:lnTo>
                  <a:lnTo>
                    <a:pt x="207" y="46"/>
                  </a:lnTo>
                  <a:lnTo>
                    <a:pt x="212" y="49"/>
                  </a:lnTo>
                  <a:lnTo>
                    <a:pt x="212" y="55"/>
                  </a:lnTo>
                  <a:lnTo>
                    <a:pt x="218" y="58"/>
                  </a:lnTo>
                  <a:lnTo>
                    <a:pt x="218" y="64"/>
                  </a:lnTo>
                  <a:lnTo>
                    <a:pt x="223" y="67"/>
                  </a:lnTo>
                  <a:lnTo>
                    <a:pt x="223" y="73"/>
                  </a:lnTo>
                  <a:lnTo>
                    <a:pt x="229" y="76"/>
                  </a:lnTo>
                  <a:lnTo>
                    <a:pt x="229" y="82"/>
                  </a:lnTo>
                  <a:lnTo>
                    <a:pt x="234" y="85"/>
                  </a:lnTo>
                  <a:lnTo>
                    <a:pt x="234" y="91"/>
                  </a:lnTo>
                  <a:lnTo>
                    <a:pt x="240" y="94"/>
                  </a:lnTo>
                  <a:lnTo>
                    <a:pt x="240" y="103"/>
                  </a:lnTo>
                  <a:lnTo>
                    <a:pt x="246" y="106"/>
                  </a:lnTo>
                  <a:lnTo>
                    <a:pt x="246" y="109"/>
                  </a:lnTo>
                  <a:lnTo>
                    <a:pt x="251" y="112"/>
                  </a:lnTo>
                  <a:lnTo>
                    <a:pt x="251" y="121"/>
                  </a:lnTo>
                  <a:lnTo>
                    <a:pt x="257" y="124"/>
                  </a:lnTo>
                  <a:lnTo>
                    <a:pt x="257" y="130"/>
                  </a:lnTo>
                  <a:lnTo>
                    <a:pt x="262" y="133"/>
                  </a:lnTo>
                  <a:lnTo>
                    <a:pt x="262" y="139"/>
                  </a:lnTo>
                  <a:lnTo>
                    <a:pt x="268" y="142"/>
                  </a:lnTo>
                  <a:lnTo>
                    <a:pt x="268" y="148"/>
                  </a:lnTo>
                  <a:lnTo>
                    <a:pt x="274" y="151"/>
                  </a:lnTo>
                  <a:lnTo>
                    <a:pt x="274" y="157"/>
                  </a:lnTo>
                  <a:lnTo>
                    <a:pt x="279" y="160"/>
                  </a:lnTo>
                  <a:lnTo>
                    <a:pt x="279" y="166"/>
                  </a:lnTo>
                  <a:lnTo>
                    <a:pt x="285" y="169"/>
                  </a:lnTo>
                  <a:lnTo>
                    <a:pt x="285" y="175"/>
                  </a:lnTo>
                  <a:lnTo>
                    <a:pt x="290" y="178"/>
                  </a:lnTo>
                  <a:lnTo>
                    <a:pt x="290" y="184"/>
                  </a:lnTo>
                  <a:lnTo>
                    <a:pt x="296" y="187"/>
                  </a:lnTo>
                  <a:lnTo>
                    <a:pt x="296" y="193"/>
                  </a:lnTo>
                  <a:lnTo>
                    <a:pt x="302" y="196"/>
                  </a:lnTo>
                  <a:lnTo>
                    <a:pt x="302" y="202"/>
                  </a:lnTo>
                  <a:lnTo>
                    <a:pt x="307" y="205"/>
                  </a:lnTo>
                  <a:lnTo>
                    <a:pt x="307" y="211"/>
                  </a:lnTo>
                  <a:lnTo>
                    <a:pt x="313" y="214"/>
                  </a:lnTo>
                  <a:lnTo>
                    <a:pt x="313" y="220"/>
                  </a:lnTo>
                  <a:lnTo>
                    <a:pt x="318" y="224"/>
                  </a:lnTo>
                  <a:lnTo>
                    <a:pt x="318" y="230"/>
                  </a:lnTo>
                  <a:lnTo>
                    <a:pt x="324" y="233"/>
                  </a:lnTo>
                  <a:lnTo>
                    <a:pt x="324" y="239"/>
                  </a:lnTo>
                  <a:lnTo>
                    <a:pt x="330" y="242"/>
                  </a:lnTo>
                  <a:lnTo>
                    <a:pt x="330" y="251"/>
                  </a:lnTo>
                  <a:lnTo>
                    <a:pt x="335" y="254"/>
                  </a:lnTo>
                  <a:lnTo>
                    <a:pt x="335" y="257"/>
                  </a:lnTo>
                  <a:lnTo>
                    <a:pt x="341" y="260"/>
                  </a:lnTo>
                  <a:lnTo>
                    <a:pt x="341" y="269"/>
                  </a:lnTo>
                  <a:lnTo>
                    <a:pt x="346" y="272"/>
                  </a:lnTo>
                  <a:lnTo>
                    <a:pt x="346" y="275"/>
                  </a:lnTo>
                  <a:lnTo>
                    <a:pt x="352" y="278"/>
                  </a:lnTo>
                  <a:lnTo>
                    <a:pt x="352" y="287"/>
                  </a:lnTo>
                  <a:lnTo>
                    <a:pt x="357" y="29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78" name="Freeform 118">
              <a:extLst>
                <a:ext uri="{FF2B5EF4-FFF2-40B4-BE49-F238E27FC236}">
                  <a16:creationId xmlns:a16="http://schemas.microsoft.com/office/drawing/2014/main" id="{81B87733-CB73-D0BB-1298-206FD2C2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" y="2911"/>
              <a:ext cx="403" cy="329"/>
            </a:xfrm>
            <a:custGeom>
              <a:avLst/>
              <a:gdLst>
                <a:gd name="T0" fmla="*/ 6 w 403"/>
                <a:gd name="T1" fmla="*/ 299 h 329"/>
                <a:gd name="T2" fmla="*/ 12 w 403"/>
                <a:gd name="T3" fmla="*/ 314 h 329"/>
                <a:gd name="T4" fmla="*/ 28 w 403"/>
                <a:gd name="T5" fmla="*/ 329 h 329"/>
                <a:gd name="T6" fmla="*/ 34 w 403"/>
                <a:gd name="T7" fmla="*/ 329 h 329"/>
                <a:gd name="T8" fmla="*/ 51 w 403"/>
                <a:gd name="T9" fmla="*/ 329 h 329"/>
                <a:gd name="T10" fmla="*/ 68 w 403"/>
                <a:gd name="T11" fmla="*/ 329 h 329"/>
                <a:gd name="T12" fmla="*/ 84 w 403"/>
                <a:gd name="T13" fmla="*/ 329 h 329"/>
                <a:gd name="T14" fmla="*/ 101 w 403"/>
                <a:gd name="T15" fmla="*/ 329 h 329"/>
                <a:gd name="T16" fmla="*/ 118 w 403"/>
                <a:gd name="T17" fmla="*/ 329 h 329"/>
                <a:gd name="T18" fmla="*/ 129 w 403"/>
                <a:gd name="T19" fmla="*/ 320 h 329"/>
                <a:gd name="T20" fmla="*/ 140 w 403"/>
                <a:gd name="T21" fmla="*/ 308 h 329"/>
                <a:gd name="T22" fmla="*/ 146 w 403"/>
                <a:gd name="T23" fmla="*/ 290 h 329"/>
                <a:gd name="T24" fmla="*/ 157 w 403"/>
                <a:gd name="T25" fmla="*/ 278 h 329"/>
                <a:gd name="T26" fmla="*/ 163 w 403"/>
                <a:gd name="T27" fmla="*/ 263 h 329"/>
                <a:gd name="T28" fmla="*/ 174 w 403"/>
                <a:gd name="T29" fmla="*/ 251 h 329"/>
                <a:gd name="T30" fmla="*/ 179 w 403"/>
                <a:gd name="T31" fmla="*/ 236 h 329"/>
                <a:gd name="T32" fmla="*/ 191 w 403"/>
                <a:gd name="T33" fmla="*/ 224 h 329"/>
                <a:gd name="T34" fmla="*/ 196 w 403"/>
                <a:gd name="T35" fmla="*/ 208 h 329"/>
                <a:gd name="T36" fmla="*/ 207 w 403"/>
                <a:gd name="T37" fmla="*/ 196 h 329"/>
                <a:gd name="T38" fmla="*/ 213 w 403"/>
                <a:gd name="T39" fmla="*/ 181 h 329"/>
                <a:gd name="T40" fmla="*/ 224 w 403"/>
                <a:gd name="T41" fmla="*/ 169 h 329"/>
                <a:gd name="T42" fmla="*/ 230 w 403"/>
                <a:gd name="T43" fmla="*/ 154 h 329"/>
                <a:gd name="T44" fmla="*/ 241 w 403"/>
                <a:gd name="T45" fmla="*/ 142 h 329"/>
                <a:gd name="T46" fmla="*/ 246 w 403"/>
                <a:gd name="T47" fmla="*/ 124 h 329"/>
                <a:gd name="T48" fmla="*/ 258 w 403"/>
                <a:gd name="T49" fmla="*/ 112 h 329"/>
                <a:gd name="T50" fmla="*/ 263 w 403"/>
                <a:gd name="T51" fmla="*/ 97 h 329"/>
                <a:gd name="T52" fmla="*/ 274 w 403"/>
                <a:gd name="T53" fmla="*/ 85 h 329"/>
                <a:gd name="T54" fmla="*/ 280 w 403"/>
                <a:gd name="T55" fmla="*/ 70 h 329"/>
                <a:gd name="T56" fmla="*/ 291 w 403"/>
                <a:gd name="T57" fmla="*/ 58 h 329"/>
                <a:gd name="T58" fmla="*/ 297 w 403"/>
                <a:gd name="T59" fmla="*/ 42 h 329"/>
                <a:gd name="T60" fmla="*/ 308 w 403"/>
                <a:gd name="T61" fmla="*/ 30 h 329"/>
                <a:gd name="T62" fmla="*/ 314 w 403"/>
                <a:gd name="T63" fmla="*/ 15 h 329"/>
                <a:gd name="T64" fmla="*/ 325 w 403"/>
                <a:gd name="T65" fmla="*/ 3 h 329"/>
                <a:gd name="T66" fmla="*/ 330 w 403"/>
                <a:gd name="T67" fmla="*/ 6 h 329"/>
                <a:gd name="T68" fmla="*/ 336 w 403"/>
                <a:gd name="T69" fmla="*/ 24 h 329"/>
                <a:gd name="T70" fmla="*/ 347 w 403"/>
                <a:gd name="T71" fmla="*/ 36 h 329"/>
                <a:gd name="T72" fmla="*/ 353 w 403"/>
                <a:gd name="T73" fmla="*/ 52 h 329"/>
                <a:gd name="T74" fmla="*/ 364 w 403"/>
                <a:gd name="T75" fmla="*/ 64 h 329"/>
                <a:gd name="T76" fmla="*/ 369 w 403"/>
                <a:gd name="T77" fmla="*/ 79 h 329"/>
                <a:gd name="T78" fmla="*/ 381 w 403"/>
                <a:gd name="T79" fmla="*/ 91 h 329"/>
                <a:gd name="T80" fmla="*/ 386 w 403"/>
                <a:gd name="T81" fmla="*/ 106 h 329"/>
                <a:gd name="T82" fmla="*/ 397 w 403"/>
                <a:gd name="T83" fmla="*/ 118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3" h="329">
                  <a:moveTo>
                    <a:pt x="0" y="290"/>
                  </a:moveTo>
                  <a:lnTo>
                    <a:pt x="0" y="296"/>
                  </a:lnTo>
                  <a:lnTo>
                    <a:pt x="6" y="299"/>
                  </a:lnTo>
                  <a:lnTo>
                    <a:pt x="6" y="305"/>
                  </a:lnTo>
                  <a:lnTo>
                    <a:pt x="12" y="308"/>
                  </a:lnTo>
                  <a:lnTo>
                    <a:pt x="12" y="314"/>
                  </a:lnTo>
                  <a:lnTo>
                    <a:pt x="17" y="317"/>
                  </a:lnTo>
                  <a:lnTo>
                    <a:pt x="17" y="323"/>
                  </a:lnTo>
                  <a:lnTo>
                    <a:pt x="28" y="329"/>
                  </a:lnTo>
                  <a:lnTo>
                    <a:pt x="23" y="329"/>
                  </a:lnTo>
                  <a:lnTo>
                    <a:pt x="28" y="329"/>
                  </a:lnTo>
                  <a:lnTo>
                    <a:pt x="34" y="329"/>
                  </a:lnTo>
                  <a:lnTo>
                    <a:pt x="40" y="329"/>
                  </a:lnTo>
                  <a:lnTo>
                    <a:pt x="45" y="329"/>
                  </a:lnTo>
                  <a:lnTo>
                    <a:pt x="51" y="329"/>
                  </a:lnTo>
                  <a:lnTo>
                    <a:pt x="56" y="329"/>
                  </a:lnTo>
                  <a:lnTo>
                    <a:pt x="62" y="329"/>
                  </a:lnTo>
                  <a:lnTo>
                    <a:pt x="68" y="329"/>
                  </a:lnTo>
                  <a:lnTo>
                    <a:pt x="73" y="329"/>
                  </a:lnTo>
                  <a:lnTo>
                    <a:pt x="79" y="329"/>
                  </a:lnTo>
                  <a:lnTo>
                    <a:pt x="84" y="329"/>
                  </a:lnTo>
                  <a:lnTo>
                    <a:pt x="90" y="329"/>
                  </a:lnTo>
                  <a:lnTo>
                    <a:pt x="96" y="329"/>
                  </a:lnTo>
                  <a:lnTo>
                    <a:pt x="101" y="329"/>
                  </a:lnTo>
                  <a:lnTo>
                    <a:pt x="107" y="329"/>
                  </a:lnTo>
                  <a:lnTo>
                    <a:pt x="112" y="329"/>
                  </a:lnTo>
                  <a:lnTo>
                    <a:pt x="118" y="329"/>
                  </a:lnTo>
                  <a:lnTo>
                    <a:pt x="123" y="329"/>
                  </a:lnTo>
                  <a:lnTo>
                    <a:pt x="129" y="323"/>
                  </a:lnTo>
                  <a:lnTo>
                    <a:pt x="129" y="320"/>
                  </a:lnTo>
                  <a:lnTo>
                    <a:pt x="135" y="317"/>
                  </a:lnTo>
                  <a:lnTo>
                    <a:pt x="135" y="311"/>
                  </a:lnTo>
                  <a:lnTo>
                    <a:pt x="140" y="308"/>
                  </a:lnTo>
                  <a:lnTo>
                    <a:pt x="140" y="302"/>
                  </a:lnTo>
                  <a:lnTo>
                    <a:pt x="146" y="299"/>
                  </a:lnTo>
                  <a:lnTo>
                    <a:pt x="146" y="290"/>
                  </a:lnTo>
                  <a:lnTo>
                    <a:pt x="151" y="287"/>
                  </a:lnTo>
                  <a:lnTo>
                    <a:pt x="151" y="281"/>
                  </a:lnTo>
                  <a:lnTo>
                    <a:pt x="157" y="278"/>
                  </a:lnTo>
                  <a:lnTo>
                    <a:pt x="157" y="272"/>
                  </a:lnTo>
                  <a:lnTo>
                    <a:pt x="163" y="269"/>
                  </a:lnTo>
                  <a:lnTo>
                    <a:pt x="163" y="263"/>
                  </a:lnTo>
                  <a:lnTo>
                    <a:pt x="168" y="260"/>
                  </a:lnTo>
                  <a:lnTo>
                    <a:pt x="168" y="254"/>
                  </a:lnTo>
                  <a:lnTo>
                    <a:pt x="174" y="251"/>
                  </a:lnTo>
                  <a:lnTo>
                    <a:pt x="174" y="245"/>
                  </a:lnTo>
                  <a:lnTo>
                    <a:pt x="179" y="242"/>
                  </a:lnTo>
                  <a:lnTo>
                    <a:pt x="179" y="236"/>
                  </a:lnTo>
                  <a:lnTo>
                    <a:pt x="185" y="233"/>
                  </a:lnTo>
                  <a:lnTo>
                    <a:pt x="185" y="227"/>
                  </a:lnTo>
                  <a:lnTo>
                    <a:pt x="191" y="224"/>
                  </a:lnTo>
                  <a:lnTo>
                    <a:pt x="191" y="217"/>
                  </a:lnTo>
                  <a:lnTo>
                    <a:pt x="196" y="214"/>
                  </a:lnTo>
                  <a:lnTo>
                    <a:pt x="196" y="208"/>
                  </a:lnTo>
                  <a:lnTo>
                    <a:pt x="202" y="205"/>
                  </a:lnTo>
                  <a:lnTo>
                    <a:pt x="202" y="199"/>
                  </a:lnTo>
                  <a:lnTo>
                    <a:pt x="207" y="196"/>
                  </a:lnTo>
                  <a:lnTo>
                    <a:pt x="207" y="190"/>
                  </a:lnTo>
                  <a:lnTo>
                    <a:pt x="213" y="187"/>
                  </a:lnTo>
                  <a:lnTo>
                    <a:pt x="213" y="181"/>
                  </a:lnTo>
                  <a:lnTo>
                    <a:pt x="218" y="178"/>
                  </a:lnTo>
                  <a:lnTo>
                    <a:pt x="218" y="172"/>
                  </a:lnTo>
                  <a:lnTo>
                    <a:pt x="224" y="169"/>
                  </a:lnTo>
                  <a:lnTo>
                    <a:pt x="224" y="163"/>
                  </a:lnTo>
                  <a:lnTo>
                    <a:pt x="230" y="160"/>
                  </a:lnTo>
                  <a:lnTo>
                    <a:pt x="230" y="154"/>
                  </a:lnTo>
                  <a:lnTo>
                    <a:pt x="235" y="151"/>
                  </a:lnTo>
                  <a:lnTo>
                    <a:pt x="235" y="145"/>
                  </a:lnTo>
                  <a:lnTo>
                    <a:pt x="241" y="142"/>
                  </a:lnTo>
                  <a:lnTo>
                    <a:pt x="241" y="133"/>
                  </a:lnTo>
                  <a:lnTo>
                    <a:pt x="246" y="130"/>
                  </a:lnTo>
                  <a:lnTo>
                    <a:pt x="246" y="124"/>
                  </a:lnTo>
                  <a:lnTo>
                    <a:pt x="252" y="121"/>
                  </a:lnTo>
                  <a:lnTo>
                    <a:pt x="252" y="115"/>
                  </a:lnTo>
                  <a:lnTo>
                    <a:pt x="258" y="112"/>
                  </a:lnTo>
                  <a:lnTo>
                    <a:pt x="258" y="106"/>
                  </a:lnTo>
                  <a:lnTo>
                    <a:pt x="263" y="103"/>
                  </a:lnTo>
                  <a:lnTo>
                    <a:pt x="263" y="97"/>
                  </a:lnTo>
                  <a:lnTo>
                    <a:pt x="269" y="94"/>
                  </a:lnTo>
                  <a:lnTo>
                    <a:pt x="269" y="88"/>
                  </a:lnTo>
                  <a:lnTo>
                    <a:pt x="274" y="85"/>
                  </a:lnTo>
                  <a:lnTo>
                    <a:pt x="274" y="79"/>
                  </a:lnTo>
                  <a:lnTo>
                    <a:pt x="280" y="76"/>
                  </a:lnTo>
                  <a:lnTo>
                    <a:pt x="280" y="70"/>
                  </a:lnTo>
                  <a:lnTo>
                    <a:pt x="286" y="67"/>
                  </a:lnTo>
                  <a:lnTo>
                    <a:pt x="286" y="61"/>
                  </a:lnTo>
                  <a:lnTo>
                    <a:pt x="291" y="58"/>
                  </a:lnTo>
                  <a:lnTo>
                    <a:pt x="291" y="52"/>
                  </a:lnTo>
                  <a:lnTo>
                    <a:pt x="297" y="49"/>
                  </a:lnTo>
                  <a:lnTo>
                    <a:pt x="297" y="42"/>
                  </a:lnTo>
                  <a:lnTo>
                    <a:pt x="302" y="39"/>
                  </a:lnTo>
                  <a:lnTo>
                    <a:pt x="302" y="33"/>
                  </a:lnTo>
                  <a:lnTo>
                    <a:pt x="308" y="30"/>
                  </a:lnTo>
                  <a:lnTo>
                    <a:pt x="308" y="24"/>
                  </a:lnTo>
                  <a:lnTo>
                    <a:pt x="314" y="21"/>
                  </a:lnTo>
                  <a:lnTo>
                    <a:pt x="314" y="15"/>
                  </a:lnTo>
                  <a:lnTo>
                    <a:pt x="319" y="12"/>
                  </a:lnTo>
                  <a:lnTo>
                    <a:pt x="319" y="6"/>
                  </a:lnTo>
                  <a:lnTo>
                    <a:pt x="325" y="3"/>
                  </a:lnTo>
                  <a:lnTo>
                    <a:pt x="325" y="0"/>
                  </a:lnTo>
                  <a:lnTo>
                    <a:pt x="325" y="3"/>
                  </a:lnTo>
                  <a:lnTo>
                    <a:pt x="330" y="6"/>
                  </a:lnTo>
                  <a:lnTo>
                    <a:pt x="330" y="15"/>
                  </a:lnTo>
                  <a:lnTo>
                    <a:pt x="336" y="18"/>
                  </a:lnTo>
                  <a:lnTo>
                    <a:pt x="336" y="24"/>
                  </a:lnTo>
                  <a:lnTo>
                    <a:pt x="341" y="27"/>
                  </a:lnTo>
                  <a:lnTo>
                    <a:pt x="341" y="33"/>
                  </a:lnTo>
                  <a:lnTo>
                    <a:pt x="347" y="36"/>
                  </a:lnTo>
                  <a:lnTo>
                    <a:pt x="347" y="42"/>
                  </a:lnTo>
                  <a:lnTo>
                    <a:pt x="353" y="46"/>
                  </a:lnTo>
                  <a:lnTo>
                    <a:pt x="353" y="52"/>
                  </a:lnTo>
                  <a:lnTo>
                    <a:pt x="358" y="55"/>
                  </a:lnTo>
                  <a:lnTo>
                    <a:pt x="358" y="61"/>
                  </a:lnTo>
                  <a:lnTo>
                    <a:pt x="364" y="64"/>
                  </a:lnTo>
                  <a:lnTo>
                    <a:pt x="364" y="70"/>
                  </a:lnTo>
                  <a:lnTo>
                    <a:pt x="369" y="73"/>
                  </a:lnTo>
                  <a:lnTo>
                    <a:pt x="369" y="79"/>
                  </a:lnTo>
                  <a:lnTo>
                    <a:pt x="375" y="82"/>
                  </a:lnTo>
                  <a:lnTo>
                    <a:pt x="375" y="88"/>
                  </a:lnTo>
                  <a:lnTo>
                    <a:pt x="381" y="91"/>
                  </a:lnTo>
                  <a:lnTo>
                    <a:pt x="381" y="97"/>
                  </a:lnTo>
                  <a:lnTo>
                    <a:pt x="386" y="100"/>
                  </a:lnTo>
                  <a:lnTo>
                    <a:pt x="386" y="106"/>
                  </a:lnTo>
                  <a:lnTo>
                    <a:pt x="392" y="109"/>
                  </a:lnTo>
                  <a:lnTo>
                    <a:pt x="392" y="115"/>
                  </a:lnTo>
                  <a:lnTo>
                    <a:pt x="397" y="118"/>
                  </a:lnTo>
                  <a:lnTo>
                    <a:pt x="397" y="124"/>
                  </a:lnTo>
                  <a:lnTo>
                    <a:pt x="403" y="127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79" name="Freeform 119">
              <a:extLst>
                <a:ext uri="{FF2B5EF4-FFF2-40B4-BE49-F238E27FC236}">
                  <a16:creationId xmlns:a16="http://schemas.microsoft.com/office/drawing/2014/main" id="{8B03EB59-8194-57E2-5160-A4C1D4812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" y="2929"/>
              <a:ext cx="408" cy="311"/>
            </a:xfrm>
            <a:custGeom>
              <a:avLst/>
              <a:gdLst>
                <a:gd name="T0" fmla="*/ 6 w 408"/>
                <a:gd name="T1" fmla="*/ 118 h 311"/>
                <a:gd name="T2" fmla="*/ 11 w 408"/>
                <a:gd name="T3" fmla="*/ 133 h 311"/>
                <a:gd name="T4" fmla="*/ 22 w 408"/>
                <a:gd name="T5" fmla="*/ 148 h 311"/>
                <a:gd name="T6" fmla="*/ 28 w 408"/>
                <a:gd name="T7" fmla="*/ 163 h 311"/>
                <a:gd name="T8" fmla="*/ 39 w 408"/>
                <a:gd name="T9" fmla="*/ 175 h 311"/>
                <a:gd name="T10" fmla="*/ 45 w 408"/>
                <a:gd name="T11" fmla="*/ 190 h 311"/>
                <a:gd name="T12" fmla="*/ 56 w 408"/>
                <a:gd name="T13" fmla="*/ 202 h 311"/>
                <a:gd name="T14" fmla="*/ 61 w 408"/>
                <a:gd name="T15" fmla="*/ 218 h 311"/>
                <a:gd name="T16" fmla="*/ 73 w 408"/>
                <a:gd name="T17" fmla="*/ 230 h 311"/>
                <a:gd name="T18" fmla="*/ 78 w 408"/>
                <a:gd name="T19" fmla="*/ 245 h 311"/>
                <a:gd name="T20" fmla="*/ 89 w 408"/>
                <a:gd name="T21" fmla="*/ 257 h 311"/>
                <a:gd name="T22" fmla="*/ 95 w 408"/>
                <a:gd name="T23" fmla="*/ 272 h 311"/>
                <a:gd name="T24" fmla="*/ 106 w 408"/>
                <a:gd name="T25" fmla="*/ 284 h 311"/>
                <a:gd name="T26" fmla="*/ 112 w 408"/>
                <a:gd name="T27" fmla="*/ 299 h 311"/>
                <a:gd name="T28" fmla="*/ 123 w 408"/>
                <a:gd name="T29" fmla="*/ 311 h 311"/>
                <a:gd name="T30" fmla="*/ 140 w 408"/>
                <a:gd name="T31" fmla="*/ 311 h 311"/>
                <a:gd name="T32" fmla="*/ 157 w 408"/>
                <a:gd name="T33" fmla="*/ 311 h 311"/>
                <a:gd name="T34" fmla="*/ 173 w 408"/>
                <a:gd name="T35" fmla="*/ 311 h 311"/>
                <a:gd name="T36" fmla="*/ 190 w 408"/>
                <a:gd name="T37" fmla="*/ 311 h 311"/>
                <a:gd name="T38" fmla="*/ 207 w 408"/>
                <a:gd name="T39" fmla="*/ 311 h 311"/>
                <a:gd name="T40" fmla="*/ 229 w 408"/>
                <a:gd name="T41" fmla="*/ 305 h 311"/>
                <a:gd name="T42" fmla="*/ 235 w 408"/>
                <a:gd name="T43" fmla="*/ 287 h 311"/>
                <a:gd name="T44" fmla="*/ 246 w 408"/>
                <a:gd name="T45" fmla="*/ 275 h 311"/>
                <a:gd name="T46" fmla="*/ 252 w 408"/>
                <a:gd name="T47" fmla="*/ 260 h 311"/>
                <a:gd name="T48" fmla="*/ 263 w 408"/>
                <a:gd name="T49" fmla="*/ 248 h 311"/>
                <a:gd name="T50" fmla="*/ 268 w 408"/>
                <a:gd name="T51" fmla="*/ 233 h 311"/>
                <a:gd name="T52" fmla="*/ 280 w 408"/>
                <a:gd name="T53" fmla="*/ 218 h 311"/>
                <a:gd name="T54" fmla="*/ 285 w 408"/>
                <a:gd name="T55" fmla="*/ 202 h 311"/>
                <a:gd name="T56" fmla="*/ 296 w 408"/>
                <a:gd name="T57" fmla="*/ 190 h 311"/>
                <a:gd name="T58" fmla="*/ 302 w 408"/>
                <a:gd name="T59" fmla="*/ 175 h 311"/>
                <a:gd name="T60" fmla="*/ 313 w 408"/>
                <a:gd name="T61" fmla="*/ 163 h 311"/>
                <a:gd name="T62" fmla="*/ 319 w 408"/>
                <a:gd name="T63" fmla="*/ 148 h 311"/>
                <a:gd name="T64" fmla="*/ 330 w 408"/>
                <a:gd name="T65" fmla="*/ 136 h 311"/>
                <a:gd name="T66" fmla="*/ 335 w 408"/>
                <a:gd name="T67" fmla="*/ 121 h 311"/>
                <a:gd name="T68" fmla="*/ 347 w 408"/>
                <a:gd name="T69" fmla="*/ 109 h 311"/>
                <a:gd name="T70" fmla="*/ 352 w 408"/>
                <a:gd name="T71" fmla="*/ 94 h 311"/>
                <a:gd name="T72" fmla="*/ 363 w 408"/>
                <a:gd name="T73" fmla="*/ 82 h 311"/>
                <a:gd name="T74" fmla="*/ 369 w 408"/>
                <a:gd name="T75" fmla="*/ 67 h 311"/>
                <a:gd name="T76" fmla="*/ 380 w 408"/>
                <a:gd name="T77" fmla="*/ 52 h 311"/>
                <a:gd name="T78" fmla="*/ 386 w 408"/>
                <a:gd name="T79" fmla="*/ 37 h 311"/>
                <a:gd name="T80" fmla="*/ 397 w 408"/>
                <a:gd name="T81" fmla="*/ 24 h 311"/>
                <a:gd name="T82" fmla="*/ 402 w 408"/>
                <a:gd name="T83" fmla="*/ 9 h 3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11">
                  <a:moveTo>
                    <a:pt x="0" y="109"/>
                  </a:moveTo>
                  <a:lnTo>
                    <a:pt x="0" y="115"/>
                  </a:lnTo>
                  <a:lnTo>
                    <a:pt x="6" y="118"/>
                  </a:lnTo>
                  <a:lnTo>
                    <a:pt x="6" y="124"/>
                  </a:lnTo>
                  <a:lnTo>
                    <a:pt x="11" y="127"/>
                  </a:lnTo>
                  <a:lnTo>
                    <a:pt x="11" y="133"/>
                  </a:lnTo>
                  <a:lnTo>
                    <a:pt x="17" y="136"/>
                  </a:lnTo>
                  <a:lnTo>
                    <a:pt x="17" y="145"/>
                  </a:lnTo>
                  <a:lnTo>
                    <a:pt x="22" y="148"/>
                  </a:lnTo>
                  <a:lnTo>
                    <a:pt x="22" y="151"/>
                  </a:lnTo>
                  <a:lnTo>
                    <a:pt x="28" y="154"/>
                  </a:lnTo>
                  <a:lnTo>
                    <a:pt x="28" y="163"/>
                  </a:lnTo>
                  <a:lnTo>
                    <a:pt x="34" y="166"/>
                  </a:lnTo>
                  <a:lnTo>
                    <a:pt x="34" y="172"/>
                  </a:lnTo>
                  <a:lnTo>
                    <a:pt x="39" y="175"/>
                  </a:lnTo>
                  <a:lnTo>
                    <a:pt x="39" y="181"/>
                  </a:lnTo>
                  <a:lnTo>
                    <a:pt x="45" y="184"/>
                  </a:lnTo>
                  <a:lnTo>
                    <a:pt x="45" y="190"/>
                  </a:lnTo>
                  <a:lnTo>
                    <a:pt x="50" y="193"/>
                  </a:lnTo>
                  <a:lnTo>
                    <a:pt x="50" y="199"/>
                  </a:lnTo>
                  <a:lnTo>
                    <a:pt x="56" y="202"/>
                  </a:lnTo>
                  <a:lnTo>
                    <a:pt x="56" y="209"/>
                  </a:lnTo>
                  <a:lnTo>
                    <a:pt x="61" y="212"/>
                  </a:lnTo>
                  <a:lnTo>
                    <a:pt x="61" y="218"/>
                  </a:lnTo>
                  <a:lnTo>
                    <a:pt x="67" y="221"/>
                  </a:lnTo>
                  <a:lnTo>
                    <a:pt x="67" y="227"/>
                  </a:lnTo>
                  <a:lnTo>
                    <a:pt x="73" y="230"/>
                  </a:lnTo>
                  <a:lnTo>
                    <a:pt x="73" y="236"/>
                  </a:lnTo>
                  <a:lnTo>
                    <a:pt x="78" y="239"/>
                  </a:lnTo>
                  <a:lnTo>
                    <a:pt x="78" y="245"/>
                  </a:lnTo>
                  <a:lnTo>
                    <a:pt x="84" y="248"/>
                  </a:lnTo>
                  <a:lnTo>
                    <a:pt x="84" y="254"/>
                  </a:lnTo>
                  <a:lnTo>
                    <a:pt x="89" y="257"/>
                  </a:lnTo>
                  <a:lnTo>
                    <a:pt x="89" y="263"/>
                  </a:lnTo>
                  <a:lnTo>
                    <a:pt x="95" y="266"/>
                  </a:lnTo>
                  <a:lnTo>
                    <a:pt x="95" y="272"/>
                  </a:lnTo>
                  <a:lnTo>
                    <a:pt x="101" y="275"/>
                  </a:lnTo>
                  <a:lnTo>
                    <a:pt x="101" y="281"/>
                  </a:lnTo>
                  <a:lnTo>
                    <a:pt x="106" y="284"/>
                  </a:lnTo>
                  <a:lnTo>
                    <a:pt x="106" y="293"/>
                  </a:lnTo>
                  <a:lnTo>
                    <a:pt x="112" y="296"/>
                  </a:lnTo>
                  <a:lnTo>
                    <a:pt x="112" y="299"/>
                  </a:lnTo>
                  <a:lnTo>
                    <a:pt x="117" y="302"/>
                  </a:lnTo>
                  <a:lnTo>
                    <a:pt x="117" y="311"/>
                  </a:lnTo>
                  <a:lnTo>
                    <a:pt x="123" y="311"/>
                  </a:lnTo>
                  <a:lnTo>
                    <a:pt x="129" y="311"/>
                  </a:lnTo>
                  <a:lnTo>
                    <a:pt x="134" y="311"/>
                  </a:lnTo>
                  <a:lnTo>
                    <a:pt x="140" y="311"/>
                  </a:lnTo>
                  <a:lnTo>
                    <a:pt x="145" y="311"/>
                  </a:lnTo>
                  <a:lnTo>
                    <a:pt x="151" y="311"/>
                  </a:lnTo>
                  <a:lnTo>
                    <a:pt x="157" y="311"/>
                  </a:lnTo>
                  <a:lnTo>
                    <a:pt x="162" y="311"/>
                  </a:lnTo>
                  <a:lnTo>
                    <a:pt x="168" y="311"/>
                  </a:lnTo>
                  <a:lnTo>
                    <a:pt x="173" y="311"/>
                  </a:lnTo>
                  <a:lnTo>
                    <a:pt x="179" y="311"/>
                  </a:lnTo>
                  <a:lnTo>
                    <a:pt x="184" y="311"/>
                  </a:lnTo>
                  <a:lnTo>
                    <a:pt x="190" y="311"/>
                  </a:lnTo>
                  <a:lnTo>
                    <a:pt x="196" y="311"/>
                  </a:lnTo>
                  <a:lnTo>
                    <a:pt x="201" y="311"/>
                  </a:lnTo>
                  <a:lnTo>
                    <a:pt x="207" y="311"/>
                  </a:lnTo>
                  <a:lnTo>
                    <a:pt x="212" y="311"/>
                  </a:lnTo>
                  <a:lnTo>
                    <a:pt x="218" y="311"/>
                  </a:lnTo>
                  <a:lnTo>
                    <a:pt x="229" y="305"/>
                  </a:lnTo>
                  <a:lnTo>
                    <a:pt x="229" y="296"/>
                  </a:lnTo>
                  <a:lnTo>
                    <a:pt x="235" y="293"/>
                  </a:lnTo>
                  <a:lnTo>
                    <a:pt x="235" y="287"/>
                  </a:lnTo>
                  <a:lnTo>
                    <a:pt x="240" y="284"/>
                  </a:lnTo>
                  <a:lnTo>
                    <a:pt x="240" y="278"/>
                  </a:lnTo>
                  <a:lnTo>
                    <a:pt x="246" y="275"/>
                  </a:lnTo>
                  <a:lnTo>
                    <a:pt x="246" y="269"/>
                  </a:lnTo>
                  <a:lnTo>
                    <a:pt x="252" y="266"/>
                  </a:lnTo>
                  <a:lnTo>
                    <a:pt x="252" y="260"/>
                  </a:lnTo>
                  <a:lnTo>
                    <a:pt x="257" y="257"/>
                  </a:lnTo>
                  <a:lnTo>
                    <a:pt x="257" y="251"/>
                  </a:lnTo>
                  <a:lnTo>
                    <a:pt x="263" y="248"/>
                  </a:lnTo>
                  <a:lnTo>
                    <a:pt x="263" y="242"/>
                  </a:lnTo>
                  <a:lnTo>
                    <a:pt x="268" y="239"/>
                  </a:lnTo>
                  <a:lnTo>
                    <a:pt x="268" y="233"/>
                  </a:lnTo>
                  <a:lnTo>
                    <a:pt x="274" y="230"/>
                  </a:lnTo>
                  <a:lnTo>
                    <a:pt x="274" y="221"/>
                  </a:lnTo>
                  <a:lnTo>
                    <a:pt x="280" y="218"/>
                  </a:lnTo>
                  <a:lnTo>
                    <a:pt x="280" y="212"/>
                  </a:lnTo>
                  <a:lnTo>
                    <a:pt x="285" y="209"/>
                  </a:lnTo>
                  <a:lnTo>
                    <a:pt x="285" y="202"/>
                  </a:lnTo>
                  <a:lnTo>
                    <a:pt x="291" y="199"/>
                  </a:lnTo>
                  <a:lnTo>
                    <a:pt x="291" y="193"/>
                  </a:lnTo>
                  <a:lnTo>
                    <a:pt x="296" y="190"/>
                  </a:lnTo>
                  <a:lnTo>
                    <a:pt x="296" y="184"/>
                  </a:lnTo>
                  <a:lnTo>
                    <a:pt x="302" y="181"/>
                  </a:lnTo>
                  <a:lnTo>
                    <a:pt x="302" y="175"/>
                  </a:lnTo>
                  <a:lnTo>
                    <a:pt x="307" y="172"/>
                  </a:lnTo>
                  <a:lnTo>
                    <a:pt x="307" y="166"/>
                  </a:lnTo>
                  <a:lnTo>
                    <a:pt x="313" y="163"/>
                  </a:lnTo>
                  <a:lnTo>
                    <a:pt x="313" y="157"/>
                  </a:lnTo>
                  <a:lnTo>
                    <a:pt x="319" y="154"/>
                  </a:lnTo>
                  <a:lnTo>
                    <a:pt x="319" y="148"/>
                  </a:lnTo>
                  <a:lnTo>
                    <a:pt x="324" y="145"/>
                  </a:lnTo>
                  <a:lnTo>
                    <a:pt x="324" y="139"/>
                  </a:lnTo>
                  <a:lnTo>
                    <a:pt x="330" y="136"/>
                  </a:lnTo>
                  <a:lnTo>
                    <a:pt x="330" y="130"/>
                  </a:lnTo>
                  <a:lnTo>
                    <a:pt x="335" y="127"/>
                  </a:lnTo>
                  <a:lnTo>
                    <a:pt x="335" y="121"/>
                  </a:lnTo>
                  <a:lnTo>
                    <a:pt x="341" y="118"/>
                  </a:lnTo>
                  <a:lnTo>
                    <a:pt x="341" y="112"/>
                  </a:lnTo>
                  <a:lnTo>
                    <a:pt x="347" y="109"/>
                  </a:lnTo>
                  <a:lnTo>
                    <a:pt x="347" y="103"/>
                  </a:lnTo>
                  <a:lnTo>
                    <a:pt x="352" y="100"/>
                  </a:lnTo>
                  <a:lnTo>
                    <a:pt x="352" y="94"/>
                  </a:lnTo>
                  <a:lnTo>
                    <a:pt x="358" y="91"/>
                  </a:lnTo>
                  <a:lnTo>
                    <a:pt x="358" y="85"/>
                  </a:lnTo>
                  <a:lnTo>
                    <a:pt x="363" y="82"/>
                  </a:lnTo>
                  <a:lnTo>
                    <a:pt x="363" y="73"/>
                  </a:lnTo>
                  <a:lnTo>
                    <a:pt x="369" y="70"/>
                  </a:lnTo>
                  <a:lnTo>
                    <a:pt x="369" y="67"/>
                  </a:lnTo>
                  <a:lnTo>
                    <a:pt x="375" y="64"/>
                  </a:lnTo>
                  <a:lnTo>
                    <a:pt x="375" y="55"/>
                  </a:lnTo>
                  <a:lnTo>
                    <a:pt x="380" y="52"/>
                  </a:lnTo>
                  <a:lnTo>
                    <a:pt x="380" y="46"/>
                  </a:lnTo>
                  <a:lnTo>
                    <a:pt x="386" y="43"/>
                  </a:lnTo>
                  <a:lnTo>
                    <a:pt x="386" y="37"/>
                  </a:lnTo>
                  <a:lnTo>
                    <a:pt x="391" y="34"/>
                  </a:lnTo>
                  <a:lnTo>
                    <a:pt x="391" y="28"/>
                  </a:lnTo>
                  <a:lnTo>
                    <a:pt x="397" y="24"/>
                  </a:lnTo>
                  <a:lnTo>
                    <a:pt x="397" y="18"/>
                  </a:lnTo>
                  <a:lnTo>
                    <a:pt x="402" y="15"/>
                  </a:lnTo>
                  <a:lnTo>
                    <a:pt x="402" y="9"/>
                  </a:lnTo>
                  <a:lnTo>
                    <a:pt x="408" y="6"/>
                  </a:lnTo>
                  <a:lnTo>
                    <a:pt x="408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80" name="Freeform 120">
              <a:extLst>
                <a:ext uri="{FF2B5EF4-FFF2-40B4-BE49-F238E27FC236}">
                  <a16:creationId xmlns:a16="http://schemas.microsoft.com/office/drawing/2014/main" id="{DACBFCB8-F6B5-5000-8B97-0D4DCD262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4" y="2911"/>
              <a:ext cx="408" cy="329"/>
            </a:xfrm>
            <a:custGeom>
              <a:avLst/>
              <a:gdLst>
                <a:gd name="T0" fmla="*/ 6 w 408"/>
                <a:gd name="T1" fmla="*/ 9 h 329"/>
                <a:gd name="T2" fmla="*/ 17 w 408"/>
                <a:gd name="T3" fmla="*/ 3 h 329"/>
                <a:gd name="T4" fmla="*/ 22 w 408"/>
                <a:gd name="T5" fmla="*/ 18 h 329"/>
                <a:gd name="T6" fmla="*/ 34 w 408"/>
                <a:gd name="T7" fmla="*/ 30 h 329"/>
                <a:gd name="T8" fmla="*/ 39 w 408"/>
                <a:gd name="T9" fmla="*/ 46 h 329"/>
                <a:gd name="T10" fmla="*/ 50 w 408"/>
                <a:gd name="T11" fmla="*/ 61 h 329"/>
                <a:gd name="T12" fmla="*/ 56 w 408"/>
                <a:gd name="T13" fmla="*/ 76 h 329"/>
                <a:gd name="T14" fmla="*/ 67 w 408"/>
                <a:gd name="T15" fmla="*/ 88 h 329"/>
                <a:gd name="T16" fmla="*/ 73 w 408"/>
                <a:gd name="T17" fmla="*/ 103 h 329"/>
                <a:gd name="T18" fmla="*/ 84 w 408"/>
                <a:gd name="T19" fmla="*/ 115 h 329"/>
                <a:gd name="T20" fmla="*/ 90 w 408"/>
                <a:gd name="T21" fmla="*/ 130 h 329"/>
                <a:gd name="T22" fmla="*/ 101 w 408"/>
                <a:gd name="T23" fmla="*/ 142 h 329"/>
                <a:gd name="T24" fmla="*/ 106 w 408"/>
                <a:gd name="T25" fmla="*/ 157 h 329"/>
                <a:gd name="T26" fmla="*/ 117 w 408"/>
                <a:gd name="T27" fmla="*/ 169 h 329"/>
                <a:gd name="T28" fmla="*/ 123 w 408"/>
                <a:gd name="T29" fmla="*/ 184 h 329"/>
                <a:gd name="T30" fmla="*/ 134 w 408"/>
                <a:gd name="T31" fmla="*/ 196 h 329"/>
                <a:gd name="T32" fmla="*/ 140 w 408"/>
                <a:gd name="T33" fmla="*/ 211 h 329"/>
                <a:gd name="T34" fmla="*/ 151 w 408"/>
                <a:gd name="T35" fmla="*/ 227 h 329"/>
                <a:gd name="T36" fmla="*/ 157 w 408"/>
                <a:gd name="T37" fmla="*/ 242 h 329"/>
                <a:gd name="T38" fmla="*/ 168 w 408"/>
                <a:gd name="T39" fmla="*/ 254 h 329"/>
                <a:gd name="T40" fmla="*/ 173 w 408"/>
                <a:gd name="T41" fmla="*/ 269 h 329"/>
                <a:gd name="T42" fmla="*/ 185 w 408"/>
                <a:gd name="T43" fmla="*/ 281 h 329"/>
                <a:gd name="T44" fmla="*/ 190 w 408"/>
                <a:gd name="T45" fmla="*/ 296 h 329"/>
                <a:gd name="T46" fmla="*/ 201 w 408"/>
                <a:gd name="T47" fmla="*/ 308 h 329"/>
                <a:gd name="T48" fmla="*/ 207 w 408"/>
                <a:gd name="T49" fmla="*/ 323 h 329"/>
                <a:gd name="T50" fmla="*/ 218 w 408"/>
                <a:gd name="T51" fmla="*/ 329 h 329"/>
                <a:gd name="T52" fmla="*/ 235 w 408"/>
                <a:gd name="T53" fmla="*/ 329 h 329"/>
                <a:gd name="T54" fmla="*/ 252 w 408"/>
                <a:gd name="T55" fmla="*/ 329 h 329"/>
                <a:gd name="T56" fmla="*/ 268 w 408"/>
                <a:gd name="T57" fmla="*/ 329 h 329"/>
                <a:gd name="T58" fmla="*/ 285 w 408"/>
                <a:gd name="T59" fmla="*/ 329 h 329"/>
                <a:gd name="T60" fmla="*/ 302 w 408"/>
                <a:gd name="T61" fmla="*/ 329 h 329"/>
                <a:gd name="T62" fmla="*/ 319 w 408"/>
                <a:gd name="T63" fmla="*/ 323 h 329"/>
                <a:gd name="T64" fmla="*/ 324 w 408"/>
                <a:gd name="T65" fmla="*/ 308 h 329"/>
                <a:gd name="T66" fmla="*/ 336 w 408"/>
                <a:gd name="T67" fmla="*/ 296 h 329"/>
                <a:gd name="T68" fmla="*/ 341 w 408"/>
                <a:gd name="T69" fmla="*/ 281 h 329"/>
                <a:gd name="T70" fmla="*/ 352 w 408"/>
                <a:gd name="T71" fmla="*/ 269 h 329"/>
                <a:gd name="T72" fmla="*/ 358 w 408"/>
                <a:gd name="T73" fmla="*/ 254 h 329"/>
                <a:gd name="T74" fmla="*/ 369 w 408"/>
                <a:gd name="T75" fmla="*/ 242 h 329"/>
                <a:gd name="T76" fmla="*/ 375 w 408"/>
                <a:gd name="T77" fmla="*/ 227 h 329"/>
                <a:gd name="T78" fmla="*/ 386 w 408"/>
                <a:gd name="T79" fmla="*/ 214 h 329"/>
                <a:gd name="T80" fmla="*/ 391 w 408"/>
                <a:gd name="T81" fmla="*/ 199 h 329"/>
                <a:gd name="T82" fmla="*/ 403 w 408"/>
                <a:gd name="T83" fmla="*/ 187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9">
                  <a:moveTo>
                    <a:pt x="0" y="18"/>
                  </a:moveTo>
                  <a:lnTo>
                    <a:pt x="6" y="15"/>
                  </a:lnTo>
                  <a:lnTo>
                    <a:pt x="6" y="9"/>
                  </a:lnTo>
                  <a:lnTo>
                    <a:pt x="11" y="6"/>
                  </a:lnTo>
                  <a:lnTo>
                    <a:pt x="11" y="0"/>
                  </a:lnTo>
                  <a:lnTo>
                    <a:pt x="17" y="3"/>
                  </a:lnTo>
                  <a:lnTo>
                    <a:pt x="17" y="9"/>
                  </a:lnTo>
                  <a:lnTo>
                    <a:pt x="22" y="12"/>
                  </a:lnTo>
                  <a:lnTo>
                    <a:pt x="22" y="18"/>
                  </a:lnTo>
                  <a:lnTo>
                    <a:pt x="28" y="21"/>
                  </a:lnTo>
                  <a:lnTo>
                    <a:pt x="28" y="27"/>
                  </a:lnTo>
                  <a:lnTo>
                    <a:pt x="34" y="30"/>
                  </a:lnTo>
                  <a:lnTo>
                    <a:pt x="34" y="36"/>
                  </a:lnTo>
                  <a:lnTo>
                    <a:pt x="39" y="39"/>
                  </a:lnTo>
                  <a:lnTo>
                    <a:pt x="39" y="46"/>
                  </a:lnTo>
                  <a:lnTo>
                    <a:pt x="45" y="49"/>
                  </a:lnTo>
                  <a:lnTo>
                    <a:pt x="45" y="58"/>
                  </a:lnTo>
                  <a:lnTo>
                    <a:pt x="50" y="61"/>
                  </a:lnTo>
                  <a:lnTo>
                    <a:pt x="50" y="64"/>
                  </a:lnTo>
                  <a:lnTo>
                    <a:pt x="56" y="67"/>
                  </a:lnTo>
                  <a:lnTo>
                    <a:pt x="56" y="76"/>
                  </a:lnTo>
                  <a:lnTo>
                    <a:pt x="62" y="79"/>
                  </a:lnTo>
                  <a:lnTo>
                    <a:pt x="62" y="85"/>
                  </a:lnTo>
                  <a:lnTo>
                    <a:pt x="67" y="88"/>
                  </a:lnTo>
                  <a:lnTo>
                    <a:pt x="67" y="94"/>
                  </a:lnTo>
                  <a:lnTo>
                    <a:pt x="73" y="97"/>
                  </a:lnTo>
                  <a:lnTo>
                    <a:pt x="73" y="103"/>
                  </a:lnTo>
                  <a:lnTo>
                    <a:pt x="78" y="106"/>
                  </a:lnTo>
                  <a:lnTo>
                    <a:pt x="78" y="112"/>
                  </a:lnTo>
                  <a:lnTo>
                    <a:pt x="84" y="115"/>
                  </a:lnTo>
                  <a:lnTo>
                    <a:pt x="84" y="121"/>
                  </a:lnTo>
                  <a:lnTo>
                    <a:pt x="90" y="124"/>
                  </a:lnTo>
                  <a:lnTo>
                    <a:pt x="90" y="130"/>
                  </a:lnTo>
                  <a:lnTo>
                    <a:pt x="95" y="133"/>
                  </a:lnTo>
                  <a:lnTo>
                    <a:pt x="95" y="139"/>
                  </a:lnTo>
                  <a:lnTo>
                    <a:pt x="101" y="142"/>
                  </a:lnTo>
                  <a:lnTo>
                    <a:pt x="101" y="148"/>
                  </a:lnTo>
                  <a:lnTo>
                    <a:pt x="106" y="151"/>
                  </a:lnTo>
                  <a:lnTo>
                    <a:pt x="106" y="157"/>
                  </a:lnTo>
                  <a:lnTo>
                    <a:pt x="112" y="160"/>
                  </a:lnTo>
                  <a:lnTo>
                    <a:pt x="112" y="166"/>
                  </a:lnTo>
                  <a:lnTo>
                    <a:pt x="117" y="169"/>
                  </a:lnTo>
                  <a:lnTo>
                    <a:pt x="117" y="175"/>
                  </a:lnTo>
                  <a:lnTo>
                    <a:pt x="123" y="178"/>
                  </a:lnTo>
                  <a:lnTo>
                    <a:pt x="123" y="184"/>
                  </a:lnTo>
                  <a:lnTo>
                    <a:pt x="129" y="187"/>
                  </a:lnTo>
                  <a:lnTo>
                    <a:pt x="129" y="193"/>
                  </a:lnTo>
                  <a:lnTo>
                    <a:pt x="134" y="196"/>
                  </a:lnTo>
                  <a:lnTo>
                    <a:pt x="134" y="205"/>
                  </a:lnTo>
                  <a:lnTo>
                    <a:pt x="140" y="208"/>
                  </a:lnTo>
                  <a:lnTo>
                    <a:pt x="140" y="211"/>
                  </a:lnTo>
                  <a:lnTo>
                    <a:pt x="145" y="214"/>
                  </a:lnTo>
                  <a:lnTo>
                    <a:pt x="145" y="224"/>
                  </a:lnTo>
                  <a:lnTo>
                    <a:pt x="151" y="227"/>
                  </a:lnTo>
                  <a:lnTo>
                    <a:pt x="151" y="230"/>
                  </a:lnTo>
                  <a:lnTo>
                    <a:pt x="157" y="233"/>
                  </a:lnTo>
                  <a:lnTo>
                    <a:pt x="157" y="242"/>
                  </a:lnTo>
                  <a:lnTo>
                    <a:pt x="162" y="245"/>
                  </a:lnTo>
                  <a:lnTo>
                    <a:pt x="162" y="251"/>
                  </a:lnTo>
                  <a:lnTo>
                    <a:pt x="168" y="254"/>
                  </a:lnTo>
                  <a:lnTo>
                    <a:pt x="168" y="260"/>
                  </a:lnTo>
                  <a:lnTo>
                    <a:pt x="173" y="263"/>
                  </a:lnTo>
                  <a:lnTo>
                    <a:pt x="173" y="269"/>
                  </a:lnTo>
                  <a:lnTo>
                    <a:pt x="179" y="272"/>
                  </a:lnTo>
                  <a:lnTo>
                    <a:pt x="179" y="278"/>
                  </a:lnTo>
                  <a:lnTo>
                    <a:pt x="185" y="281"/>
                  </a:lnTo>
                  <a:lnTo>
                    <a:pt x="185" y="287"/>
                  </a:lnTo>
                  <a:lnTo>
                    <a:pt x="190" y="290"/>
                  </a:lnTo>
                  <a:lnTo>
                    <a:pt x="190" y="296"/>
                  </a:lnTo>
                  <a:lnTo>
                    <a:pt x="196" y="299"/>
                  </a:lnTo>
                  <a:lnTo>
                    <a:pt x="196" y="305"/>
                  </a:lnTo>
                  <a:lnTo>
                    <a:pt x="201" y="308"/>
                  </a:lnTo>
                  <a:lnTo>
                    <a:pt x="201" y="314"/>
                  </a:lnTo>
                  <a:lnTo>
                    <a:pt x="207" y="317"/>
                  </a:lnTo>
                  <a:lnTo>
                    <a:pt x="207" y="323"/>
                  </a:lnTo>
                  <a:lnTo>
                    <a:pt x="218" y="329"/>
                  </a:lnTo>
                  <a:lnTo>
                    <a:pt x="213" y="329"/>
                  </a:lnTo>
                  <a:lnTo>
                    <a:pt x="218" y="329"/>
                  </a:lnTo>
                  <a:lnTo>
                    <a:pt x="224" y="329"/>
                  </a:lnTo>
                  <a:lnTo>
                    <a:pt x="229" y="329"/>
                  </a:lnTo>
                  <a:lnTo>
                    <a:pt x="235" y="329"/>
                  </a:lnTo>
                  <a:lnTo>
                    <a:pt x="240" y="329"/>
                  </a:lnTo>
                  <a:lnTo>
                    <a:pt x="246" y="329"/>
                  </a:lnTo>
                  <a:lnTo>
                    <a:pt x="252" y="329"/>
                  </a:lnTo>
                  <a:lnTo>
                    <a:pt x="257" y="329"/>
                  </a:lnTo>
                  <a:lnTo>
                    <a:pt x="263" y="329"/>
                  </a:lnTo>
                  <a:lnTo>
                    <a:pt x="268" y="329"/>
                  </a:lnTo>
                  <a:lnTo>
                    <a:pt x="274" y="329"/>
                  </a:lnTo>
                  <a:lnTo>
                    <a:pt x="280" y="329"/>
                  </a:lnTo>
                  <a:lnTo>
                    <a:pt x="285" y="329"/>
                  </a:lnTo>
                  <a:lnTo>
                    <a:pt x="291" y="329"/>
                  </a:lnTo>
                  <a:lnTo>
                    <a:pt x="296" y="329"/>
                  </a:lnTo>
                  <a:lnTo>
                    <a:pt x="302" y="329"/>
                  </a:lnTo>
                  <a:lnTo>
                    <a:pt x="308" y="329"/>
                  </a:lnTo>
                  <a:lnTo>
                    <a:pt x="313" y="326"/>
                  </a:lnTo>
                  <a:lnTo>
                    <a:pt x="319" y="323"/>
                  </a:lnTo>
                  <a:lnTo>
                    <a:pt x="319" y="317"/>
                  </a:lnTo>
                  <a:lnTo>
                    <a:pt x="324" y="314"/>
                  </a:lnTo>
                  <a:lnTo>
                    <a:pt x="324" y="308"/>
                  </a:lnTo>
                  <a:lnTo>
                    <a:pt x="330" y="305"/>
                  </a:lnTo>
                  <a:lnTo>
                    <a:pt x="330" y="299"/>
                  </a:lnTo>
                  <a:lnTo>
                    <a:pt x="336" y="296"/>
                  </a:lnTo>
                  <a:lnTo>
                    <a:pt x="336" y="290"/>
                  </a:lnTo>
                  <a:lnTo>
                    <a:pt x="341" y="287"/>
                  </a:lnTo>
                  <a:lnTo>
                    <a:pt x="341" y="281"/>
                  </a:lnTo>
                  <a:lnTo>
                    <a:pt x="347" y="278"/>
                  </a:lnTo>
                  <a:lnTo>
                    <a:pt x="347" y="272"/>
                  </a:lnTo>
                  <a:lnTo>
                    <a:pt x="352" y="269"/>
                  </a:lnTo>
                  <a:lnTo>
                    <a:pt x="352" y="263"/>
                  </a:lnTo>
                  <a:lnTo>
                    <a:pt x="358" y="260"/>
                  </a:lnTo>
                  <a:lnTo>
                    <a:pt x="358" y="254"/>
                  </a:lnTo>
                  <a:lnTo>
                    <a:pt x="363" y="251"/>
                  </a:lnTo>
                  <a:lnTo>
                    <a:pt x="363" y="245"/>
                  </a:lnTo>
                  <a:lnTo>
                    <a:pt x="369" y="242"/>
                  </a:lnTo>
                  <a:lnTo>
                    <a:pt x="369" y="236"/>
                  </a:lnTo>
                  <a:lnTo>
                    <a:pt x="375" y="233"/>
                  </a:lnTo>
                  <a:lnTo>
                    <a:pt x="375" y="227"/>
                  </a:lnTo>
                  <a:lnTo>
                    <a:pt x="380" y="224"/>
                  </a:lnTo>
                  <a:lnTo>
                    <a:pt x="380" y="217"/>
                  </a:lnTo>
                  <a:lnTo>
                    <a:pt x="386" y="214"/>
                  </a:lnTo>
                  <a:lnTo>
                    <a:pt x="386" y="208"/>
                  </a:lnTo>
                  <a:lnTo>
                    <a:pt x="391" y="205"/>
                  </a:lnTo>
                  <a:lnTo>
                    <a:pt x="391" y="199"/>
                  </a:lnTo>
                  <a:lnTo>
                    <a:pt x="397" y="196"/>
                  </a:lnTo>
                  <a:lnTo>
                    <a:pt x="397" y="190"/>
                  </a:lnTo>
                  <a:lnTo>
                    <a:pt x="403" y="187"/>
                  </a:lnTo>
                  <a:lnTo>
                    <a:pt x="403" y="178"/>
                  </a:lnTo>
                  <a:lnTo>
                    <a:pt x="408" y="175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81" name="Freeform 121">
              <a:extLst>
                <a:ext uri="{FF2B5EF4-FFF2-40B4-BE49-F238E27FC236}">
                  <a16:creationId xmlns:a16="http://schemas.microsoft.com/office/drawing/2014/main" id="{0874DA06-C4EB-A104-4386-DC784BDAA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2911"/>
              <a:ext cx="403" cy="329"/>
            </a:xfrm>
            <a:custGeom>
              <a:avLst/>
              <a:gdLst>
                <a:gd name="T0" fmla="*/ 6 w 403"/>
                <a:gd name="T1" fmla="*/ 166 h 329"/>
                <a:gd name="T2" fmla="*/ 11 w 403"/>
                <a:gd name="T3" fmla="*/ 151 h 329"/>
                <a:gd name="T4" fmla="*/ 23 w 403"/>
                <a:gd name="T5" fmla="*/ 139 h 329"/>
                <a:gd name="T6" fmla="*/ 28 w 403"/>
                <a:gd name="T7" fmla="*/ 124 h 329"/>
                <a:gd name="T8" fmla="*/ 39 w 403"/>
                <a:gd name="T9" fmla="*/ 112 h 329"/>
                <a:gd name="T10" fmla="*/ 45 w 403"/>
                <a:gd name="T11" fmla="*/ 97 h 329"/>
                <a:gd name="T12" fmla="*/ 56 w 403"/>
                <a:gd name="T13" fmla="*/ 85 h 329"/>
                <a:gd name="T14" fmla="*/ 62 w 403"/>
                <a:gd name="T15" fmla="*/ 70 h 329"/>
                <a:gd name="T16" fmla="*/ 73 w 403"/>
                <a:gd name="T17" fmla="*/ 58 h 329"/>
                <a:gd name="T18" fmla="*/ 78 w 403"/>
                <a:gd name="T19" fmla="*/ 42 h 329"/>
                <a:gd name="T20" fmla="*/ 90 w 403"/>
                <a:gd name="T21" fmla="*/ 27 h 329"/>
                <a:gd name="T22" fmla="*/ 95 w 403"/>
                <a:gd name="T23" fmla="*/ 12 h 329"/>
                <a:gd name="T24" fmla="*/ 106 w 403"/>
                <a:gd name="T25" fmla="*/ 0 h 329"/>
                <a:gd name="T26" fmla="*/ 112 w 403"/>
                <a:gd name="T27" fmla="*/ 15 h 329"/>
                <a:gd name="T28" fmla="*/ 123 w 403"/>
                <a:gd name="T29" fmla="*/ 27 h 329"/>
                <a:gd name="T30" fmla="*/ 129 w 403"/>
                <a:gd name="T31" fmla="*/ 42 h 329"/>
                <a:gd name="T32" fmla="*/ 140 w 403"/>
                <a:gd name="T33" fmla="*/ 55 h 329"/>
                <a:gd name="T34" fmla="*/ 146 w 403"/>
                <a:gd name="T35" fmla="*/ 70 h 329"/>
                <a:gd name="T36" fmla="*/ 157 w 403"/>
                <a:gd name="T37" fmla="*/ 82 h 329"/>
                <a:gd name="T38" fmla="*/ 162 w 403"/>
                <a:gd name="T39" fmla="*/ 97 h 329"/>
                <a:gd name="T40" fmla="*/ 173 w 403"/>
                <a:gd name="T41" fmla="*/ 109 h 329"/>
                <a:gd name="T42" fmla="*/ 179 w 403"/>
                <a:gd name="T43" fmla="*/ 124 h 329"/>
                <a:gd name="T44" fmla="*/ 190 w 403"/>
                <a:gd name="T45" fmla="*/ 139 h 329"/>
                <a:gd name="T46" fmla="*/ 196 w 403"/>
                <a:gd name="T47" fmla="*/ 154 h 329"/>
                <a:gd name="T48" fmla="*/ 207 w 403"/>
                <a:gd name="T49" fmla="*/ 166 h 329"/>
                <a:gd name="T50" fmla="*/ 213 w 403"/>
                <a:gd name="T51" fmla="*/ 181 h 329"/>
                <a:gd name="T52" fmla="*/ 224 w 403"/>
                <a:gd name="T53" fmla="*/ 193 h 329"/>
                <a:gd name="T54" fmla="*/ 229 w 403"/>
                <a:gd name="T55" fmla="*/ 208 h 329"/>
                <a:gd name="T56" fmla="*/ 241 w 403"/>
                <a:gd name="T57" fmla="*/ 220 h 329"/>
                <a:gd name="T58" fmla="*/ 246 w 403"/>
                <a:gd name="T59" fmla="*/ 236 h 329"/>
                <a:gd name="T60" fmla="*/ 257 w 403"/>
                <a:gd name="T61" fmla="*/ 248 h 329"/>
                <a:gd name="T62" fmla="*/ 263 w 403"/>
                <a:gd name="T63" fmla="*/ 266 h 329"/>
                <a:gd name="T64" fmla="*/ 274 w 403"/>
                <a:gd name="T65" fmla="*/ 275 h 329"/>
                <a:gd name="T66" fmla="*/ 280 w 403"/>
                <a:gd name="T67" fmla="*/ 290 h 329"/>
                <a:gd name="T68" fmla="*/ 291 w 403"/>
                <a:gd name="T69" fmla="*/ 305 h 329"/>
                <a:gd name="T70" fmla="*/ 296 w 403"/>
                <a:gd name="T71" fmla="*/ 320 h 329"/>
                <a:gd name="T72" fmla="*/ 308 w 403"/>
                <a:gd name="T73" fmla="*/ 329 h 329"/>
                <a:gd name="T74" fmla="*/ 324 w 403"/>
                <a:gd name="T75" fmla="*/ 329 h 329"/>
                <a:gd name="T76" fmla="*/ 341 w 403"/>
                <a:gd name="T77" fmla="*/ 329 h 329"/>
                <a:gd name="T78" fmla="*/ 358 w 403"/>
                <a:gd name="T79" fmla="*/ 329 h 329"/>
                <a:gd name="T80" fmla="*/ 375 w 403"/>
                <a:gd name="T81" fmla="*/ 329 h 329"/>
                <a:gd name="T82" fmla="*/ 392 w 403"/>
                <a:gd name="T83" fmla="*/ 329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3" h="329">
                  <a:moveTo>
                    <a:pt x="0" y="175"/>
                  </a:moveTo>
                  <a:lnTo>
                    <a:pt x="0" y="169"/>
                  </a:lnTo>
                  <a:lnTo>
                    <a:pt x="6" y="166"/>
                  </a:lnTo>
                  <a:lnTo>
                    <a:pt x="6" y="160"/>
                  </a:lnTo>
                  <a:lnTo>
                    <a:pt x="11" y="157"/>
                  </a:lnTo>
                  <a:lnTo>
                    <a:pt x="11" y="151"/>
                  </a:lnTo>
                  <a:lnTo>
                    <a:pt x="17" y="148"/>
                  </a:lnTo>
                  <a:lnTo>
                    <a:pt x="17" y="142"/>
                  </a:lnTo>
                  <a:lnTo>
                    <a:pt x="23" y="139"/>
                  </a:lnTo>
                  <a:lnTo>
                    <a:pt x="23" y="133"/>
                  </a:lnTo>
                  <a:lnTo>
                    <a:pt x="28" y="130"/>
                  </a:lnTo>
                  <a:lnTo>
                    <a:pt x="28" y="124"/>
                  </a:lnTo>
                  <a:lnTo>
                    <a:pt x="34" y="121"/>
                  </a:lnTo>
                  <a:lnTo>
                    <a:pt x="34" y="115"/>
                  </a:lnTo>
                  <a:lnTo>
                    <a:pt x="39" y="112"/>
                  </a:lnTo>
                  <a:lnTo>
                    <a:pt x="39" y="106"/>
                  </a:lnTo>
                  <a:lnTo>
                    <a:pt x="45" y="103"/>
                  </a:lnTo>
                  <a:lnTo>
                    <a:pt x="45" y="97"/>
                  </a:lnTo>
                  <a:lnTo>
                    <a:pt x="50" y="94"/>
                  </a:lnTo>
                  <a:lnTo>
                    <a:pt x="50" y="88"/>
                  </a:lnTo>
                  <a:lnTo>
                    <a:pt x="56" y="85"/>
                  </a:lnTo>
                  <a:lnTo>
                    <a:pt x="56" y="79"/>
                  </a:lnTo>
                  <a:lnTo>
                    <a:pt x="62" y="76"/>
                  </a:lnTo>
                  <a:lnTo>
                    <a:pt x="62" y="70"/>
                  </a:lnTo>
                  <a:lnTo>
                    <a:pt x="67" y="67"/>
                  </a:lnTo>
                  <a:lnTo>
                    <a:pt x="67" y="61"/>
                  </a:lnTo>
                  <a:lnTo>
                    <a:pt x="73" y="58"/>
                  </a:lnTo>
                  <a:lnTo>
                    <a:pt x="73" y="52"/>
                  </a:lnTo>
                  <a:lnTo>
                    <a:pt x="78" y="49"/>
                  </a:lnTo>
                  <a:lnTo>
                    <a:pt x="78" y="42"/>
                  </a:lnTo>
                  <a:lnTo>
                    <a:pt x="84" y="39"/>
                  </a:lnTo>
                  <a:lnTo>
                    <a:pt x="84" y="30"/>
                  </a:lnTo>
                  <a:lnTo>
                    <a:pt x="90" y="27"/>
                  </a:lnTo>
                  <a:lnTo>
                    <a:pt x="90" y="24"/>
                  </a:lnTo>
                  <a:lnTo>
                    <a:pt x="95" y="21"/>
                  </a:lnTo>
                  <a:lnTo>
                    <a:pt x="95" y="12"/>
                  </a:lnTo>
                  <a:lnTo>
                    <a:pt x="101" y="9"/>
                  </a:lnTo>
                  <a:lnTo>
                    <a:pt x="101" y="3"/>
                  </a:lnTo>
                  <a:lnTo>
                    <a:pt x="106" y="0"/>
                  </a:lnTo>
                  <a:lnTo>
                    <a:pt x="106" y="6"/>
                  </a:lnTo>
                  <a:lnTo>
                    <a:pt x="112" y="9"/>
                  </a:lnTo>
                  <a:lnTo>
                    <a:pt x="112" y="15"/>
                  </a:lnTo>
                  <a:lnTo>
                    <a:pt x="118" y="18"/>
                  </a:lnTo>
                  <a:lnTo>
                    <a:pt x="118" y="24"/>
                  </a:lnTo>
                  <a:lnTo>
                    <a:pt x="123" y="27"/>
                  </a:lnTo>
                  <a:lnTo>
                    <a:pt x="123" y="33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34" y="46"/>
                  </a:lnTo>
                  <a:lnTo>
                    <a:pt x="134" y="52"/>
                  </a:lnTo>
                  <a:lnTo>
                    <a:pt x="140" y="55"/>
                  </a:lnTo>
                  <a:lnTo>
                    <a:pt x="140" y="61"/>
                  </a:lnTo>
                  <a:lnTo>
                    <a:pt x="146" y="64"/>
                  </a:lnTo>
                  <a:lnTo>
                    <a:pt x="146" y="70"/>
                  </a:lnTo>
                  <a:lnTo>
                    <a:pt x="151" y="73"/>
                  </a:lnTo>
                  <a:lnTo>
                    <a:pt x="151" y="79"/>
                  </a:lnTo>
                  <a:lnTo>
                    <a:pt x="157" y="82"/>
                  </a:lnTo>
                  <a:lnTo>
                    <a:pt x="157" y="88"/>
                  </a:lnTo>
                  <a:lnTo>
                    <a:pt x="162" y="91"/>
                  </a:lnTo>
                  <a:lnTo>
                    <a:pt x="162" y="97"/>
                  </a:lnTo>
                  <a:lnTo>
                    <a:pt x="168" y="100"/>
                  </a:lnTo>
                  <a:lnTo>
                    <a:pt x="168" y="106"/>
                  </a:lnTo>
                  <a:lnTo>
                    <a:pt x="173" y="109"/>
                  </a:lnTo>
                  <a:lnTo>
                    <a:pt x="173" y="118"/>
                  </a:lnTo>
                  <a:lnTo>
                    <a:pt x="179" y="121"/>
                  </a:lnTo>
                  <a:lnTo>
                    <a:pt x="179" y="124"/>
                  </a:lnTo>
                  <a:lnTo>
                    <a:pt x="185" y="127"/>
                  </a:lnTo>
                  <a:lnTo>
                    <a:pt x="185" y="136"/>
                  </a:lnTo>
                  <a:lnTo>
                    <a:pt x="190" y="139"/>
                  </a:lnTo>
                  <a:lnTo>
                    <a:pt x="190" y="145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201" y="157"/>
                  </a:lnTo>
                  <a:lnTo>
                    <a:pt x="201" y="163"/>
                  </a:lnTo>
                  <a:lnTo>
                    <a:pt x="207" y="166"/>
                  </a:lnTo>
                  <a:lnTo>
                    <a:pt x="207" y="172"/>
                  </a:lnTo>
                  <a:lnTo>
                    <a:pt x="213" y="175"/>
                  </a:lnTo>
                  <a:lnTo>
                    <a:pt x="213" y="181"/>
                  </a:lnTo>
                  <a:lnTo>
                    <a:pt x="218" y="184"/>
                  </a:lnTo>
                  <a:lnTo>
                    <a:pt x="218" y="190"/>
                  </a:lnTo>
                  <a:lnTo>
                    <a:pt x="224" y="193"/>
                  </a:lnTo>
                  <a:lnTo>
                    <a:pt x="224" y="199"/>
                  </a:lnTo>
                  <a:lnTo>
                    <a:pt x="229" y="202"/>
                  </a:lnTo>
                  <a:lnTo>
                    <a:pt x="229" y="208"/>
                  </a:lnTo>
                  <a:lnTo>
                    <a:pt x="235" y="211"/>
                  </a:lnTo>
                  <a:lnTo>
                    <a:pt x="235" y="217"/>
                  </a:lnTo>
                  <a:lnTo>
                    <a:pt x="241" y="220"/>
                  </a:lnTo>
                  <a:lnTo>
                    <a:pt x="241" y="227"/>
                  </a:lnTo>
                  <a:lnTo>
                    <a:pt x="246" y="230"/>
                  </a:lnTo>
                  <a:lnTo>
                    <a:pt x="246" y="236"/>
                  </a:lnTo>
                  <a:lnTo>
                    <a:pt x="252" y="239"/>
                  </a:lnTo>
                  <a:lnTo>
                    <a:pt x="252" y="245"/>
                  </a:lnTo>
                  <a:lnTo>
                    <a:pt x="257" y="248"/>
                  </a:lnTo>
                  <a:lnTo>
                    <a:pt x="257" y="254"/>
                  </a:lnTo>
                  <a:lnTo>
                    <a:pt x="263" y="257"/>
                  </a:lnTo>
                  <a:lnTo>
                    <a:pt x="263" y="266"/>
                  </a:lnTo>
                  <a:lnTo>
                    <a:pt x="269" y="269"/>
                  </a:lnTo>
                  <a:lnTo>
                    <a:pt x="269" y="272"/>
                  </a:lnTo>
                  <a:lnTo>
                    <a:pt x="274" y="275"/>
                  </a:lnTo>
                  <a:lnTo>
                    <a:pt x="274" y="284"/>
                  </a:lnTo>
                  <a:lnTo>
                    <a:pt x="280" y="287"/>
                  </a:lnTo>
                  <a:lnTo>
                    <a:pt x="280" y="290"/>
                  </a:lnTo>
                  <a:lnTo>
                    <a:pt x="285" y="293"/>
                  </a:lnTo>
                  <a:lnTo>
                    <a:pt x="285" y="302"/>
                  </a:lnTo>
                  <a:lnTo>
                    <a:pt x="291" y="305"/>
                  </a:lnTo>
                  <a:lnTo>
                    <a:pt x="291" y="311"/>
                  </a:lnTo>
                  <a:lnTo>
                    <a:pt x="296" y="314"/>
                  </a:lnTo>
                  <a:lnTo>
                    <a:pt x="296" y="320"/>
                  </a:lnTo>
                  <a:lnTo>
                    <a:pt x="302" y="323"/>
                  </a:lnTo>
                  <a:lnTo>
                    <a:pt x="302" y="329"/>
                  </a:lnTo>
                  <a:lnTo>
                    <a:pt x="308" y="329"/>
                  </a:lnTo>
                  <a:lnTo>
                    <a:pt x="313" y="329"/>
                  </a:lnTo>
                  <a:lnTo>
                    <a:pt x="319" y="329"/>
                  </a:lnTo>
                  <a:lnTo>
                    <a:pt x="324" y="329"/>
                  </a:lnTo>
                  <a:lnTo>
                    <a:pt x="330" y="329"/>
                  </a:lnTo>
                  <a:lnTo>
                    <a:pt x="336" y="329"/>
                  </a:lnTo>
                  <a:lnTo>
                    <a:pt x="341" y="329"/>
                  </a:lnTo>
                  <a:lnTo>
                    <a:pt x="347" y="329"/>
                  </a:lnTo>
                  <a:lnTo>
                    <a:pt x="352" y="329"/>
                  </a:lnTo>
                  <a:lnTo>
                    <a:pt x="358" y="329"/>
                  </a:lnTo>
                  <a:lnTo>
                    <a:pt x="364" y="329"/>
                  </a:lnTo>
                  <a:lnTo>
                    <a:pt x="369" y="329"/>
                  </a:lnTo>
                  <a:lnTo>
                    <a:pt x="375" y="329"/>
                  </a:lnTo>
                  <a:lnTo>
                    <a:pt x="380" y="329"/>
                  </a:lnTo>
                  <a:lnTo>
                    <a:pt x="386" y="329"/>
                  </a:lnTo>
                  <a:lnTo>
                    <a:pt x="392" y="329"/>
                  </a:lnTo>
                  <a:lnTo>
                    <a:pt x="397" y="329"/>
                  </a:lnTo>
                  <a:lnTo>
                    <a:pt x="403" y="329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82" name="Freeform 122">
              <a:extLst>
                <a:ext uri="{FF2B5EF4-FFF2-40B4-BE49-F238E27FC236}">
                  <a16:creationId xmlns:a16="http://schemas.microsoft.com/office/drawing/2014/main" id="{BDFABF2B-46AD-583A-9C1E-CA1C4F37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" y="2911"/>
              <a:ext cx="357" cy="329"/>
            </a:xfrm>
            <a:custGeom>
              <a:avLst/>
              <a:gdLst>
                <a:gd name="T0" fmla="*/ 5 w 357"/>
                <a:gd name="T1" fmla="*/ 323 h 329"/>
                <a:gd name="T2" fmla="*/ 16 w 357"/>
                <a:gd name="T3" fmla="*/ 311 h 329"/>
                <a:gd name="T4" fmla="*/ 22 w 357"/>
                <a:gd name="T5" fmla="*/ 296 h 329"/>
                <a:gd name="T6" fmla="*/ 33 w 357"/>
                <a:gd name="T7" fmla="*/ 281 h 329"/>
                <a:gd name="T8" fmla="*/ 39 w 357"/>
                <a:gd name="T9" fmla="*/ 266 h 329"/>
                <a:gd name="T10" fmla="*/ 50 w 357"/>
                <a:gd name="T11" fmla="*/ 254 h 329"/>
                <a:gd name="T12" fmla="*/ 56 w 357"/>
                <a:gd name="T13" fmla="*/ 239 h 329"/>
                <a:gd name="T14" fmla="*/ 67 w 357"/>
                <a:gd name="T15" fmla="*/ 227 h 329"/>
                <a:gd name="T16" fmla="*/ 72 w 357"/>
                <a:gd name="T17" fmla="*/ 211 h 329"/>
                <a:gd name="T18" fmla="*/ 84 w 357"/>
                <a:gd name="T19" fmla="*/ 199 h 329"/>
                <a:gd name="T20" fmla="*/ 89 w 357"/>
                <a:gd name="T21" fmla="*/ 184 h 329"/>
                <a:gd name="T22" fmla="*/ 100 w 357"/>
                <a:gd name="T23" fmla="*/ 172 h 329"/>
                <a:gd name="T24" fmla="*/ 106 w 357"/>
                <a:gd name="T25" fmla="*/ 157 h 329"/>
                <a:gd name="T26" fmla="*/ 117 w 357"/>
                <a:gd name="T27" fmla="*/ 145 h 329"/>
                <a:gd name="T28" fmla="*/ 123 w 357"/>
                <a:gd name="T29" fmla="*/ 130 h 329"/>
                <a:gd name="T30" fmla="*/ 134 w 357"/>
                <a:gd name="T31" fmla="*/ 115 h 329"/>
                <a:gd name="T32" fmla="*/ 139 w 357"/>
                <a:gd name="T33" fmla="*/ 100 h 329"/>
                <a:gd name="T34" fmla="*/ 151 w 357"/>
                <a:gd name="T35" fmla="*/ 88 h 329"/>
                <a:gd name="T36" fmla="*/ 156 w 357"/>
                <a:gd name="T37" fmla="*/ 73 h 329"/>
                <a:gd name="T38" fmla="*/ 167 w 357"/>
                <a:gd name="T39" fmla="*/ 61 h 329"/>
                <a:gd name="T40" fmla="*/ 173 w 357"/>
                <a:gd name="T41" fmla="*/ 46 h 329"/>
                <a:gd name="T42" fmla="*/ 184 w 357"/>
                <a:gd name="T43" fmla="*/ 33 h 329"/>
                <a:gd name="T44" fmla="*/ 190 w 357"/>
                <a:gd name="T45" fmla="*/ 18 h 329"/>
                <a:gd name="T46" fmla="*/ 201 w 357"/>
                <a:gd name="T47" fmla="*/ 6 h 329"/>
                <a:gd name="T48" fmla="*/ 207 w 357"/>
                <a:gd name="T49" fmla="*/ 12 h 329"/>
                <a:gd name="T50" fmla="*/ 218 w 357"/>
                <a:gd name="T51" fmla="*/ 21 h 329"/>
                <a:gd name="T52" fmla="*/ 223 w 357"/>
                <a:gd name="T53" fmla="*/ 39 h 329"/>
                <a:gd name="T54" fmla="*/ 234 w 357"/>
                <a:gd name="T55" fmla="*/ 52 h 329"/>
                <a:gd name="T56" fmla="*/ 240 w 357"/>
                <a:gd name="T57" fmla="*/ 67 h 329"/>
                <a:gd name="T58" fmla="*/ 251 w 357"/>
                <a:gd name="T59" fmla="*/ 79 h 329"/>
                <a:gd name="T60" fmla="*/ 257 w 357"/>
                <a:gd name="T61" fmla="*/ 94 h 329"/>
                <a:gd name="T62" fmla="*/ 268 w 357"/>
                <a:gd name="T63" fmla="*/ 106 h 329"/>
                <a:gd name="T64" fmla="*/ 274 w 357"/>
                <a:gd name="T65" fmla="*/ 121 h 329"/>
                <a:gd name="T66" fmla="*/ 285 w 357"/>
                <a:gd name="T67" fmla="*/ 133 h 329"/>
                <a:gd name="T68" fmla="*/ 290 w 357"/>
                <a:gd name="T69" fmla="*/ 148 h 329"/>
                <a:gd name="T70" fmla="*/ 302 w 357"/>
                <a:gd name="T71" fmla="*/ 163 h 329"/>
                <a:gd name="T72" fmla="*/ 307 w 357"/>
                <a:gd name="T73" fmla="*/ 178 h 329"/>
                <a:gd name="T74" fmla="*/ 318 w 357"/>
                <a:gd name="T75" fmla="*/ 187 h 329"/>
                <a:gd name="T76" fmla="*/ 324 w 357"/>
                <a:gd name="T77" fmla="*/ 205 h 329"/>
                <a:gd name="T78" fmla="*/ 335 w 357"/>
                <a:gd name="T79" fmla="*/ 217 h 329"/>
                <a:gd name="T80" fmla="*/ 341 w 357"/>
                <a:gd name="T81" fmla="*/ 233 h 329"/>
                <a:gd name="T82" fmla="*/ 352 w 357"/>
                <a:gd name="T83" fmla="*/ 245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57" h="329">
                  <a:moveTo>
                    <a:pt x="0" y="329"/>
                  </a:moveTo>
                  <a:lnTo>
                    <a:pt x="5" y="326"/>
                  </a:lnTo>
                  <a:lnTo>
                    <a:pt x="5" y="323"/>
                  </a:lnTo>
                  <a:lnTo>
                    <a:pt x="11" y="320"/>
                  </a:lnTo>
                  <a:lnTo>
                    <a:pt x="11" y="314"/>
                  </a:lnTo>
                  <a:lnTo>
                    <a:pt x="16" y="311"/>
                  </a:lnTo>
                  <a:lnTo>
                    <a:pt x="16" y="305"/>
                  </a:lnTo>
                  <a:lnTo>
                    <a:pt x="22" y="302"/>
                  </a:lnTo>
                  <a:lnTo>
                    <a:pt x="22" y="296"/>
                  </a:lnTo>
                  <a:lnTo>
                    <a:pt x="28" y="293"/>
                  </a:lnTo>
                  <a:lnTo>
                    <a:pt x="28" y="284"/>
                  </a:lnTo>
                  <a:lnTo>
                    <a:pt x="33" y="281"/>
                  </a:lnTo>
                  <a:lnTo>
                    <a:pt x="33" y="275"/>
                  </a:lnTo>
                  <a:lnTo>
                    <a:pt x="39" y="272"/>
                  </a:lnTo>
                  <a:lnTo>
                    <a:pt x="39" y="266"/>
                  </a:lnTo>
                  <a:lnTo>
                    <a:pt x="44" y="263"/>
                  </a:lnTo>
                  <a:lnTo>
                    <a:pt x="44" y="257"/>
                  </a:lnTo>
                  <a:lnTo>
                    <a:pt x="50" y="254"/>
                  </a:lnTo>
                  <a:lnTo>
                    <a:pt x="50" y="248"/>
                  </a:lnTo>
                  <a:lnTo>
                    <a:pt x="56" y="245"/>
                  </a:lnTo>
                  <a:lnTo>
                    <a:pt x="56" y="239"/>
                  </a:lnTo>
                  <a:lnTo>
                    <a:pt x="61" y="236"/>
                  </a:lnTo>
                  <a:lnTo>
                    <a:pt x="61" y="230"/>
                  </a:lnTo>
                  <a:lnTo>
                    <a:pt x="67" y="227"/>
                  </a:lnTo>
                  <a:lnTo>
                    <a:pt x="67" y="220"/>
                  </a:lnTo>
                  <a:lnTo>
                    <a:pt x="72" y="217"/>
                  </a:lnTo>
                  <a:lnTo>
                    <a:pt x="72" y="211"/>
                  </a:lnTo>
                  <a:lnTo>
                    <a:pt x="78" y="208"/>
                  </a:lnTo>
                  <a:lnTo>
                    <a:pt x="78" y="202"/>
                  </a:lnTo>
                  <a:lnTo>
                    <a:pt x="84" y="199"/>
                  </a:lnTo>
                  <a:lnTo>
                    <a:pt x="84" y="193"/>
                  </a:lnTo>
                  <a:lnTo>
                    <a:pt x="89" y="190"/>
                  </a:lnTo>
                  <a:lnTo>
                    <a:pt x="89" y="184"/>
                  </a:lnTo>
                  <a:lnTo>
                    <a:pt x="95" y="181"/>
                  </a:lnTo>
                  <a:lnTo>
                    <a:pt x="95" y="175"/>
                  </a:lnTo>
                  <a:lnTo>
                    <a:pt x="100" y="172"/>
                  </a:lnTo>
                  <a:lnTo>
                    <a:pt x="100" y="166"/>
                  </a:lnTo>
                  <a:lnTo>
                    <a:pt x="106" y="163"/>
                  </a:lnTo>
                  <a:lnTo>
                    <a:pt x="106" y="157"/>
                  </a:lnTo>
                  <a:lnTo>
                    <a:pt x="112" y="154"/>
                  </a:lnTo>
                  <a:lnTo>
                    <a:pt x="112" y="148"/>
                  </a:lnTo>
                  <a:lnTo>
                    <a:pt x="117" y="145"/>
                  </a:lnTo>
                  <a:lnTo>
                    <a:pt x="117" y="136"/>
                  </a:lnTo>
                  <a:lnTo>
                    <a:pt x="123" y="133"/>
                  </a:lnTo>
                  <a:lnTo>
                    <a:pt x="123" y="130"/>
                  </a:lnTo>
                  <a:lnTo>
                    <a:pt x="128" y="127"/>
                  </a:lnTo>
                  <a:lnTo>
                    <a:pt x="128" y="118"/>
                  </a:lnTo>
                  <a:lnTo>
                    <a:pt x="134" y="115"/>
                  </a:lnTo>
                  <a:lnTo>
                    <a:pt x="134" y="109"/>
                  </a:lnTo>
                  <a:lnTo>
                    <a:pt x="139" y="106"/>
                  </a:lnTo>
                  <a:lnTo>
                    <a:pt x="139" y="100"/>
                  </a:lnTo>
                  <a:lnTo>
                    <a:pt x="145" y="97"/>
                  </a:lnTo>
                  <a:lnTo>
                    <a:pt x="145" y="91"/>
                  </a:lnTo>
                  <a:lnTo>
                    <a:pt x="151" y="88"/>
                  </a:lnTo>
                  <a:lnTo>
                    <a:pt x="151" y="82"/>
                  </a:lnTo>
                  <a:lnTo>
                    <a:pt x="156" y="79"/>
                  </a:lnTo>
                  <a:lnTo>
                    <a:pt x="156" y="73"/>
                  </a:lnTo>
                  <a:lnTo>
                    <a:pt x="162" y="70"/>
                  </a:lnTo>
                  <a:lnTo>
                    <a:pt x="162" y="64"/>
                  </a:lnTo>
                  <a:lnTo>
                    <a:pt x="167" y="61"/>
                  </a:lnTo>
                  <a:lnTo>
                    <a:pt x="167" y="55"/>
                  </a:lnTo>
                  <a:lnTo>
                    <a:pt x="173" y="52"/>
                  </a:lnTo>
                  <a:lnTo>
                    <a:pt x="173" y="46"/>
                  </a:lnTo>
                  <a:lnTo>
                    <a:pt x="179" y="42"/>
                  </a:lnTo>
                  <a:lnTo>
                    <a:pt x="179" y="36"/>
                  </a:lnTo>
                  <a:lnTo>
                    <a:pt x="184" y="33"/>
                  </a:lnTo>
                  <a:lnTo>
                    <a:pt x="184" y="27"/>
                  </a:lnTo>
                  <a:lnTo>
                    <a:pt x="190" y="24"/>
                  </a:lnTo>
                  <a:lnTo>
                    <a:pt x="190" y="18"/>
                  </a:lnTo>
                  <a:lnTo>
                    <a:pt x="195" y="15"/>
                  </a:lnTo>
                  <a:lnTo>
                    <a:pt x="195" y="9"/>
                  </a:lnTo>
                  <a:lnTo>
                    <a:pt x="201" y="6"/>
                  </a:lnTo>
                  <a:lnTo>
                    <a:pt x="201" y="0"/>
                  </a:lnTo>
                  <a:lnTo>
                    <a:pt x="207" y="3"/>
                  </a:lnTo>
                  <a:lnTo>
                    <a:pt x="207" y="12"/>
                  </a:lnTo>
                  <a:lnTo>
                    <a:pt x="212" y="15"/>
                  </a:lnTo>
                  <a:lnTo>
                    <a:pt x="212" y="18"/>
                  </a:lnTo>
                  <a:lnTo>
                    <a:pt x="218" y="21"/>
                  </a:lnTo>
                  <a:lnTo>
                    <a:pt x="218" y="30"/>
                  </a:lnTo>
                  <a:lnTo>
                    <a:pt x="223" y="33"/>
                  </a:lnTo>
                  <a:lnTo>
                    <a:pt x="223" y="39"/>
                  </a:lnTo>
                  <a:lnTo>
                    <a:pt x="229" y="42"/>
                  </a:lnTo>
                  <a:lnTo>
                    <a:pt x="229" y="49"/>
                  </a:lnTo>
                  <a:lnTo>
                    <a:pt x="234" y="52"/>
                  </a:lnTo>
                  <a:lnTo>
                    <a:pt x="234" y="58"/>
                  </a:lnTo>
                  <a:lnTo>
                    <a:pt x="240" y="61"/>
                  </a:lnTo>
                  <a:lnTo>
                    <a:pt x="240" y="67"/>
                  </a:lnTo>
                  <a:lnTo>
                    <a:pt x="246" y="70"/>
                  </a:lnTo>
                  <a:lnTo>
                    <a:pt x="246" y="76"/>
                  </a:lnTo>
                  <a:lnTo>
                    <a:pt x="251" y="79"/>
                  </a:lnTo>
                  <a:lnTo>
                    <a:pt x="251" y="85"/>
                  </a:lnTo>
                  <a:lnTo>
                    <a:pt x="257" y="88"/>
                  </a:lnTo>
                  <a:lnTo>
                    <a:pt x="257" y="94"/>
                  </a:lnTo>
                  <a:lnTo>
                    <a:pt x="262" y="97"/>
                  </a:lnTo>
                  <a:lnTo>
                    <a:pt x="262" y="103"/>
                  </a:lnTo>
                  <a:lnTo>
                    <a:pt x="268" y="106"/>
                  </a:lnTo>
                  <a:lnTo>
                    <a:pt x="268" y="112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9" y="124"/>
                  </a:lnTo>
                  <a:lnTo>
                    <a:pt x="279" y="130"/>
                  </a:lnTo>
                  <a:lnTo>
                    <a:pt x="285" y="133"/>
                  </a:lnTo>
                  <a:lnTo>
                    <a:pt x="285" y="139"/>
                  </a:lnTo>
                  <a:lnTo>
                    <a:pt x="290" y="142"/>
                  </a:lnTo>
                  <a:lnTo>
                    <a:pt x="290" y="148"/>
                  </a:lnTo>
                  <a:lnTo>
                    <a:pt x="296" y="151"/>
                  </a:lnTo>
                  <a:lnTo>
                    <a:pt x="296" y="160"/>
                  </a:lnTo>
                  <a:lnTo>
                    <a:pt x="302" y="163"/>
                  </a:lnTo>
                  <a:lnTo>
                    <a:pt x="302" y="166"/>
                  </a:lnTo>
                  <a:lnTo>
                    <a:pt x="307" y="169"/>
                  </a:lnTo>
                  <a:lnTo>
                    <a:pt x="307" y="178"/>
                  </a:lnTo>
                  <a:lnTo>
                    <a:pt x="313" y="181"/>
                  </a:lnTo>
                  <a:lnTo>
                    <a:pt x="313" y="184"/>
                  </a:lnTo>
                  <a:lnTo>
                    <a:pt x="318" y="187"/>
                  </a:lnTo>
                  <a:lnTo>
                    <a:pt x="318" y="196"/>
                  </a:lnTo>
                  <a:lnTo>
                    <a:pt x="324" y="199"/>
                  </a:lnTo>
                  <a:lnTo>
                    <a:pt x="324" y="205"/>
                  </a:lnTo>
                  <a:lnTo>
                    <a:pt x="330" y="208"/>
                  </a:lnTo>
                  <a:lnTo>
                    <a:pt x="330" y="214"/>
                  </a:lnTo>
                  <a:lnTo>
                    <a:pt x="335" y="217"/>
                  </a:lnTo>
                  <a:lnTo>
                    <a:pt x="335" y="224"/>
                  </a:lnTo>
                  <a:lnTo>
                    <a:pt x="341" y="227"/>
                  </a:lnTo>
                  <a:lnTo>
                    <a:pt x="341" y="233"/>
                  </a:lnTo>
                  <a:lnTo>
                    <a:pt x="346" y="236"/>
                  </a:lnTo>
                  <a:lnTo>
                    <a:pt x="346" y="242"/>
                  </a:lnTo>
                  <a:lnTo>
                    <a:pt x="352" y="245"/>
                  </a:lnTo>
                  <a:lnTo>
                    <a:pt x="352" y="251"/>
                  </a:lnTo>
                  <a:lnTo>
                    <a:pt x="357" y="2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83" name="Freeform 123">
              <a:extLst>
                <a:ext uri="{FF2B5EF4-FFF2-40B4-BE49-F238E27FC236}">
                  <a16:creationId xmlns:a16="http://schemas.microsoft.com/office/drawing/2014/main" id="{D6ED97AC-5634-C863-A42B-C576703DC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" y="2911"/>
              <a:ext cx="409" cy="329"/>
            </a:xfrm>
            <a:custGeom>
              <a:avLst/>
              <a:gdLst>
                <a:gd name="T0" fmla="*/ 6 w 409"/>
                <a:gd name="T1" fmla="*/ 263 h 329"/>
                <a:gd name="T2" fmla="*/ 12 w 409"/>
                <a:gd name="T3" fmla="*/ 278 h 329"/>
                <a:gd name="T4" fmla="*/ 23 w 409"/>
                <a:gd name="T5" fmla="*/ 290 h 329"/>
                <a:gd name="T6" fmla="*/ 28 w 409"/>
                <a:gd name="T7" fmla="*/ 308 h 329"/>
                <a:gd name="T8" fmla="*/ 40 w 409"/>
                <a:gd name="T9" fmla="*/ 317 h 329"/>
                <a:gd name="T10" fmla="*/ 51 w 409"/>
                <a:gd name="T11" fmla="*/ 329 h 329"/>
                <a:gd name="T12" fmla="*/ 68 w 409"/>
                <a:gd name="T13" fmla="*/ 329 h 329"/>
                <a:gd name="T14" fmla="*/ 84 w 409"/>
                <a:gd name="T15" fmla="*/ 329 h 329"/>
                <a:gd name="T16" fmla="*/ 101 w 409"/>
                <a:gd name="T17" fmla="*/ 329 h 329"/>
                <a:gd name="T18" fmla="*/ 118 w 409"/>
                <a:gd name="T19" fmla="*/ 329 h 329"/>
                <a:gd name="T20" fmla="*/ 135 w 409"/>
                <a:gd name="T21" fmla="*/ 329 h 329"/>
                <a:gd name="T22" fmla="*/ 151 w 409"/>
                <a:gd name="T23" fmla="*/ 323 h 329"/>
                <a:gd name="T24" fmla="*/ 157 w 409"/>
                <a:gd name="T25" fmla="*/ 308 h 329"/>
                <a:gd name="T26" fmla="*/ 168 w 409"/>
                <a:gd name="T27" fmla="*/ 296 h 329"/>
                <a:gd name="T28" fmla="*/ 174 w 409"/>
                <a:gd name="T29" fmla="*/ 281 h 329"/>
                <a:gd name="T30" fmla="*/ 185 w 409"/>
                <a:gd name="T31" fmla="*/ 269 h 329"/>
                <a:gd name="T32" fmla="*/ 191 w 409"/>
                <a:gd name="T33" fmla="*/ 254 h 329"/>
                <a:gd name="T34" fmla="*/ 202 w 409"/>
                <a:gd name="T35" fmla="*/ 242 h 329"/>
                <a:gd name="T36" fmla="*/ 207 w 409"/>
                <a:gd name="T37" fmla="*/ 224 h 329"/>
                <a:gd name="T38" fmla="*/ 219 w 409"/>
                <a:gd name="T39" fmla="*/ 211 h 329"/>
                <a:gd name="T40" fmla="*/ 224 w 409"/>
                <a:gd name="T41" fmla="*/ 196 h 329"/>
                <a:gd name="T42" fmla="*/ 235 w 409"/>
                <a:gd name="T43" fmla="*/ 184 h 329"/>
                <a:gd name="T44" fmla="*/ 241 w 409"/>
                <a:gd name="T45" fmla="*/ 169 h 329"/>
                <a:gd name="T46" fmla="*/ 252 w 409"/>
                <a:gd name="T47" fmla="*/ 157 h 329"/>
                <a:gd name="T48" fmla="*/ 258 w 409"/>
                <a:gd name="T49" fmla="*/ 142 h 329"/>
                <a:gd name="T50" fmla="*/ 269 w 409"/>
                <a:gd name="T51" fmla="*/ 130 h 329"/>
                <a:gd name="T52" fmla="*/ 274 w 409"/>
                <a:gd name="T53" fmla="*/ 115 h 329"/>
                <a:gd name="T54" fmla="*/ 286 w 409"/>
                <a:gd name="T55" fmla="*/ 103 h 329"/>
                <a:gd name="T56" fmla="*/ 291 w 409"/>
                <a:gd name="T57" fmla="*/ 88 h 329"/>
                <a:gd name="T58" fmla="*/ 302 w 409"/>
                <a:gd name="T59" fmla="*/ 73 h 329"/>
                <a:gd name="T60" fmla="*/ 308 w 409"/>
                <a:gd name="T61" fmla="*/ 58 h 329"/>
                <a:gd name="T62" fmla="*/ 319 w 409"/>
                <a:gd name="T63" fmla="*/ 46 h 329"/>
                <a:gd name="T64" fmla="*/ 325 w 409"/>
                <a:gd name="T65" fmla="*/ 30 h 329"/>
                <a:gd name="T66" fmla="*/ 336 w 409"/>
                <a:gd name="T67" fmla="*/ 18 h 329"/>
                <a:gd name="T68" fmla="*/ 342 w 409"/>
                <a:gd name="T69" fmla="*/ 3 h 329"/>
                <a:gd name="T70" fmla="*/ 353 w 409"/>
                <a:gd name="T71" fmla="*/ 9 h 329"/>
                <a:gd name="T72" fmla="*/ 358 w 409"/>
                <a:gd name="T73" fmla="*/ 24 h 329"/>
                <a:gd name="T74" fmla="*/ 369 w 409"/>
                <a:gd name="T75" fmla="*/ 36 h 329"/>
                <a:gd name="T76" fmla="*/ 375 w 409"/>
                <a:gd name="T77" fmla="*/ 52 h 329"/>
                <a:gd name="T78" fmla="*/ 386 w 409"/>
                <a:gd name="T79" fmla="*/ 64 h 329"/>
                <a:gd name="T80" fmla="*/ 392 w 409"/>
                <a:gd name="T81" fmla="*/ 79 h 329"/>
                <a:gd name="T82" fmla="*/ 403 w 409"/>
                <a:gd name="T83" fmla="*/ 94 h 3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9" h="329">
                  <a:moveTo>
                    <a:pt x="0" y="254"/>
                  </a:moveTo>
                  <a:lnTo>
                    <a:pt x="0" y="260"/>
                  </a:lnTo>
                  <a:lnTo>
                    <a:pt x="6" y="263"/>
                  </a:lnTo>
                  <a:lnTo>
                    <a:pt x="6" y="269"/>
                  </a:lnTo>
                  <a:lnTo>
                    <a:pt x="12" y="272"/>
                  </a:lnTo>
                  <a:lnTo>
                    <a:pt x="12" y="278"/>
                  </a:lnTo>
                  <a:lnTo>
                    <a:pt x="17" y="281"/>
                  </a:lnTo>
                  <a:lnTo>
                    <a:pt x="17" y="287"/>
                  </a:lnTo>
                  <a:lnTo>
                    <a:pt x="23" y="290"/>
                  </a:lnTo>
                  <a:lnTo>
                    <a:pt x="23" y="296"/>
                  </a:lnTo>
                  <a:lnTo>
                    <a:pt x="28" y="299"/>
                  </a:lnTo>
                  <a:lnTo>
                    <a:pt x="28" y="308"/>
                  </a:lnTo>
                  <a:lnTo>
                    <a:pt x="34" y="311"/>
                  </a:lnTo>
                  <a:lnTo>
                    <a:pt x="34" y="314"/>
                  </a:lnTo>
                  <a:lnTo>
                    <a:pt x="40" y="317"/>
                  </a:lnTo>
                  <a:lnTo>
                    <a:pt x="40" y="326"/>
                  </a:lnTo>
                  <a:lnTo>
                    <a:pt x="45" y="329"/>
                  </a:lnTo>
                  <a:lnTo>
                    <a:pt x="51" y="329"/>
                  </a:lnTo>
                  <a:lnTo>
                    <a:pt x="56" y="329"/>
                  </a:lnTo>
                  <a:lnTo>
                    <a:pt x="62" y="329"/>
                  </a:lnTo>
                  <a:lnTo>
                    <a:pt x="68" y="329"/>
                  </a:lnTo>
                  <a:lnTo>
                    <a:pt x="73" y="329"/>
                  </a:lnTo>
                  <a:lnTo>
                    <a:pt x="79" y="329"/>
                  </a:lnTo>
                  <a:lnTo>
                    <a:pt x="84" y="329"/>
                  </a:lnTo>
                  <a:lnTo>
                    <a:pt x="90" y="329"/>
                  </a:lnTo>
                  <a:lnTo>
                    <a:pt x="96" y="329"/>
                  </a:lnTo>
                  <a:lnTo>
                    <a:pt x="101" y="329"/>
                  </a:lnTo>
                  <a:lnTo>
                    <a:pt x="107" y="329"/>
                  </a:lnTo>
                  <a:lnTo>
                    <a:pt x="112" y="329"/>
                  </a:lnTo>
                  <a:lnTo>
                    <a:pt x="118" y="329"/>
                  </a:lnTo>
                  <a:lnTo>
                    <a:pt x="123" y="329"/>
                  </a:lnTo>
                  <a:lnTo>
                    <a:pt x="129" y="329"/>
                  </a:lnTo>
                  <a:lnTo>
                    <a:pt x="135" y="329"/>
                  </a:lnTo>
                  <a:lnTo>
                    <a:pt x="140" y="329"/>
                  </a:lnTo>
                  <a:lnTo>
                    <a:pt x="146" y="326"/>
                  </a:lnTo>
                  <a:lnTo>
                    <a:pt x="151" y="323"/>
                  </a:lnTo>
                  <a:lnTo>
                    <a:pt x="151" y="317"/>
                  </a:lnTo>
                  <a:lnTo>
                    <a:pt x="157" y="314"/>
                  </a:lnTo>
                  <a:lnTo>
                    <a:pt x="157" y="308"/>
                  </a:lnTo>
                  <a:lnTo>
                    <a:pt x="163" y="305"/>
                  </a:lnTo>
                  <a:lnTo>
                    <a:pt x="163" y="299"/>
                  </a:lnTo>
                  <a:lnTo>
                    <a:pt x="168" y="296"/>
                  </a:lnTo>
                  <a:lnTo>
                    <a:pt x="168" y="290"/>
                  </a:lnTo>
                  <a:lnTo>
                    <a:pt x="174" y="287"/>
                  </a:lnTo>
                  <a:lnTo>
                    <a:pt x="174" y="281"/>
                  </a:lnTo>
                  <a:lnTo>
                    <a:pt x="179" y="278"/>
                  </a:lnTo>
                  <a:lnTo>
                    <a:pt x="179" y="272"/>
                  </a:lnTo>
                  <a:lnTo>
                    <a:pt x="185" y="269"/>
                  </a:lnTo>
                  <a:lnTo>
                    <a:pt x="185" y="263"/>
                  </a:lnTo>
                  <a:lnTo>
                    <a:pt x="191" y="260"/>
                  </a:lnTo>
                  <a:lnTo>
                    <a:pt x="191" y="254"/>
                  </a:lnTo>
                  <a:lnTo>
                    <a:pt x="196" y="251"/>
                  </a:lnTo>
                  <a:lnTo>
                    <a:pt x="196" y="245"/>
                  </a:lnTo>
                  <a:lnTo>
                    <a:pt x="202" y="242"/>
                  </a:lnTo>
                  <a:lnTo>
                    <a:pt x="202" y="236"/>
                  </a:lnTo>
                  <a:lnTo>
                    <a:pt x="207" y="233"/>
                  </a:lnTo>
                  <a:lnTo>
                    <a:pt x="207" y="224"/>
                  </a:lnTo>
                  <a:lnTo>
                    <a:pt x="213" y="220"/>
                  </a:lnTo>
                  <a:lnTo>
                    <a:pt x="213" y="214"/>
                  </a:lnTo>
                  <a:lnTo>
                    <a:pt x="219" y="211"/>
                  </a:lnTo>
                  <a:lnTo>
                    <a:pt x="219" y="205"/>
                  </a:lnTo>
                  <a:lnTo>
                    <a:pt x="224" y="202"/>
                  </a:lnTo>
                  <a:lnTo>
                    <a:pt x="224" y="196"/>
                  </a:lnTo>
                  <a:lnTo>
                    <a:pt x="230" y="193"/>
                  </a:lnTo>
                  <a:lnTo>
                    <a:pt x="230" y="187"/>
                  </a:lnTo>
                  <a:lnTo>
                    <a:pt x="235" y="184"/>
                  </a:lnTo>
                  <a:lnTo>
                    <a:pt x="235" y="178"/>
                  </a:lnTo>
                  <a:lnTo>
                    <a:pt x="241" y="175"/>
                  </a:lnTo>
                  <a:lnTo>
                    <a:pt x="241" y="169"/>
                  </a:lnTo>
                  <a:lnTo>
                    <a:pt x="246" y="166"/>
                  </a:lnTo>
                  <a:lnTo>
                    <a:pt x="246" y="160"/>
                  </a:lnTo>
                  <a:lnTo>
                    <a:pt x="252" y="157"/>
                  </a:lnTo>
                  <a:lnTo>
                    <a:pt x="252" y="151"/>
                  </a:lnTo>
                  <a:lnTo>
                    <a:pt x="258" y="148"/>
                  </a:lnTo>
                  <a:lnTo>
                    <a:pt x="258" y="142"/>
                  </a:lnTo>
                  <a:lnTo>
                    <a:pt x="263" y="139"/>
                  </a:lnTo>
                  <a:lnTo>
                    <a:pt x="263" y="133"/>
                  </a:lnTo>
                  <a:lnTo>
                    <a:pt x="269" y="130"/>
                  </a:lnTo>
                  <a:lnTo>
                    <a:pt x="269" y="124"/>
                  </a:lnTo>
                  <a:lnTo>
                    <a:pt x="274" y="121"/>
                  </a:lnTo>
                  <a:lnTo>
                    <a:pt x="274" y="115"/>
                  </a:lnTo>
                  <a:lnTo>
                    <a:pt x="280" y="112"/>
                  </a:lnTo>
                  <a:lnTo>
                    <a:pt x="280" y="106"/>
                  </a:lnTo>
                  <a:lnTo>
                    <a:pt x="286" y="103"/>
                  </a:lnTo>
                  <a:lnTo>
                    <a:pt x="286" y="97"/>
                  </a:lnTo>
                  <a:lnTo>
                    <a:pt x="291" y="94"/>
                  </a:lnTo>
                  <a:lnTo>
                    <a:pt x="291" y="88"/>
                  </a:lnTo>
                  <a:lnTo>
                    <a:pt x="297" y="85"/>
                  </a:lnTo>
                  <a:lnTo>
                    <a:pt x="297" y="76"/>
                  </a:lnTo>
                  <a:lnTo>
                    <a:pt x="302" y="73"/>
                  </a:lnTo>
                  <a:lnTo>
                    <a:pt x="302" y="70"/>
                  </a:lnTo>
                  <a:lnTo>
                    <a:pt x="308" y="67"/>
                  </a:lnTo>
                  <a:lnTo>
                    <a:pt x="308" y="58"/>
                  </a:lnTo>
                  <a:lnTo>
                    <a:pt x="314" y="55"/>
                  </a:lnTo>
                  <a:lnTo>
                    <a:pt x="314" y="49"/>
                  </a:lnTo>
                  <a:lnTo>
                    <a:pt x="319" y="46"/>
                  </a:lnTo>
                  <a:lnTo>
                    <a:pt x="319" y="39"/>
                  </a:lnTo>
                  <a:lnTo>
                    <a:pt x="325" y="36"/>
                  </a:lnTo>
                  <a:lnTo>
                    <a:pt x="325" y="30"/>
                  </a:lnTo>
                  <a:lnTo>
                    <a:pt x="330" y="27"/>
                  </a:lnTo>
                  <a:lnTo>
                    <a:pt x="330" y="21"/>
                  </a:lnTo>
                  <a:lnTo>
                    <a:pt x="336" y="18"/>
                  </a:lnTo>
                  <a:lnTo>
                    <a:pt x="336" y="12"/>
                  </a:lnTo>
                  <a:lnTo>
                    <a:pt x="342" y="9"/>
                  </a:lnTo>
                  <a:lnTo>
                    <a:pt x="342" y="3"/>
                  </a:lnTo>
                  <a:lnTo>
                    <a:pt x="347" y="0"/>
                  </a:lnTo>
                  <a:lnTo>
                    <a:pt x="347" y="6"/>
                  </a:lnTo>
                  <a:lnTo>
                    <a:pt x="353" y="9"/>
                  </a:lnTo>
                  <a:lnTo>
                    <a:pt x="353" y="15"/>
                  </a:lnTo>
                  <a:lnTo>
                    <a:pt x="358" y="18"/>
                  </a:lnTo>
                  <a:lnTo>
                    <a:pt x="358" y="24"/>
                  </a:lnTo>
                  <a:lnTo>
                    <a:pt x="364" y="27"/>
                  </a:lnTo>
                  <a:lnTo>
                    <a:pt x="364" y="33"/>
                  </a:lnTo>
                  <a:lnTo>
                    <a:pt x="369" y="36"/>
                  </a:lnTo>
                  <a:lnTo>
                    <a:pt x="369" y="42"/>
                  </a:lnTo>
                  <a:lnTo>
                    <a:pt x="375" y="46"/>
                  </a:lnTo>
                  <a:lnTo>
                    <a:pt x="375" y="52"/>
                  </a:lnTo>
                  <a:lnTo>
                    <a:pt x="381" y="55"/>
                  </a:lnTo>
                  <a:lnTo>
                    <a:pt x="381" y="61"/>
                  </a:lnTo>
                  <a:lnTo>
                    <a:pt x="386" y="64"/>
                  </a:lnTo>
                  <a:lnTo>
                    <a:pt x="386" y="73"/>
                  </a:lnTo>
                  <a:lnTo>
                    <a:pt x="392" y="76"/>
                  </a:lnTo>
                  <a:lnTo>
                    <a:pt x="392" y="79"/>
                  </a:lnTo>
                  <a:lnTo>
                    <a:pt x="397" y="82"/>
                  </a:lnTo>
                  <a:lnTo>
                    <a:pt x="397" y="91"/>
                  </a:lnTo>
                  <a:lnTo>
                    <a:pt x="403" y="94"/>
                  </a:lnTo>
                  <a:lnTo>
                    <a:pt x="403" y="100"/>
                  </a:lnTo>
                  <a:lnTo>
                    <a:pt x="409" y="103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84" name="Freeform 124">
              <a:extLst>
                <a:ext uri="{FF2B5EF4-FFF2-40B4-BE49-F238E27FC236}">
                  <a16:creationId xmlns:a16="http://schemas.microsoft.com/office/drawing/2014/main" id="{C36F1484-AA12-DA4C-9303-F3727ED8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2966"/>
              <a:ext cx="402" cy="274"/>
            </a:xfrm>
            <a:custGeom>
              <a:avLst/>
              <a:gdLst>
                <a:gd name="T0" fmla="*/ 5 w 402"/>
                <a:gd name="T1" fmla="*/ 57 h 274"/>
                <a:gd name="T2" fmla="*/ 11 w 402"/>
                <a:gd name="T3" fmla="*/ 72 h 274"/>
                <a:gd name="T4" fmla="*/ 22 w 402"/>
                <a:gd name="T5" fmla="*/ 84 h 274"/>
                <a:gd name="T6" fmla="*/ 28 w 402"/>
                <a:gd name="T7" fmla="*/ 99 h 274"/>
                <a:gd name="T8" fmla="*/ 39 w 402"/>
                <a:gd name="T9" fmla="*/ 111 h 274"/>
                <a:gd name="T10" fmla="*/ 44 w 402"/>
                <a:gd name="T11" fmla="*/ 126 h 274"/>
                <a:gd name="T12" fmla="*/ 55 w 402"/>
                <a:gd name="T13" fmla="*/ 138 h 274"/>
                <a:gd name="T14" fmla="*/ 61 w 402"/>
                <a:gd name="T15" fmla="*/ 153 h 274"/>
                <a:gd name="T16" fmla="*/ 72 w 402"/>
                <a:gd name="T17" fmla="*/ 169 h 274"/>
                <a:gd name="T18" fmla="*/ 78 w 402"/>
                <a:gd name="T19" fmla="*/ 184 h 274"/>
                <a:gd name="T20" fmla="*/ 89 w 402"/>
                <a:gd name="T21" fmla="*/ 193 h 274"/>
                <a:gd name="T22" fmla="*/ 95 w 402"/>
                <a:gd name="T23" fmla="*/ 211 h 274"/>
                <a:gd name="T24" fmla="*/ 106 w 402"/>
                <a:gd name="T25" fmla="*/ 223 h 274"/>
                <a:gd name="T26" fmla="*/ 111 w 402"/>
                <a:gd name="T27" fmla="*/ 238 h 274"/>
                <a:gd name="T28" fmla="*/ 123 w 402"/>
                <a:gd name="T29" fmla="*/ 250 h 274"/>
                <a:gd name="T30" fmla="*/ 128 w 402"/>
                <a:gd name="T31" fmla="*/ 265 h 274"/>
                <a:gd name="T32" fmla="*/ 139 w 402"/>
                <a:gd name="T33" fmla="*/ 274 h 274"/>
                <a:gd name="T34" fmla="*/ 156 w 402"/>
                <a:gd name="T35" fmla="*/ 274 h 274"/>
                <a:gd name="T36" fmla="*/ 173 w 402"/>
                <a:gd name="T37" fmla="*/ 274 h 274"/>
                <a:gd name="T38" fmla="*/ 190 w 402"/>
                <a:gd name="T39" fmla="*/ 274 h 274"/>
                <a:gd name="T40" fmla="*/ 206 w 402"/>
                <a:gd name="T41" fmla="*/ 274 h 274"/>
                <a:gd name="T42" fmla="*/ 223 w 402"/>
                <a:gd name="T43" fmla="*/ 274 h 274"/>
                <a:gd name="T44" fmla="*/ 240 w 402"/>
                <a:gd name="T45" fmla="*/ 271 h 274"/>
                <a:gd name="T46" fmla="*/ 246 w 402"/>
                <a:gd name="T47" fmla="*/ 256 h 274"/>
                <a:gd name="T48" fmla="*/ 257 w 402"/>
                <a:gd name="T49" fmla="*/ 244 h 274"/>
                <a:gd name="T50" fmla="*/ 262 w 402"/>
                <a:gd name="T51" fmla="*/ 229 h 274"/>
                <a:gd name="T52" fmla="*/ 274 w 402"/>
                <a:gd name="T53" fmla="*/ 217 h 274"/>
                <a:gd name="T54" fmla="*/ 279 w 402"/>
                <a:gd name="T55" fmla="*/ 202 h 274"/>
                <a:gd name="T56" fmla="*/ 290 w 402"/>
                <a:gd name="T57" fmla="*/ 190 h 274"/>
                <a:gd name="T58" fmla="*/ 296 w 402"/>
                <a:gd name="T59" fmla="*/ 175 h 274"/>
                <a:gd name="T60" fmla="*/ 307 w 402"/>
                <a:gd name="T61" fmla="*/ 162 h 274"/>
                <a:gd name="T62" fmla="*/ 313 w 402"/>
                <a:gd name="T63" fmla="*/ 147 h 274"/>
                <a:gd name="T64" fmla="*/ 324 w 402"/>
                <a:gd name="T65" fmla="*/ 135 h 274"/>
                <a:gd name="T66" fmla="*/ 329 w 402"/>
                <a:gd name="T67" fmla="*/ 117 h 274"/>
                <a:gd name="T68" fmla="*/ 341 w 402"/>
                <a:gd name="T69" fmla="*/ 105 h 274"/>
                <a:gd name="T70" fmla="*/ 346 w 402"/>
                <a:gd name="T71" fmla="*/ 90 h 274"/>
                <a:gd name="T72" fmla="*/ 357 w 402"/>
                <a:gd name="T73" fmla="*/ 78 h 274"/>
                <a:gd name="T74" fmla="*/ 363 w 402"/>
                <a:gd name="T75" fmla="*/ 63 h 274"/>
                <a:gd name="T76" fmla="*/ 374 w 402"/>
                <a:gd name="T77" fmla="*/ 51 h 274"/>
                <a:gd name="T78" fmla="*/ 380 w 402"/>
                <a:gd name="T79" fmla="*/ 36 h 274"/>
                <a:gd name="T80" fmla="*/ 391 w 402"/>
                <a:gd name="T81" fmla="*/ 24 h 274"/>
                <a:gd name="T82" fmla="*/ 397 w 402"/>
                <a:gd name="T83" fmla="*/ 9 h 2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2" h="274">
                  <a:moveTo>
                    <a:pt x="0" y="48"/>
                  </a:moveTo>
                  <a:lnTo>
                    <a:pt x="0" y="54"/>
                  </a:lnTo>
                  <a:lnTo>
                    <a:pt x="5" y="57"/>
                  </a:lnTo>
                  <a:lnTo>
                    <a:pt x="5" y="63"/>
                  </a:lnTo>
                  <a:lnTo>
                    <a:pt x="11" y="66"/>
                  </a:lnTo>
                  <a:lnTo>
                    <a:pt x="11" y="72"/>
                  </a:lnTo>
                  <a:lnTo>
                    <a:pt x="16" y="75"/>
                  </a:lnTo>
                  <a:lnTo>
                    <a:pt x="16" y="81"/>
                  </a:lnTo>
                  <a:lnTo>
                    <a:pt x="22" y="84"/>
                  </a:lnTo>
                  <a:lnTo>
                    <a:pt x="22" y="90"/>
                  </a:lnTo>
                  <a:lnTo>
                    <a:pt x="28" y="93"/>
                  </a:lnTo>
                  <a:lnTo>
                    <a:pt x="28" y="99"/>
                  </a:lnTo>
                  <a:lnTo>
                    <a:pt x="33" y="102"/>
                  </a:lnTo>
                  <a:lnTo>
                    <a:pt x="33" y="108"/>
                  </a:lnTo>
                  <a:lnTo>
                    <a:pt x="39" y="111"/>
                  </a:lnTo>
                  <a:lnTo>
                    <a:pt x="39" y="117"/>
                  </a:lnTo>
                  <a:lnTo>
                    <a:pt x="44" y="120"/>
                  </a:lnTo>
                  <a:lnTo>
                    <a:pt x="44" y="126"/>
                  </a:lnTo>
                  <a:lnTo>
                    <a:pt x="50" y="129"/>
                  </a:lnTo>
                  <a:lnTo>
                    <a:pt x="50" y="135"/>
                  </a:lnTo>
                  <a:lnTo>
                    <a:pt x="55" y="138"/>
                  </a:lnTo>
                  <a:lnTo>
                    <a:pt x="55" y="147"/>
                  </a:lnTo>
                  <a:lnTo>
                    <a:pt x="61" y="150"/>
                  </a:lnTo>
                  <a:lnTo>
                    <a:pt x="61" y="153"/>
                  </a:lnTo>
                  <a:lnTo>
                    <a:pt x="67" y="156"/>
                  </a:lnTo>
                  <a:lnTo>
                    <a:pt x="67" y="165"/>
                  </a:lnTo>
                  <a:lnTo>
                    <a:pt x="72" y="169"/>
                  </a:lnTo>
                  <a:lnTo>
                    <a:pt x="72" y="172"/>
                  </a:lnTo>
                  <a:lnTo>
                    <a:pt x="78" y="175"/>
                  </a:lnTo>
                  <a:lnTo>
                    <a:pt x="78" y="184"/>
                  </a:lnTo>
                  <a:lnTo>
                    <a:pt x="83" y="187"/>
                  </a:lnTo>
                  <a:lnTo>
                    <a:pt x="83" y="190"/>
                  </a:lnTo>
                  <a:lnTo>
                    <a:pt x="89" y="193"/>
                  </a:lnTo>
                  <a:lnTo>
                    <a:pt x="89" y="202"/>
                  </a:lnTo>
                  <a:lnTo>
                    <a:pt x="95" y="205"/>
                  </a:lnTo>
                  <a:lnTo>
                    <a:pt x="95" y="211"/>
                  </a:lnTo>
                  <a:lnTo>
                    <a:pt x="100" y="214"/>
                  </a:lnTo>
                  <a:lnTo>
                    <a:pt x="100" y="220"/>
                  </a:lnTo>
                  <a:lnTo>
                    <a:pt x="106" y="223"/>
                  </a:lnTo>
                  <a:lnTo>
                    <a:pt x="106" y="229"/>
                  </a:lnTo>
                  <a:lnTo>
                    <a:pt x="111" y="232"/>
                  </a:lnTo>
                  <a:lnTo>
                    <a:pt x="111" y="238"/>
                  </a:lnTo>
                  <a:lnTo>
                    <a:pt x="117" y="241"/>
                  </a:lnTo>
                  <a:lnTo>
                    <a:pt x="117" y="247"/>
                  </a:lnTo>
                  <a:lnTo>
                    <a:pt x="123" y="250"/>
                  </a:lnTo>
                  <a:lnTo>
                    <a:pt x="123" y="256"/>
                  </a:lnTo>
                  <a:lnTo>
                    <a:pt x="128" y="259"/>
                  </a:lnTo>
                  <a:lnTo>
                    <a:pt x="128" y="265"/>
                  </a:lnTo>
                  <a:lnTo>
                    <a:pt x="134" y="268"/>
                  </a:lnTo>
                  <a:lnTo>
                    <a:pt x="134" y="274"/>
                  </a:lnTo>
                  <a:lnTo>
                    <a:pt x="139" y="274"/>
                  </a:lnTo>
                  <a:lnTo>
                    <a:pt x="145" y="274"/>
                  </a:lnTo>
                  <a:lnTo>
                    <a:pt x="151" y="274"/>
                  </a:lnTo>
                  <a:lnTo>
                    <a:pt x="156" y="274"/>
                  </a:lnTo>
                  <a:lnTo>
                    <a:pt x="162" y="274"/>
                  </a:lnTo>
                  <a:lnTo>
                    <a:pt x="167" y="274"/>
                  </a:lnTo>
                  <a:lnTo>
                    <a:pt x="173" y="274"/>
                  </a:lnTo>
                  <a:lnTo>
                    <a:pt x="178" y="274"/>
                  </a:lnTo>
                  <a:lnTo>
                    <a:pt x="184" y="274"/>
                  </a:lnTo>
                  <a:lnTo>
                    <a:pt x="190" y="274"/>
                  </a:lnTo>
                  <a:lnTo>
                    <a:pt x="195" y="274"/>
                  </a:lnTo>
                  <a:lnTo>
                    <a:pt x="201" y="274"/>
                  </a:lnTo>
                  <a:lnTo>
                    <a:pt x="206" y="274"/>
                  </a:lnTo>
                  <a:lnTo>
                    <a:pt x="212" y="274"/>
                  </a:lnTo>
                  <a:lnTo>
                    <a:pt x="218" y="274"/>
                  </a:lnTo>
                  <a:lnTo>
                    <a:pt x="223" y="274"/>
                  </a:lnTo>
                  <a:lnTo>
                    <a:pt x="229" y="274"/>
                  </a:lnTo>
                  <a:lnTo>
                    <a:pt x="234" y="274"/>
                  </a:lnTo>
                  <a:lnTo>
                    <a:pt x="240" y="271"/>
                  </a:lnTo>
                  <a:lnTo>
                    <a:pt x="240" y="265"/>
                  </a:lnTo>
                  <a:lnTo>
                    <a:pt x="246" y="262"/>
                  </a:lnTo>
                  <a:lnTo>
                    <a:pt x="246" y="256"/>
                  </a:lnTo>
                  <a:lnTo>
                    <a:pt x="251" y="253"/>
                  </a:lnTo>
                  <a:lnTo>
                    <a:pt x="251" y="247"/>
                  </a:lnTo>
                  <a:lnTo>
                    <a:pt x="257" y="244"/>
                  </a:lnTo>
                  <a:lnTo>
                    <a:pt x="257" y="238"/>
                  </a:lnTo>
                  <a:lnTo>
                    <a:pt x="262" y="235"/>
                  </a:lnTo>
                  <a:lnTo>
                    <a:pt x="262" y="229"/>
                  </a:lnTo>
                  <a:lnTo>
                    <a:pt x="268" y="226"/>
                  </a:lnTo>
                  <a:lnTo>
                    <a:pt x="268" y="220"/>
                  </a:lnTo>
                  <a:lnTo>
                    <a:pt x="274" y="217"/>
                  </a:lnTo>
                  <a:lnTo>
                    <a:pt x="274" y="211"/>
                  </a:lnTo>
                  <a:lnTo>
                    <a:pt x="279" y="208"/>
                  </a:lnTo>
                  <a:lnTo>
                    <a:pt x="279" y="202"/>
                  </a:lnTo>
                  <a:lnTo>
                    <a:pt x="285" y="199"/>
                  </a:lnTo>
                  <a:lnTo>
                    <a:pt x="285" y="193"/>
                  </a:lnTo>
                  <a:lnTo>
                    <a:pt x="290" y="190"/>
                  </a:lnTo>
                  <a:lnTo>
                    <a:pt x="290" y="184"/>
                  </a:lnTo>
                  <a:lnTo>
                    <a:pt x="296" y="181"/>
                  </a:lnTo>
                  <a:lnTo>
                    <a:pt x="296" y="175"/>
                  </a:lnTo>
                  <a:lnTo>
                    <a:pt x="301" y="172"/>
                  </a:lnTo>
                  <a:lnTo>
                    <a:pt x="301" y="165"/>
                  </a:lnTo>
                  <a:lnTo>
                    <a:pt x="307" y="162"/>
                  </a:lnTo>
                  <a:lnTo>
                    <a:pt x="307" y="156"/>
                  </a:lnTo>
                  <a:lnTo>
                    <a:pt x="313" y="153"/>
                  </a:lnTo>
                  <a:lnTo>
                    <a:pt x="313" y="147"/>
                  </a:lnTo>
                  <a:lnTo>
                    <a:pt x="318" y="144"/>
                  </a:lnTo>
                  <a:lnTo>
                    <a:pt x="318" y="138"/>
                  </a:lnTo>
                  <a:lnTo>
                    <a:pt x="324" y="135"/>
                  </a:lnTo>
                  <a:lnTo>
                    <a:pt x="324" y="126"/>
                  </a:lnTo>
                  <a:lnTo>
                    <a:pt x="329" y="123"/>
                  </a:lnTo>
                  <a:lnTo>
                    <a:pt x="329" y="117"/>
                  </a:lnTo>
                  <a:lnTo>
                    <a:pt x="335" y="114"/>
                  </a:lnTo>
                  <a:lnTo>
                    <a:pt x="335" y="108"/>
                  </a:lnTo>
                  <a:lnTo>
                    <a:pt x="341" y="105"/>
                  </a:lnTo>
                  <a:lnTo>
                    <a:pt x="341" y="99"/>
                  </a:lnTo>
                  <a:lnTo>
                    <a:pt x="346" y="96"/>
                  </a:lnTo>
                  <a:lnTo>
                    <a:pt x="346" y="90"/>
                  </a:lnTo>
                  <a:lnTo>
                    <a:pt x="352" y="87"/>
                  </a:lnTo>
                  <a:lnTo>
                    <a:pt x="352" y="81"/>
                  </a:lnTo>
                  <a:lnTo>
                    <a:pt x="357" y="78"/>
                  </a:lnTo>
                  <a:lnTo>
                    <a:pt x="357" y="72"/>
                  </a:lnTo>
                  <a:lnTo>
                    <a:pt x="363" y="69"/>
                  </a:lnTo>
                  <a:lnTo>
                    <a:pt x="363" y="63"/>
                  </a:lnTo>
                  <a:lnTo>
                    <a:pt x="369" y="60"/>
                  </a:lnTo>
                  <a:lnTo>
                    <a:pt x="369" y="54"/>
                  </a:lnTo>
                  <a:lnTo>
                    <a:pt x="374" y="51"/>
                  </a:lnTo>
                  <a:lnTo>
                    <a:pt x="374" y="45"/>
                  </a:lnTo>
                  <a:lnTo>
                    <a:pt x="380" y="42"/>
                  </a:lnTo>
                  <a:lnTo>
                    <a:pt x="380" y="36"/>
                  </a:lnTo>
                  <a:lnTo>
                    <a:pt x="385" y="33"/>
                  </a:lnTo>
                  <a:lnTo>
                    <a:pt x="385" y="27"/>
                  </a:lnTo>
                  <a:lnTo>
                    <a:pt x="391" y="24"/>
                  </a:lnTo>
                  <a:lnTo>
                    <a:pt x="391" y="18"/>
                  </a:lnTo>
                  <a:lnTo>
                    <a:pt x="397" y="15"/>
                  </a:lnTo>
                  <a:lnTo>
                    <a:pt x="397" y="9"/>
                  </a:lnTo>
                  <a:lnTo>
                    <a:pt x="402" y="6"/>
                  </a:lnTo>
                  <a:lnTo>
                    <a:pt x="402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85" name="Freeform 125">
              <a:extLst>
                <a:ext uri="{FF2B5EF4-FFF2-40B4-BE49-F238E27FC236}">
                  <a16:creationId xmlns:a16="http://schemas.microsoft.com/office/drawing/2014/main" id="{C052435A-903D-9C4F-C525-B6F0633B6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3" y="2911"/>
              <a:ext cx="34" cy="55"/>
            </a:xfrm>
            <a:custGeom>
              <a:avLst/>
              <a:gdLst>
                <a:gd name="T0" fmla="*/ 0 w 34"/>
                <a:gd name="T1" fmla="*/ 55 h 55"/>
                <a:gd name="T2" fmla="*/ 6 w 34"/>
                <a:gd name="T3" fmla="*/ 52 h 55"/>
                <a:gd name="T4" fmla="*/ 6 w 34"/>
                <a:gd name="T5" fmla="*/ 46 h 55"/>
                <a:gd name="T6" fmla="*/ 11 w 34"/>
                <a:gd name="T7" fmla="*/ 42 h 55"/>
                <a:gd name="T8" fmla="*/ 11 w 34"/>
                <a:gd name="T9" fmla="*/ 33 h 55"/>
                <a:gd name="T10" fmla="*/ 17 w 34"/>
                <a:gd name="T11" fmla="*/ 30 h 55"/>
                <a:gd name="T12" fmla="*/ 17 w 34"/>
                <a:gd name="T13" fmla="*/ 27 h 55"/>
                <a:gd name="T14" fmla="*/ 22 w 34"/>
                <a:gd name="T15" fmla="*/ 24 h 55"/>
                <a:gd name="T16" fmla="*/ 22 w 34"/>
                <a:gd name="T17" fmla="*/ 15 h 55"/>
                <a:gd name="T18" fmla="*/ 28 w 34"/>
                <a:gd name="T19" fmla="*/ 12 h 55"/>
                <a:gd name="T20" fmla="*/ 28 w 34"/>
                <a:gd name="T21" fmla="*/ 6 h 55"/>
                <a:gd name="T22" fmla="*/ 34 w 34"/>
                <a:gd name="T23" fmla="*/ 3 h 55"/>
                <a:gd name="T24" fmla="*/ 34 w 34"/>
                <a:gd name="T25" fmla="*/ 0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4" h="55">
                  <a:moveTo>
                    <a:pt x="0" y="55"/>
                  </a:moveTo>
                  <a:lnTo>
                    <a:pt x="6" y="52"/>
                  </a:lnTo>
                  <a:lnTo>
                    <a:pt x="6" y="46"/>
                  </a:lnTo>
                  <a:lnTo>
                    <a:pt x="11" y="42"/>
                  </a:lnTo>
                  <a:lnTo>
                    <a:pt x="11" y="33"/>
                  </a:lnTo>
                  <a:lnTo>
                    <a:pt x="17" y="30"/>
                  </a:lnTo>
                  <a:lnTo>
                    <a:pt x="17" y="27"/>
                  </a:lnTo>
                  <a:lnTo>
                    <a:pt x="22" y="24"/>
                  </a:lnTo>
                  <a:lnTo>
                    <a:pt x="22" y="15"/>
                  </a:lnTo>
                  <a:lnTo>
                    <a:pt x="28" y="12"/>
                  </a:lnTo>
                  <a:lnTo>
                    <a:pt x="28" y="6"/>
                  </a:lnTo>
                  <a:lnTo>
                    <a:pt x="34" y="3"/>
                  </a:lnTo>
                  <a:lnTo>
                    <a:pt x="34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86" name="Rectangle 127">
              <a:extLst>
                <a:ext uri="{FF2B5EF4-FFF2-40B4-BE49-F238E27FC236}">
                  <a16:creationId xmlns:a16="http://schemas.microsoft.com/office/drawing/2014/main" id="{959D24AA-537F-591F-5781-70C11EE6F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" y="3394"/>
              <a:ext cx="4020" cy="468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8487" name="Line 128">
              <a:extLst>
                <a:ext uri="{FF2B5EF4-FFF2-40B4-BE49-F238E27FC236}">
                  <a16:creationId xmlns:a16="http://schemas.microsoft.com/office/drawing/2014/main" id="{6E001E4C-8134-E8E9-07CB-A47343F549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394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88" name="Line 129">
              <a:extLst>
                <a:ext uri="{FF2B5EF4-FFF2-40B4-BE49-F238E27FC236}">
                  <a16:creationId xmlns:a16="http://schemas.microsoft.com/office/drawing/2014/main" id="{6EF9A5D9-DD8B-E80D-6219-939D89CFF8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86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89" name="Line 130">
              <a:extLst>
                <a:ext uri="{FF2B5EF4-FFF2-40B4-BE49-F238E27FC236}">
                  <a16:creationId xmlns:a16="http://schemas.microsoft.com/office/drawing/2014/main" id="{B3096D5B-20A7-5A28-DC86-28DD330B4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3394"/>
              <a:ext cx="1" cy="46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90" name="Line 131">
              <a:extLst>
                <a:ext uri="{FF2B5EF4-FFF2-40B4-BE49-F238E27FC236}">
                  <a16:creationId xmlns:a16="http://schemas.microsoft.com/office/drawing/2014/main" id="{54C30BB8-84AC-FADE-2766-397A46BD9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3394"/>
              <a:ext cx="1" cy="46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91" name="Line 132">
              <a:extLst>
                <a:ext uri="{FF2B5EF4-FFF2-40B4-BE49-F238E27FC236}">
                  <a16:creationId xmlns:a16="http://schemas.microsoft.com/office/drawing/2014/main" id="{F6496221-0D6F-E3AC-B0D9-FABC5C0E3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86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92" name="Line 133">
              <a:extLst>
                <a:ext uri="{FF2B5EF4-FFF2-40B4-BE49-F238E27FC236}">
                  <a16:creationId xmlns:a16="http://schemas.microsoft.com/office/drawing/2014/main" id="{2EC7C0B7-6CD2-B89C-FADC-6714BE4F78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3394"/>
              <a:ext cx="1" cy="46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93" name="Line 134">
              <a:extLst>
                <a:ext uri="{FF2B5EF4-FFF2-40B4-BE49-F238E27FC236}">
                  <a16:creationId xmlns:a16="http://schemas.microsoft.com/office/drawing/2014/main" id="{1D05B0EF-D8C5-DD02-D9FA-9FD7C83382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94" name="Line 135">
              <a:extLst>
                <a:ext uri="{FF2B5EF4-FFF2-40B4-BE49-F238E27FC236}">
                  <a16:creationId xmlns:a16="http://schemas.microsoft.com/office/drawing/2014/main" id="{0F69E9B7-5E67-13D7-2C48-81F6D74F13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95" name="Line 136">
              <a:extLst>
                <a:ext uri="{FF2B5EF4-FFF2-40B4-BE49-F238E27FC236}">
                  <a16:creationId xmlns:a16="http://schemas.microsoft.com/office/drawing/2014/main" id="{54ACE787-2E10-A098-BB69-86A6EB661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7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96" name="Line 137">
              <a:extLst>
                <a:ext uri="{FF2B5EF4-FFF2-40B4-BE49-F238E27FC236}">
                  <a16:creationId xmlns:a16="http://schemas.microsoft.com/office/drawing/2014/main" id="{9C31FA87-84AB-EB6D-2197-3F7319D933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7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97" name="Line 138">
              <a:extLst>
                <a:ext uri="{FF2B5EF4-FFF2-40B4-BE49-F238E27FC236}">
                  <a16:creationId xmlns:a16="http://schemas.microsoft.com/office/drawing/2014/main" id="{50D46FC3-2690-1181-015F-5330DA4231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0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98" name="Line 139">
              <a:extLst>
                <a:ext uri="{FF2B5EF4-FFF2-40B4-BE49-F238E27FC236}">
                  <a16:creationId xmlns:a16="http://schemas.microsoft.com/office/drawing/2014/main" id="{BAB6DB1A-889D-8D85-460F-2DB422A436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0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499" name="Line 140">
              <a:extLst>
                <a:ext uri="{FF2B5EF4-FFF2-40B4-BE49-F238E27FC236}">
                  <a16:creationId xmlns:a16="http://schemas.microsoft.com/office/drawing/2014/main" id="{D663C68F-69FD-6BB5-8C73-6BE3F582F8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3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00" name="Line 141">
              <a:extLst>
                <a:ext uri="{FF2B5EF4-FFF2-40B4-BE49-F238E27FC236}">
                  <a16:creationId xmlns:a16="http://schemas.microsoft.com/office/drawing/2014/main" id="{FD24AECA-4A03-F230-4AA4-8191CBC39B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3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01" name="Line 142">
              <a:extLst>
                <a:ext uri="{FF2B5EF4-FFF2-40B4-BE49-F238E27FC236}">
                  <a16:creationId xmlns:a16="http://schemas.microsoft.com/office/drawing/2014/main" id="{8D5C6B8A-F2BB-31FE-F5AE-24F6E0C67A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02" name="Line 143">
              <a:extLst>
                <a:ext uri="{FF2B5EF4-FFF2-40B4-BE49-F238E27FC236}">
                  <a16:creationId xmlns:a16="http://schemas.microsoft.com/office/drawing/2014/main" id="{A3FCC754-694F-332F-DBFD-020EAD2D11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03" name="Line 144">
              <a:extLst>
                <a:ext uri="{FF2B5EF4-FFF2-40B4-BE49-F238E27FC236}">
                  <a16:creationId xmlns:a16="http://schemas.microsoft.com/office/drawing/2014/main" id="{32066D91-CFD0-406B-6771-8AD65F8BF8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0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04" name="Line 145">
              <a:extLst>
                <a:ext uri="{FF2B5EF4-FFF2-40B4-BE49-F238E27FC236}">
                  <a16:creationId xmlns:a16="http://schemas.microsoft.com/office/drawing/2014/main" id="{D6936C6D-2C67-0864-3A61-C68BB1328B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0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05" name="Line 146">
              <a:extLst>
                <a:ext uri="{FF2B5EF4-FFF2-40B4-BE49-F238E27FC236}">
                  <a16:creationId xmlns:a16="http://schemas.microsoft.com/office/drawing/2014/main" id="{CF320C12-E0A1-6A34-69F2-BFA7D23352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3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06" name="Line 147">
              <a:extLst>
                <a:ext uri="{FF2B5EF4-FFF2-40B4-BE49-F238E27FC236}">
                  <a16:creationId xmlns:a16="http://schemas.microsoft.com/office/drawing/2014/main" id="{EF75E6DA-70EC-FE79-B786-70C35B9D30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3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07" name="Line 148">
              <a:extLst>
                <a:ext uri="{FF2B5EF4-FFF2-40B4-BE49-F238E27FC236}">
                  <a16:creationId xmlns:a16="http://schemas.microsoft.com/office/drawing/2014/main" id="{B12BDE87-0969-585A-5109-350C8E5CF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6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08" name="Line 149">
              <a:extLst>
                <a:ext uri="{FF2B5EF4-FFF2-40B4-BE49-F238E27FC236}">
                  <a16:creationId xmlns:a16="http://schemas.microsoft.com/office/drawing/2014/main" id="{EEF854B5-5971-055F-13D1-7798ABCDAC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6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09" name="Line 150">
              <a:extLst>
                <a:ext uri="{FF2B5EF4-FFF2-40B4-BE49-F238E27FC236}">
                  <a16:creationId xmlns:a16="http://schemas.microsoft.com/office/drawing/2014/main" id="{D32DC85F-479F-B3FB-19FE-00ACFEBE1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3838"/>
              <a:ext cx="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10" name="Line 151">
              <a:extLst>
                <a:ext uri="{FF2B5EF4-FFF2-40B4-BE49-F238E27FC236}">
                  <a16:creationId xmlns:a16="http://schemas.microsoft.com/office/drawing/2014/main" id="{CA981164-5CA1-A2F7-0B6C-12763EABCD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9" y="3394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11" name="Line 152">
              <a:extLst>
                <a:ext uri="{FF2B5EF4-FFF2-40B4-BE49-F238E27FC236}">
                  <a16:creationId xmlns:a16="http://schemas.microsoft.com/office/drawing/2014/main" id="{5CD542E4-1F46-BCBD-FBB8-259794128B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862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12" name="Line 153">
              <a:extLst>
                <a:ext uri="{FF2B5EF4-FFF2-40B4-BE49-F238E27FC236}">
                  <a16:creationId xmlns:a16="http://schemas.microsoft.com/office/drawing/2014/main" id="{CFB9D1B8-42E4-3502-2F58-64920298E4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862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13" name="Line 154">
              <a:extLst>
                <a:ext uri="{FF2B5EF4-FFF2-40B4-BE49-F238E27FC236}">
                  <a16:creationId xmlns:a16="http://schemas.microsoft.com/office/drawing/2014/main" id="{1C502D08-E581-4C35-4E53-811CBB2CF9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705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14" name="Line 155">
              <a:extLst>
                <a:ext uri="{FF2B5EF4-FFF2-40B4-BE49-F238E27FC236}">
                  <a16:creationId xmlns:a16="http://schemas.microsoft.com/office/drawing/2014/main" id="{22B18876-4C9F-0FE7-C75B-29E28D4F0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705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15" name="Line 156">
              <a:extLst>
                <a:ext uri="{FF2B5EF4-FFF2-40B4-BE49-F238E27FC236}">
                  <a16:creationId xmlns:a16="http://schemas.microsoft.com/office/drawing/2014/main" id="{79723E21-255E-D6D7-87E7-A572DC7DE6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548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16" name="Line 157">
              <a:extLst>
                <a:ext uri="{FF2B5EF4-FFF2-40B4-BE49-F238E27FC236}">
                  <a16:creationId xmlns:a16="http://schemas.microsoft.com/office/drawing/2014/main" id="{F3F0815B-79E5-6026-EE91-5509F65A51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548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17" name="Line 158">
              <a:extLst>
                <a:ext uri="{FF2B5EF4-FFF2-40B4-BE49-F238E27FC236}">
                  <a16:creationId xmlns:a16="http://schemas.microsoft.com/office/drawing/2014/main" id="{6B9F82CD-A88F-1F5E-8727-461D64589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394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18" name="Line 159">
              <a:extLst>
                <a:ext uri="{FF2B5EF4-FFF2-40B4-BE49-F238E27FC236}">
                  <a16:creationId xmlns:a16="http://schemas.microsoft.com/office/drawing/2014/main" id="{25F02BEE-D248-1DAC-4193-3DF950DFE3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3394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19" name="Line 160">
              <a:extLst>
                <a:ext uri="{FF2B5EF4-FFF2-40B4-BE49-F238E27FC236}">
                  <a16:creationId xmlns:a16="http://schemas.microsoft.com/office/drawing/2014/main" id="{2EEE892C-ED9E-510F-9E00-5E3025B7C2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394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20" name="Line 161">
              <a:extLst>
                <a:ext uri="{FF2B5EF4-FFF2-40B4-BE49-F238E27FC236}">
                  <a16:creationId xmlns:a16="http://schemas.microsoft.com/office/drawing/2014/main" id="{84DEC7BF-0A70-F689-99CE-25F3F4A7C9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" y="3862"/>
              <a:ext cx="402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21" name="Line 162">
              <a:extLst>
                <a:ext uri="{FF2B5EF4-FFF2-40B4-BE49-F238E27FC236}">
                  <a16:creationId xmlns:a16="http://schemas.microsoft.com/office/drawing/2014/main" id="{3351AC51-6AF7-AC9B-8A62-0F8BB8E379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9" y="3394"/>
              <a:ext cx="1" cy="46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22" name="Line 163">
              <a:extLst>
                <a:ext uri="{FF2B5EF4-FFF2-40B4-BE49-F238E27FC236}">
                  <a16:creationId xmlns:a16="http://schemas.microsoft.com/office/drawing/2014/main" id="{B52C057B-E382-BEFE-6CA5-0B61C52C66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" y="3394"/>
              <a:ext cx="1" cy="46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23" name="Freeform 164">
              <a:extLst>
                <a:ext uri="{FF2B5EF4-FFF2-40B4-BE49-F238E27FC236}">
                  <a16:creationId xmlns:a16="http://schemas.microsoft.com/office/drawing/2014/main" id="{93B861BA-B186-040E-28C8-1044220E8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" y="3533"/>
              <a:ext cx="409" cy="326"/>
            </a:xfrm>
            <a:custGeom>
              <a:avLst/>
              <a:gdLst>
                <a:gd name="T0" fmla="*/ 6 w 409"/>
                <a:gd name="T1" fmla="*/ 9 h 326"/>
                <a:gd name="T2" fmla="*/ 12 w 409"/>
                <a:gd name="T3" fmla="*/ 24 h 326"/>
                <a:gd name="T4" fmla="*/ 23 w 409"/>
                <a:gd name="T5" fmla="*/ 36 h 326"/>
                <a:gd name="T6" fmla="*/ 28 w 409"/>
                <a:gd name="T7" fmla="*/ 51 h 326"/>
                <a:gd name="T8" fmla="*/ 40 w 409"/>
                <a:gd name="T9" fmla="*/ 63 h 326"/>
                <a:gd name="T10" fmla="*/ 45 w 409"/>
                <a:gd name="T11" fmla="*/ 81 h 326"/>
                <a:gd name="T12" fmla="*/ 56 w 409"/>
                <a:gd name="T13" fmla="*/ 93 h 326"/>
                <a:gd name="T14" fmla="*/ 62 w 409"/>
                <a:gd name="T15" fmla="*/ 108 h 326"/>
                <a:gd name="T16" fmla="*/ 73 w 409"/>
                <a:gd name="T17" fmla="*/ 120 h 326"/>
                <a:gd name="T18" fmla="*/ 79 w 409"/>
                <a:gd name="T19" fmla="*/ 136 h 326"/>
                <a:gd name="T20" fmla="*/ 90 w 409"/>
                <a:gd name="T21" fmla="*/ 148 h 326"/>
                <a:gd name="T22" fmla="*/ 96 w 409"/>
                <a:gd name="T23" fmla="*/ 163 h 326"/>
                <a:gd name="T24" fmla="*/ 107 w 409"/>
                <a:gd name="T25" fmla="*/ 175 h 326"/>
                <a:gd name="T26" fmla="*/ 112 w 409"/>
                <a:gd name="T27" fmla="*/ 190 h 326"/>
                <a:gd name="T28" fmla="*/ 123 w 409"/>
                <a:gd name="T29" fmla="*/ 202 h 326"/>
                <a:gd name="T30" fmla="*/ 129 w 409"/>
                <a:gd name="T31" fmla="*/ 217 h 326"/>
                <a:gd name="T32" fmla="*/ 140 w 409"/>
                <a:gd name="T33" fmla="*/ 229 h 326"/>
                <a:gd name="T34" fmla="*/ 146 w 409"/>
                <a:gd name="T35" fmla="*/ 244 h 326"/>
                <a:gd name="T36" fmla="*/ 157 w 409"/>
                <a:gd name="T37" fmla="*/ 256 h 326"/>
                <a:gd name="T38" fmla="*/ 163 w 409"/>
                <a:gd name="T39" fmla="*/ 271 h 326"/>
                <a:gd name="T40" fmla="*/ 174 w 409"/>
                <a:gd name="T41" fmla="*/ 283 h 326"/>
                <a:gd name="T42" fmla="*/ 179 w 409"/>
                <a:gd name="T43" fmla="*/ 298 h 326"/>
                <a:gd name="T44" fmla="*/ 191 w 409"/>
                <a:gd name="T45" fmla="*/ 314 h 326"/>
                <a:gd name="T46" fmla="*/ 196 w 409"/>
                <a:gd name="T47" fmla="*/ 326 h 326"/>
                <a:gd name="T48" fmla="*/ 213 w 409"/>
                <a:gd name="T49" fmla="*/ 326 h 326"/>
                <a:gd name="T50" fmla="*/ 230 w 409"/>
                <a:gd name="T51" fmla="*/ 326 h 326"/>
                <a:gd name="T52" fmla="*/ 246 w 409"/>
                <a:gd name="T53" fmla="*/ 326 h 326"/>
                <a:gd name="T54" fmla="*/ 263 w 409"/>
                <a:gd name="T55" fmla="*/ 326 h 326"/>
                <a:gd name="T56" fmla="*/ 280 w 409"/>
                <a:gd name="T57" fmla="*/ 326 h 326"/>
                <a:gd name="T58" fmla="*/ 297 w 409"/>
                <a:gd name="T59" fmla="*/ 326 h 326"/>
                <a:gd name="T60" fmla="*/ 314 w 409"/>
                <a:gd name="T61" fmla="*/ 305 h 326"/>
                <a:gd name="T62" fmla="*/ 319 w 409"/>
                <a:gd name="T63" fmla="*/ 289 h 326"/>
                <a:gd name="T64" fmla="*/ 330 w 409"/>
                <a:gd name="T65" fmla="*/ 277 h 326"/>
                <a:gd name="T66" fmla="*/ 336 w 409"/>
                <a:gd name="T67" fmla="*/ 262 h 326"/>
                <a:gd name="T68" fmla="*/ 347 w 409"/>
                <a:gd name="T69" fmla="*/ 250 h 326"/>
                <a:gd name="T70" fmla="*/ 353 w 409"/>
                <a:gd name="T71" fmla="*/ 232 h 326"/>
                <a:gd name="T72" fmla="*/ 364 w 409"/>
                <a:gd name="T73" fmla="*/ 223 h 326"/>
                <a:gd name="T74" fmla="*/ 369 w 409"/>
                <a:gd name="T75" fmla="*/ 208 h 326"/>
                <a:gd name="T76" fmla="*/ 381 w 409"/>
                <a:gd name="T77" fmla="*/ 193 h 326"/>
                <a:gd name="T78" fmla="*/ 386 w 409"/>
                <a:gd name="T79" fmla="*/ 178 h 326"/>
                <a:gd name="T80" fmla="*/ 397 w 409"/>
                <a:gd name="T81" fmla="*/ 169 h 326"/>
                <a:gd name="T82" fmla="*/ 403 w 409"/>
                <a:gd name="T83" fmla="*/ 151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9" h="326">
                  <a:moveTo>
                    <a:pt x="0" y="0"/>
                  </a:moveTo>
                  <a:lnTo>
                    <a:pt x="0" y="6"/>
                  </a:lnTo>
                  <a:lnTo>
                    <a:pt x="6" y="9"/>
                  </a:lnTo>
                  <a:lnTo>
                    <a:pt x="6" y="15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7" y="27"/>
                  </a:lnTo>
                  <a:lnTo>
                    <a:pt x="17" y="33"/>
                  </a:lnTo>
                  <a:lnTo>
                    <a:pt x="23" y="36"/>
                  </a:lnTo>
                  <a:lnTo>
                    <a:pt x="23" y="42"/>
                  </a:lnTo>
                  <a:lnTo>
                    <a:pt x="28" y="45"/>
                  </a:lnTo>
                  <a:lnTo>
                    <a:pt x="28" y="51"/>
                  </a:lnTo>
                  <a:lnTo>
                    <a:pt x="34" y="54"/>
                  </a:lnTo>
                  <a:lnTo>
                    <a:pt x="34" y="60"/>
                  </a:lnTo>
                  <a:lnTo>
                    <a:pt x="40" y="63"/>
                  </a:lnTo>
                  <a:lnTo>
                    <a:pt x="40" y="69"/>
                  </a:lnTo>
                  <a:lnTo>
                    <a:pt x="45" y="72"/>
                  </a:lnTo>
                  <a:lnTo>
                    <a:pt x="45" y="81"/>
                  </a:lnTo>
                  <a:lnTo>
                    <a:pt x="51" y="84"/>
                  </a:lnTo>
                  <a:lnTo>
                    <a:pt x="51" y="90"/>
                  </a:lnTo>
                  <a:lnTo>
                    <a:pt x="56" y="93"/>
                  </a:lnTo>
                  <a:lnTo>
                    <a:pt x="56" y="99"/>
                  </a:lnTo>
                  <a:lnTo>
                    <a:pt x="62" y="102"/>
                  </a:lnTo>
                  <a:lnTo>
                    <a:pt x="62" y="108"/>
                  </a:lnTo>
                  <a:lnTo>
                    <a:pt x="68" y="111"/>
                  </a:lnTo>
                  <a:lnTo>
                    <a:pt x="68" y="117"/>
                  </a:lnTo>
                  <a:lnTo>
                    <a:pt x="73" y="120"/>
                  </a:lnTo>
                  <a:lnTo>
                    <a:pt x="73" y="126"/>
                  </a:lnTo>
                  <a:lnTo>
                    <a:pt x="79" y="130"/>
                  </a:lnTo>
                  <a:lnTo>
                    <a:pt x="79" y="136"/>
                  </a:lnTo>
                  <a:lnTo>
                    <a:pt x="84" y="139"/>
                  </a:lnTo>
                  <a:lnTo>
                    <a:pt x="84" y="145"/>
                  </a:lnTo>
                  <a:lnTo>
                    <a:pt x="90" y="148"/>
                  </a:lnTo>
                  <a:lnTo>
                    <a:pt x="90" y="154"/>
                  </a:lnTo>
                  <a:lnTo>
                    <a:pt x="96" y="157"/>
                  </a:lnTo>
                  <a:lnTo>
                    <a:pt x="96" y="163"/>
                  </a:lnTo>
                  <a:lnTo>
                    <a:pt x="101" y="166"/>
                  </a:lnTo>
                  <a:lnTo>
                    <a:pt x="101" y="172"/>
                  </a:lnTo>
                  <a:lnTo>
                    <a:pt x="107" y="175"/>
                  </a:lnTo>
                  <a:lnTo>
                    <a:pt x="107" y="181"/>
                  </a:lnTo>
                  <a:lnTo>
                    <a:pt x="112" y="184"/>
                  </a:lnTo>
                  <a:lnTo>
                    <a:pt x="112" y="190"/>
                  </a:lnTo>
                  <a:lnTo>
                    <a:pt x="118" y="193"/>
                  </a:lnTo>
                  <a:lnTo>
                    <a:pt x="118" y="199"/>
                  </a:lnTo>
                  <a:lnTo>
                    <a:pt x="123" y="202"/>
                  </a:lnTo>
                  <a:lnTo>
                    <a:pt x="123" y="208"/>
                  </a:lnTo>
                  <a:lnTo>
                    <a:pt x="129" y="211"/>
                  </a:lnTo>
                  <a:lnTo>
                    <a:pt x="129" y="217"/>
                  </a:lnTo>
                  <a:lnTo>
                    <a:pt x="135" y="220"/>
                  </a:lnTo>
                  <a:lnTo>
                    <a:pt x="135" y="226"/>
                  </a:lnTo>
                  <a:lnTo>
                    <a:pt x="140" y="229"/>
                  </a:lnTo>
                  <a:lnTo>
                    <a:pt x="140" y="235"/>
                  </a:lnTo>
                  <a:lnTo>
                    <a:pt x="146" y="238"/>
                  </a:lnTo>
                  <a:lnTo>
                    <a:pt x="146" y="244"/>
                  </a:lnTo>
                  <a:lnTo>
                    <a:pt x="151" y="247"/>
                  </a:lnTo>
                  <a:lnTo>
                    <a:pt x="151" y="253"/>
                  </a:lnTo>
                  <a:lnTo>
                    <a:pt x="157" y="256"/>
                  </a:lnTo>
                  <a:lnTo>
                    <a:pt x="157" y="262"/>
                  </a:lnTo>
                  <a:lnTo>
                    <a:pt x="163" y="265"/>
                  </a:lnTo>
                  <a:lnTo>
                    <a:pt x="163" y="271"/>
                  </a:lnTo>
                  <a:lnTo>
                    <a:pt x="168" y="274"/>
                  </a:lnTo>
                  <a:lnTo>
                    <a:pt x="168" y="280"/>
                  </a:lnTo>
                  <a:lnTo>
                    <a:pt x="174" y="283"/>
                  </a:lnTo>
                  <a:lnTo>
                    <a:pt x="174" y="292"/>
                  </a:lnTo>
                  <a:lnTo>
                    <a:pt x="179" y="295"/>
                  </a:lnTo>
                  <a:lnTo>
                    <a:pt x="179" y="298"/>
                  </a:lnTo>
                  <a:lnTo>
                    <a:pt x="185" y="301"/>
                  </a:lnTo>
                  <a:lnTo>
                    <a:pt x="185" y="311"/>
                  </a:lnTo>
                  <a:lnTo>
                    <a:pt x="191" y="314"/>
                  </a:lnTo>
                  <a:lnTo>
                    <a:pt x="191" y="317"/>
                  </a:lnTo>
                  <a:lnTo>
                    <a:pt x="196" y="320"/>
                  </a:lnTo>
                  <a:lnTo>
                    <a:pt x="196" y="326"/>
                  </a:lnTo>
                  <a:lnTo>
                    <a:pt x="202" y="326"/>
                  </a:lnTo>
                  <a:lnTo>
                    <a:pt x="207" y="326"/>
                  </a:lnTo>
                  <a:lnTo>
                    <a:pt x="213" y="326"/>
                  </a:lnTo>
                  <a:lnTo>
                    <a:pt x="219" y="326"/>
                  </a:lnTo>
                  <a:lnTo>
                    <a:pt x="224" y="326"/>
                  </a:lnTo>
                  <a:lnTo>
                    <a:pt x="230" y="326"/>
                  </a:lnTo>
                  <a:lnTo>
                    <a:pt x="235" y="326"/>
                  </a:lnTo>
                  <a:lnTo>
                    <a:pt x="241" y="326"/>
                  </a:lnTo>
                  <a:lnTo>
                    <a:pt x="246" y="326"/>
                  </a:lnTo>
                  <a:lnTo>
                    <a:pt x="252" y="326"/>
                  </a:lnTo>
                  <a:lnTo>
                    <a:pt x="258" y="326"/>
                  </a:lnTo>
                  <a:lnTo>
                    <a:pt x="263" y="326"/>
                  </a:lnTo>
                  <a:lnTo>
                    <a:pt x="269" y="326"/>
                  </a:lnTo>
                  <a:lnTo>
                    <a:pt x="274" y="326"/>
                  </a:lnTo>
                  <a:lnTo>
                    <a:pt x="280" y="326"/>
                  </a:lnTo>
                  <a:lnTo>
                    <a:pt x="286" y="326"/>
                  </a:lnTo>
                  <a:lnTo>
                    <a:pt x="291" y="326"/>
                  </a:lnTo>
                  <a:lnTo>
                    <a:pt x="297" y="326"/>
                  </a:lnTo>
                  <a:lnTo>
                    <a:pt x="308" y="317"/>
                  </a:lnTo>
                  <a:lnTo>
                    <a:pt x="308" y="308"/>
                  </a:lnTo>
                  <a:lnTo>
                    <a:pt x="314" y="305"/>
                  </a:lnTo>
                  <a:lnTo>
                    <a:pt x="314" y="298"/>
                  </a:lnTo>
                  <a:lnTo>
                    <a:pt x="319" y="295"/>
                  </a:lnTo>
                  <a:lnTo>
                    <a:pt x="319" y="289"/>
                  </a:lnTo>
                  <a:lnTo>
                    <a:pt x="325" y="286"/>
                  </a:lnTo>
                  <a:lnTo>
                    <a:pt x="325" y="280"/>
                  </a:lnTo>
                  <a:lnTo>
                    <a:pt x="330" y="277"/>
                  </a:lnTo>
                  <a:lnTo>
                    <a:pt x="330" y="271"/>
                  </a:lnTo>
                  <a:lnTo>
                    <a:pt x="336" y="268"/>
                  </a:lnTo>
                  <a:lnTo>
                    <a:pt x="336" y="262"/>
                  </a:lnTo>
                  <a:lnTo>
                    <a:pt x="341" y="259"/>
                  </a:lnTo>
                  <a:lnTo>
                    <a:pt x="341" y="253"/>
                  </a:lnTo>
                  <a:lnTo>
                    <a:pt x="347" y="250"/>
                  </a:lnTo>
                  <a:lnTo>
                    <a:pt x="347" y="244"/>
                  </a:lnTo>
                  <a:lnTo>
                    <a:pt x="353" y="241"/>
                  </a:lnTo>
                  <a:lnTo>
                    <a:pt x="353" y="232"/>
                  </a:lnTo>
                  <a:lnTo>
                    <a:pt x="358" y="229"/>
                  </a:lnTo>
                  <a:lnTo>
                    <a:pt x="358" y="226"/>
                  </a:lnTo>
                  <a:lnTo>
                    <a:pt x="364" y="223"/>
                  </a:lnTo>
                  <a:lnTo>
                    <a:pt x="364" y="214"/>
                  </a:lnTo>
                  <a:lnTo>
                    <a:pt x="369" y="211"/>
                  </a:lnTo>
                  <a:lnTo>
                    <a:pt x="369" y="208"/>
                  </a:lnTo>
                  <a:lnTo>
                    <a:pt x="375" y="205"/>
                  </a:lnTo>
                  <a:lnTo>
                    <a:pt x="375" y="196"/>
                  </a:lnTo>
                  <a:lnTo>
                    <a:pt x="381" y="193"/>
                  </a:lnTo>
                  <a:lnTo>
                    <a:pt x="381" y="190"/>
                  </a:lnTo>
                  <a:lnTo>
                    <a:pt x="386" y="187"/>
                  </a:lnTo>
                  <a:lnTo>
                    <a:pt x="386" y="178"/>
                  </a:lnTo>
                  <a:lnTo>
                    <a:pt x="392" y="175"/>
                  </a:lnTo>
                  <a:lnTo>
                    <a:pt x="392" y="172"/>
                  </a:lnTo>
                  <a:lnTo>
                    <a:pt x="397" y="169"/>
                  </a:lnTo>
                  <a:lnTo>
                    <a:pt x="397" y="160"/>
                  </a:lnTo>
                  <a:lnTo>
                    <a:pt x="403" y="157"/>
                  </a:lnTo>
                  <a:lnTo>
                    <a:pt x="403" y="151"/>
                  </a:lnTo>
                  <a:lnTo>
                    <a:pt x="409" y="148"/>
                  </a:lnTo>
                  <a:lnTo>
                    <a:pt x="409" y="1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24" name="Freeform 165">
              <a:extLst>
                <a:ext uri="{FF2B5EF4-FFF2-40B4-BE49-F238E27FC236}">
                  <a16:creationId xmlns:a16="http://schemas.microsoft.com/office/drawing/2014/main" id="{8A22D5A3-D92A-5FE8-1AD5-EED9E866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8" y="3536"/>
              <a:ext cx="419" cy="323"/>
            </a:xfrm>
            <a:custGeom>
              <a:avLst/>
              <a:gdLst>
                <a:gd name="T0" fmla="*/ 5 w 419"/>
                <a:gd name="T1" fmla="*/ 130 h 323"/>
                <a:gd name="T2" fmla="*/ 16 w 419"/>
                <a:gd name="T3" fmla="*/ 117 h 323"/>
                <a:gd name="T4" fmla="*/ 22 w 419"/>
                <a:gd name="T5" fmla="*/ 102 h 323"/>
                <a:gd name="T6" fmla="*/ 33 w 419"/>
                <a:gd name="T7" fmla="*/ 90 h 323"/>
                <a:gd name="T8" fmla="*/ 39 w 419"/>
                <a:gd name="T9" fmla="*/ 75 h 323"/>
                <a:gd name="T10" fmla="*/ 50 w 419"/>
                <a:gd name="T11" fmla="*/ 63 h 323"/>
                <a:gd name="T12" fmla="*/ 55 w 419"/>
                <a:gd name="T13" fmla="*/ 48 h 323"/>
                <a:gd name="T14" fmla="*/ 67 w 419"/>
                <a:gd name="T15" fmla="*/ 36 h 323"/>
                <a:gd name="T16" fmla="*/ 72 w 419"/>
                <a:gd name="T17" fmla="*/ 18 h 323"/>
                <a:gd name="T18" fmla="*/ 83 w 419"/>
                <a:gd name="T19" fmla="*/ 9 h 323"/>
                <a:gd name="T20" fmla="*/ 95 w 419"/>
                <a:gd name="T21" fmla="*/ 9 h 323"/>
                <a:gd name="T22" fmla="*/ 106 w 419"/>
                <a:gd name="T23" fmla="*/ 21 h 323"/>
                <a:gd name="T24" fmla="*/ 111 w 419"/>
                <a:gd name="T25" fmla="*/ 36 h 323"/>
                <a:gd name="T26" fmla="*/ 123 w 419"/>
                <a:gd name="T27" fmla="*/ 48 h 323"/>
                <a:gd name="T28" fmla="*/ 128 w 419"/>
                <a:gd name="T29" fmla="*/ 63 h 323"/>
                <a:gd name="T30" fmla="*/ 139 w 419"/>
                <a:gd name="T31" fmla="*/ 75 h 323"/>
                <a:gd name="T32" fmla="*/ 145 w 419"/>
                <a:gd name="T33" fmla="*/ 90 h 323"/>
                <a:gd name="T34" fmla="*/ 156 w 419"/>
                <a:gd name="T35" fmla="*/ 102 h 323"/>
                <a:gd name="T36" fmla="*/ 162 w 419"/>
                <a:gd name="T37" fmla="*/ 120 h 323"/>
                <a:gd name="T38" fmla="*/ 173 w 419"/>
                <a:gd name="T39" fmla="*/ 130 h 323"/>
                <a:gd name="T40" fmla="*/ 178 w 419"/>
                <a:gd name="T41" fmla="*/ 145 h 323"/>
                <a:gd name="T42" fmla="*/ 190 w 419"/>
                <a:gd name="T43" fmla="*/ 160 h 323"/>
                <a:gd name="T44" fmla="*/ 195 w 419"/>
                <a:gd name="T45" fmla="*/ 175 h 323"/>
                <a:gd name="T46" fmla="*/ 206 w 419"/>
                <a:gd name="T47" fmla="*/ 184 h 323"/>
                <a:gd name="T48" fmla="*/ 212 w 419"/>
                <a:gd name="T49" fmla="*/ 202 h 323"/>
                <a:gd name="T50" fmla="*/ 223 w 419"/>
                <a:gd name="T51" fmla="*/ 214 h 323"/>
                <a:gd name="T52" fmla="*/ 229 w 419"/>
                <a:gd name="T53" fmla="*/ 229 h 323"/>
                <a:gd name="T54" fmla="*/ 240 w 419"/>
                <a:gd name="T55" fmla="*/ 241 h 323"/>
                <a:gd name="T56" fmla="*/ 246 w 419"/>
                <a:gd name="T57" fmla="*/ 256 h 323"/>
                <a:gd name="T58" fmla="*/ 257 w 419"/>
                <a:gd name="T59" fmla="*/ 268 h 323"/>
                <a:gd name="T60" fmla="*/ 262 w 419"/>
                <a:gd name="T61" fmla="*/ 283 h 323"/>
                <a:gd name="T62" fmla="*/ 274 w 419"/>
                <a:gd name="T63" fmla="*/ 295 h 323"/>
                <a:gd name="T64" fmla="*/ 279 w 419"/>
                <a:gd name="T65" fmla="*/ 311 h 323"/>
                <a:gd name="T66" fmla="*/ 290 w 419"/>
                <a:gd name="T67" fmla="*/ 323 h 323"/>
                <a:gd name="T68" fmla="*/ 307 w 419"/>
                <a:gd name="T69" fmla="*/ 323 h 323"/>
                <a:gd name="T70" fmla="*/ 324 w 419"/>
                <a:gd name="T71" fmla="*/ 323 h 323"/>
                <a:gd name="T72" fmla="*/ 341 w 419"/>
                <a:gd name="T73" fmla="*/ 323 h 323"/>
                <a:gd name="T74" fmla="*/ 357 w 419"/>
                <a:gd name="T75" fmla="*/ 323 h 323"/>
                <a:gd name="T76" fmla="*/ 374 w 419"/>
                <a:gd name="T77" fmla="*/ 323 h 323"/>
                <a:gd name="T78" fmla="*/ 396 w 419"/>
                <a:gd name="T79" fmla="*/ 317 h 323"/>
                <a:gd name="T80" fmla="*/ 402 w 419"/>
                <a:gd name="T81" fmla="*/ 298 h 323"/>
                <a:gd name="T82" fmla="*/ 413 w 419"/>
                <a:gd name="T83" fmla="*/ 286 h 3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19" h="323">
                  <a:moveTo>
                    <a:pt x="0" y="139"/>
                  </a:moveTo>
                  <a:lnTo>
                    <a:pt x="5" y="136"/>
                  </a:lnTo>
                  <a:lnTo>
                    <a:pt x="5" y="130"/>
                  </a:lnTo>
                  <a:lnTo>
                    <a:pt x="11" y="127"/>
                  </a:lnTo>
                  <a:lnTo>
                    <a:pt x="11" y="120"/>
                  </a:lnTo>
                  <a:lnTo>
                    <a:pt x="16" y="117"/>
                  </a:lnTo>
                  <a:lnTo>
                    <a:pt x="16" y="111"/>
                  </a:lnTo>
                  <a:lnTo>
                    <a:pt x="22" y="108"/>
                  </a:lnTo>
                  <a:lnTo>
                    <a:pt x="22" y="102"/>
                  </a:lnTo>
                  <a:lnTo>
                    <a:pt x="28" y="99"/>
                  </a:lnTo>
                  <a:lnTo>
                    <a:pt x="28" y="93"/>
                  </a:lnTo>
                  <a:lnTo>
                    <a:pt x="33" y="90"/>
                  </a:lnTo>
                  <a:lnTo>
                    <a:pt x="33" y="84"/>
                  </a:lnTo>
                  <a:lnTo>
                    <a:pt x="39" y="81"/>
                  </a:lnTo>
                  <a:lnTo>
                    <a:pt x="39" y="75"/>
                  </a:lnTo>
                  <a:lnTo>
                    <a:pt x="44" y="72"/>
                  </a:lnTo>
                  <a:lnTo>
                    <a:pt x="44" y="66"/>
                  </a:lnTo>
                  <a:lnTo>
                    <a:pt x="50" y="63"/>
                  </a:lnTo>
                  <a:lnTo>
                    <a:pt x="50" y="57"/>
                  </a:lnTo>
                  <a:lnTo>
                    <a:pt x="55" y="54"/>
                  </a:lnTo>
                  <a:lnTo>
                    <a:pt x="55" y="48"/>
                  </a:lnTo>
                  <a:lnTo>
                    <a:pt x="61" y="45"/>
                  </a:lnTo>
                  <a:lnTo>
                    <a:pt x="61" y="39"/>
                  </a:lnTo>
                  <a:lnTo>
                    <a:pt x="67" y="36"/>
                  </a:lnTo>
                  <a:lnTo>
                    <a:pt x="67" y="30"/>
                  </a:lnTo>
                  <a:lnTo>
                    <a:pt x="72" y="27"/>
                  </a:lnTo>
                  <a:lnTo>
                    <a:pt x="72" y="18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3" y="9"/>
                  </a:lnTo>
                  <a:lnTo>
                    <a:pt x="83" y="0"/>
                  </a:lnTo>
                  <a:lnTo>
                    <a:pt x="95" y="0"/>
                  </a:lnTo>
                  <a:lnTo>
                    <a:pt x="95" y="9"/>
                  </a:lnTo>
                  <a:lnTo>
                    <a:pt x="100" y="12"/>
                  </a:lnTo>
                  <a:lnTo>
                    <a:pt x="100" y="18"/>
                  </a:lnTo>
                  <a:lnTo>
                    <a:pt x="106" y="21"/>
                  </a:lnTo>
                  <a:lnTo>
                    <a:pt x="106" y="27"/>
                  </a:lnTo>
                  <a:lnTo>
                    <a:pt x="111" y="30"/>
                  </a:lnTo>
                  <a:lnTo>
                    <a:pt x="111" y="36"/>
                  </a:lnTo>
                  <a:lnTo>
                    <a:pt x="117" y="39"/>
                  </a:lnTo>
                  <a:lnTo>
                    <a:pt x="117" y="45"/>
                  </a:lnTo>
                  <a:lnTo>
                    <a:pt x="123" y="48"/>
                  </a:lnTo>
                  <a:lnTo>
                    <a:pt x="123" y="54"/>
                  </a:lnTo>
                  <a:lnTo>
                    <a:pt x="128" y="57"/>
                  </a:lnTo>
                  <a:lnTo>
                    <a:pt x="128" y="63"/>
                  </a:lnTo>
                  <a:lnTo>
                    <a:pt x="134" y="66"/>
                  </a:lnTo>
                  <a:lnTo>
                    <a:pt x="134" y="72"/>
                  </a:lnTo>
                  <a:lnTo>
                    <a:pt x="139" y="75"/>
                  </a:lnTo>
                  <a:lnTo>
                    <a:pt x="139" y="81"/>
                  </a:lnTo>
                  <a:lnTo>
                    <a:pt x="145" y="84"/>
                  </a:lnTo>
                  <a:lnTo>
                    <a:pt x="145" y="90"/>
                  </a:lnTo>
                  <a:lnTo>
                    <a:pt x="151" y="93"/>
                  </a:lnTo>
                  <a:lnTo>
                    <a:pt x="151" y="99"/>
                  </a:lnTo>
                  <a:lnTo>
                    <a:pt x="156" y="102"/>
                  </a:lnTo>
                  <a:lnTo>
                    <a:pt x="156" y="108"/>
                  </a:lnTo>
                  <a:lnTo>
                    <a:pt x="162" y="111"/>
                  </a:lnTo>
                  <a:lnTo>
                    <a:pt x="162" y="120"/>
                  </a:lnTo>
                  <a:lnTo>
                    <a:pt x="167" y="123"/>
                  </a:lnTo>
                  <a:lnTo>
                    <a:pt x="167" y="127"/>
                  </a:lnTo>
                  <a:lnTo>
                    <a:pt x="173" y="130"/>
                  </a:lnTo>
                  <a:lnTo>
                    <a:pt x="173" y="139"/>
                  </a:lnTo>
                  <a:lnTo>
                    <a:pt x="178" y="142"/>
                  </a:lnTo>
                  <a:lnTo>
                    <a:pt x="178" y="145"/>
                  </a:lnTo>
                  <a:lnTo>
                    <a:pt x="184" y="148"/>
                  </a:lnTo>
                  <a:lnTo>
                    <a:pt x="184" y="157"/>
                  </a:lnTo>
                  <a:lnTo>
                    <a:pt x="190" y="160"/>
                  </a:lnTo>
                  <a:lnTo>
                    <a:pt x="190" y="163"/>
                  </a:lnTo>
                  <a:lnTo>
                    <a:pt x="195" y="166"/>
                  </a:lnTo>
                  <a:lnTo>
                    <a:pt x="195" y="175"/>
                  </a:lnTo>
                  <a:lnTo>
                    <a:pt x="201" y="178"/>
                  </a:lnTo>
                  <a:lnTo>
                    <a:pt x="201" y="181"/>
                  </a:lnTo>
                  <a:lnTo>
                    <a:pt x="206" y="184"/>
                  </a:lnTo>
                  <a:lnTo>
                    <a:pt x="206" y="193"/>
                  </a:lnTo>
                  <a:lnTo>
                    <a:pt x="212" y="196"/>
                  </a:lnTo>
                  <a:lnTo>
                    <a:pt x="212" y="202"/>
                  </a:lnTo>
                  <a:lnTo>
                    <a:pt x="218" y="205"/>
                  </a:lnTo>
                  <a:lnTo>
                    <a:pt x="218" y="211"/>
                  </a:lnTo>
                  <a:lnTo>
                    <a:pt x="223" y="214"/>
                  </a:lnTo>
                  <a:lnTo>
                    <a:pt x="223" y="220"/>
                  </a:lnTo>
                  <a:lnTo>
                    <a:pt x="229" y="223"/>
                  </a:lnTo>
                  <a:lnTo>
                    <a:pt x="229" y="229"/>
                  </a:lnTo>
                  <a:lnTo>
                    <a:pt x="234" y="232"/>
                  </a:lnTo>
                  <a:lnTo>
                    <a:pt x="234" y="238"/>
                  </a:lnTo>
                  <a:lnTo>
                    <a:pt x="240" y="241"/>
                  </a:lnTo>
                  <a:lnTo>
                    <a:pt x="240" y="247"/>
                  </a:lnTo>
                  <a:lnTo>
                    <a:pt x="246" y="250"/>
                  </a:lnTo>
                  <a:lnTo>
                    <a:pt x="246" y="256"/>
                  </a:lnTo>
                  <a:lnTo>
                    <a:pt x="251" y="259"/>
                  </a:lnTo>
                  <a:lnTo>
                    <a:pt x="251" y="265"/>
                  </a:lnTo>
                  <a:lnTo>
                    <a:pt x="257" y="268"/>
                  </a:lnTo>
                  <a:lnTo>
                    <a:pt x="257" y="274"/>
                  </a:lnTo>
                  <a:lnTo>
                    <a:pt x="262" y="277"/>
                  </a:lnTo>
                  <a:lnTo>
                    <a:pt x="262" y="283"/>
                  </a:lnTo>
                  <a:lnTo>
                    <a:pt x="268" y="286"/>
                  </a:lnTo>
                  <a:lnTo>
                    <a:pt x="268" y="292"/>
                  </a:lnTo>
                  <a:lnTo>
                    <a:pt x="274" y="295"/>
                  </a:lnTo>
                  <a:lnTo>
                    <a:pt x="274" y="302"/>
                  </a:lnTo>
                  <a:lnTo>
                    <a:pt x="279" y="305"/>
                  </a:lnTo>
                  <a:lnTo>
                    <a:pt x="279" y="311"/>
                  </a:lnTo>
                  <a:lnTo>
                    <a:pt x="285" y="314"/>
                  </a:lnTo>
                  <a:lnTo>
                    <a:pt x="285" y="320"/>
                  </a:lnTo>
                  <a:lnTo>
                    <a:pt x="290" y="323"/>
                  </a:lnTo>
                  <a:lnTo>
                    <a:pt x="296" y="323"/>
                  </a:lnTo>
                  <a:lnTo>
                    <a:pt x="301" y="323"/>
                  </a:lnTo>
                  <a:lnTo>
                    <a:pt x="307" y="323"/>
                  </a:lnTo>
                  <a:lnTo>
                    <a:pt x="313" y="323"/>
                  </a:lnTo>
                  <a:lnTo>
                    <a:pt x="318" y="323"/>
                  </a:lnTo>
                  <a:lnTo>
                    <a:pt x="324" y="323"/>
                  </a:lnTo>
                  <a:lnTo>
                    <a:pt x="329" y="323"/>
                  </a:lnTo>
                  <a:lnTo>
                    <a:pt x="335" y="323"/>
                  </a:lnTo>
                  <a:lnTo>
                    <a:pt x="341" y="323"/>
                  </a:lnTo>
                  <a:lnTo>
                    <a:pt x="346" y="323"/>
                  </a:lnTo>
                  <a:lnTo>
                    <a:pt x="352" y="323"/>
                  </a:lnTo>
                  <a:lnTo>
                    <a:pt x="357" y="323"/>
                  </a:lnTo>
                  <a:lnTo>
                    <a:pt x="363" y="323"/>
                  </a:lnTo>
                  <a:lnTo>
                    <a:pt x="369" y="323"/>
                  </a:lnTo>
                  <a:lnTo>
                    <a:pt x="374" y="323"/>
                  </a:lnTo>
                  <a:lnTo>
                    <a:pt x="380" y="323"/>
                  </a:lnTo>
                  <a:lnTo>
                    <a:pt x="385" y="323"/>
                  </a:lnTo>
                  <a:lnTo>
                    <a:pt x="396" y="317"/>
                  </a:lnTo>
                  <a:lnTo>
                    <a:pt x="396" y="308"/>
                  </a:lnTo>
                  <a:lnTo>
                    <a:pt x="402" y="305"/>
                  </a:lnTo>
                  <a:lnTo>
                    <a:pt x="402" y="298"/>
                  </a:lnTo>
                  <a:lnTo>
                    <a:pt x="408" y="295"/>
                  </a:lnTo>
                  <a:lnTo>
                    <a:pt x="408" y="289"/>
                  </a:lnTo>
                  <a:lnTo>
                    <a:pt x="413" y="286"/>
                  </a:lnTo>
                  <a:lnTo>
                    <a:pt x="413" y="280"/>
                  </a:lnTo>
                  <a:lnTo>
                    <a:pt x="419" y="277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25" name="Freeform 166">
              <a:extLst>
                <a:ext uri="{FF2B5EF4-FFF2-40B4-BE49-F238E27FC236}">
                  <a16:creationId xmlns:a16="http://schemas.microsoft.com/office/drawing/2014/main" id="{F5CB3842-50CA-865A-A949-AAEF359E5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7" y="3533"/>
              <a:ext cx="352" cy="301"/>
            </a:xfrm>
            <a:custGeom>
              <a:avLst/>
              <a:gdLst>
                <a:gd name="T0" fmla="*/ 5 w 352"/>
                <a:gd name="T1" fmla="*/ 271 h 301"/>
                <a:gd name="T2" fmla="*/ 11 w 352"/>
                <a:gd name="T3" fmla="*/ 256 h 301"/>
                <a:gd name="T4" fmla="*/ 22 w 352"/>
                <a:gd name="T5" fmla="*/ 244 h 301"/>
                <a:gd name="T6" fmla="*/ 28 w 352"/>
                <a:gd name="T7" fmla="*/ 229 h 301"/>
                <a:gd name="T8" fmla="*/ 39 w 352"/>
                <a:gd name="T9" fmla="*/ 217 h 301"/>
                <a:gd name="T10" fmla="*/ 45 w 352"/>
                <a:gd name="T11" fmla="*/ 202 h 301"/>
                <a:gd name="T12" fmla="*/ 56 w 352"/>
                <a:gd name="T13" fmla="*/ 190 h 301"/>
                <a:gd name="T14" fmla="*/ 61 w 352"/>
                <a:gd name="T15" fmla="*/ 175 h 301"/>
                <a:gd name="T16" fmla="*/ 73 w 352"/>
                <a:gd name="T17" fmla="*/ 163 h 301"/>
                <a:gd name="T18" fmla="*/ 78 w 352"/>
                <a:gd name="T19" fmla="*/ 148 h 301"/>
                <a:gd name="T20" fmla="*/ 89 w 352"/>
                <a:gd name="T21" fmla="*/ 133 h 301"/>
                <a:gd name="T22" fmla="*/ 95 w 352"/>
                <a:gd name="T23" fmla="*/ 117 h 301"/>
                <a:gd name="T24" fmla="*/ 106 w 352"/>
                <a:gd name="T25" fmla="*/ 105 h 301"/>
                <a:gd name="T26" fmla="*/ 112 w 352"/>
                <a:gd name="T27" fmla="*/ 90 h 301"/>
                <a:gd name="T28" fmla="*/ 123 w 352"/>
                <a:gd name="T29" fmla="*/ 78 h 301"/>
                <a:gd name="T30" fmla="*/ 128 w 352"/>
                <a:gd name="T31" fmla="*/ 63 h 301"/>
                <a:gd name="T32" fmla="*/ 140 w 352"/>
                <a:gd name="T33" fmla="*/ 51 h 301"/>
                <a:gd name="T34" fmla="*/ 145 w 352"/>
                <a:gd name="T35" fmla="*/ 36 h 301"/>
                <a:gd name="T36" fmla="*/ 156 w 352"/>
                <a:gd name="T37" fmla="*/ 24 h 301"/>
                <a:gd name="T38" fmla="*/ 162 w 352"/>
                <a:gd name="T39" fmla="*/ 9 h 301"/>
                <a:gd name="T40" fmla="*/ 173 w 352"/>
                <a:gd name="T41" fmla="*/ 3 h 301"/>
                <a:gd name="T42" fmla="*/ 179 w 352"/>
                <a:gd name="T43" fmla="*/ 15 h 301"/>
                <a:gd name="T44" fmla="*/ 190 w 352"/>
                <a:gd name="T45" fmla="*/ 30 h 301"/>
                <a:gd name="T46" fmla="*/ 196 w 352"/>
                <a:gd name="T47" fmla="*/ 45 h 301"/>
                <a:gd name="T48" fmla="*/ 207 w 352"/>
                <a:gd name="T49" fmla="*/ 57 h 301"/>
                <a:gd name="T50" fmla="*/ 212 w 352"/>
                <a:gd name="T51" fmla="*/ 72 h 301"/>
                <a:gd name="T52" fmla="*/ 223 w 352"/>
                <a:gd name="T53" fmla="*/ 84 h 301"/>
                <a:gd name="T54" fmla="*/ 229 w 352"/>
                <a:gd name="T55" fmla="*/ 99 h 301"/>
                <a:gd name="T56" fmla="*/ 240 w 352"/>
                <a:gd name="T57" fmla="*/ 111 h 301"/>
                <a:gd name="T58" fmla="*/ 246 w 352"/>
                <a:gd name="T59" fmla="*/ 126 h 301"/>
                <a:gd name="T60" fmla="*/ 257 w 352"/>
                <a:gd name="T61" fmla="*/ 139 h 301"/>
                <a:gd name="T62" fmla="*/ 263 w 352"/>
                <a:gd name="T63" fmla="*/ 154 h 301"/>
                <a:gd name="T64" fmla="*/ 274 w 352"/>
                <a:gd name="T65" fmla="*/ 166 h 301"/>
                <a:gd name="T66" fmla="*/ 279 w 352"/>
                <a:gd name="T67" fmla="*/ 184 h 301"/>
                <a:gd name="T68" fmla="*/ 291 w 352"/>
                <a:gd name="T69" fmla="*/ 193 h 301"/>
                <a:gd name="T70" fmla="*/ 296 w 352"/>
                <a:gd name="T71" fmla="*/ 208 h 301"/>
                <a:gd name="T72" fmla="*/ 307 w 352"/>
                <a:gd name="T73" fmla="*/ 223 h 301"/>
                <a:gd name="T74" fmla="*/ 313 w 352"/>
                <a:gd name="T75" fmla="*/ 238 h 301"/>
                <a:gd name="T76" fmla="*/ 324 w 352"/>
                <a:gd name="T77" fmla="*/ 250 h 301"/>
                <a:gd name="T78" fmla="*/ 330 w 352"/>
                <a:gd name="T79" fmla="*/ 265 h 301"/>
                <a:gd name="T80" fmla="*/ 341 w 352"/>
                <a:gd name="T81" fmla="*/ 277 h 301"/>
                <a:gd name="T82" fmla="*/ 346 w 352"/>
                <a:gd name="T83" fmla="*/ 292 h 30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52" h="301">
                  <a:moveTo>
                    <a:pt x="0" y="280"/>
                  </a:moveTo>
                  <a:lnTo>
                    <a:pt x="0" y="274"/>
                  </a:lnTo>
                  <a:lnTo>
                    <a:pt x="5" y="271"/>
                  </a:lnTo>
                  <a:lnTo>
                    <a:pt x="5" y="265"/>
                  </a:lnTo>
                  <a:lnTo>
                    <a:pt x="11" y="262"/>
                  </a:lnTo>
                  <a:lnTo>
                    <a:pt x="11" y="256"/>
                  </a:lnTo>
                  <a:lnTo>
                    <a:pt x="17" y="253"/>
                  </a:lnTo>
                  <a:lnTo>
                    <a:pt x="17" y="247"/>
                  </a:lnTo>
                  <a:lnTo>
                    <a:pt x="22" y="244"/>
                  </a:lnTo>
                  <a:lnTo>
                    <a:pt x="22" y="238"/>
                  </a:lnTo>
                  <a:lnTo>
                    <a:pt x="28" y="235"/>
                  </a:lnTo>
                  <a:lnTo>
                    <a:pt x="28" y="229"/>
                  </a:lnTo>
                  <a:lnTo>
                    <a:pt x="33" y="226"/>
                  </a:lnTo>
                  <a:lnTo>
                    <a:pt x="33" y="220"/>
                  </a:lnTo>
                  <a:lnTo>
                    <a:pt x="39" y="217"/>
                  </a:lnTo>
                  <a:lnTo>
                    <a:pt x="39" y="211"/>
                  </a:lnTo>
                  <a:lnTo>
                    <a:pt x="45" y="208"/>
                  </a:lnTo>
                  <a:lnTo>
                    <a:pt x="45" y="202"/>
                  </a:lnTo>
                  <a:lnTo>
                    <a:pt x="50" y="199"/>
                  </a:lnTo>
                  <a:lnTo>
                    <a:pt x="50" y="193"/>
                  </a:lnTo>
                  <a:lnTo>
                    <a:pt x="56" y="190"/>
                  </a:lnTo>
                  <a:lnTo>
                    <a:pt x="56" y="184"/>
                  </a:lnTo>
                  <a:lnTo>
                    <a:pt x="61" y="181"/>
                  </a:lnTo>
                  <a:lnTo>
                    <a:pt x="61" y="175"/>
                  </a:lnTo>
                  <a:lnTo>
                    <a:pt x="67" y="172"/>
                  </a:lnTo>
                  <a:lnTo>
                    <a:pt x="67" y="166"/>
                  </a:lnTo>
                  <a:lnTo>
                    <a:pt x="73" y="163"/>
                  </a:lnTo>
                  <a:lnTo>
                    <a:pt x="73" y="157"/>
                  </a:lnTo>
                  <a:lnTo>
                    <a:pt x="78" y="154"/>
                  </a:lnTo>
                  <a:lnTo>
                    <a:pt x="78" y="148"/>
                  </a:lnTo>
                  <a:lnTo>
                    <a:pt x="84" y="145"/>
                  </a:lnTo>
                  <a:lnTo>
                    <a:pt x="84" y="136"/>
                  </a:lnTo>
                  <a:lnTo>
                    <a:pt x="89" y="133"/>
                  </a:lnTo>
                  <a:lnTo>
                    <a:pt x="89" y="130"/>
                  </a:lnTo>
                  <a:lnTo>
                    <a:pt x="95" y="126"/>
                  </a:lnTo>
                  <a:lnTo>
                    <a:pt x="95" y="117"/>
                  </a:lnTo>
                  <a:lnTo>
                    <a:pt x="100" y="114"/>
                  </a:lnTo>
                  <a:lnTo>
                    <a:pt x="100" y="108"/>
                  </a:lnTo>
                  <a:lnTo>
                    <a:pt x="106" y="105"/>
                  </a:lnTo>
                  <a:lnTo>
                    <a:pt x="106" y="99"/>
                  </a:lnTo>
                  <a:lnTo>
                    <a:pt x="112" y="96"/>
                  </a:lnTo>
                  <a:lnTo>
                    <a:pt x="112" y="90"/>
                  </a:lnTo>
                  <a:lnTo>
                    <a:pt x="117" y="87"/>
                  </a:lnTo>
                  <a:lnTo>
                    <a:pt x="117" y="81"/>
                  </a:lnTo>
                  <a:lnTo>
                    <a:pt x="123" y="78"/>
                  </a:lnTo>
                  <a:lnTo>
                    <a:pt x="123" y="72"/>
                  </a:lnTo>
                  <a:lnTo>
                    <a:pt x="128" y="69"/>
                  </a:lnTo>
                  <a:lnTo>
                    <a:pt x="128" y="63"/>
                  </a:lnTo>
                  <a:lnTo>
                    <a:pt x="134" y="60"/>
                  </a:lnTo>
                  <a:lnTo>
                    <a:pt x="134" y="54"/>
                  </a:lnTo>
                  <a:lnTo>
                    <a:pt x="140" y="51"/>
                  </a:lnTo>
                  <a:lnTo>
                    <a:pt x="140" y="45"/>
                  </a:lnTo>
                  <a:lnTo>
                    <a:pt x="145" y="42"/>
                  </a:lnTo>
                  <a:lnTo>
                    <a:pt x="145" y="36"/>
                  </a:lnTo>
                  <a:lnTo>
                    <a:pt x="151" y="33"/>
                  </a:lnTo>
                  <a:lnTo>
                    <a:pt x="151" y="27"/>
                  </a:lnTo>
                  <a:lnTo>
                    <a:pt x="156" y="24"/>
                  </a:lnTo>
                  <a:lnTo>
                    <a:pt x="156" y="18"/>
                  </a:lnTo>
                  <a:lnTo>
                    <a:pt x="162" y="15"/>
                  </a:lnTo>
                  <a:lnTo>
                    <a:pt x="162" y="9"/>
                  </a:lnTo>
                  <a:lnTo>
                    <a:pt x="168" y="6"/>
                  </a:lnTo>
                  <a:lnTo>
                    <a:pt x="168" y="0"/>
                  </a:lnTo>
                  <a:lnTo>
                    <a:pt x="173" y="3"/>
                  </a:lnTo>
                  <a:lnTo>
                    <a:pt x="173" y="9"/>
                  </a:lnTo>
                  <a:lnTo>
                    <a:pt x="179" y="12"/>
                  </a:lnTo>
                  <a:lnTo>
                    <a:pt x="179" y="15"/>
                  </a:lnTo>
                  <a:lnTo>
                    <a:pt x="184" y="18"/>
                  </a:lnTo>
                  <a:lnTo>
                    <a:pt x="184" y="27"/>
                  </a:lnTo>
                  <a:lnTo>
                    <a:pt x="190" y="30"/>
                  </a:lnTo>
                  <a:lnTo>
                    <a:pt x="190" y="36"/>
                  </a:lnTo>
                  <a:lnTo>
                    <a:pt x="196" y="39"/>
                  </a:lnTo>
                  <a:lnTo>
                    <a:pt x="196" y="45"/>
                  </a:lnTo>
                  <a:lnTo>
                    <a:pt x="201" y="48"/>
                  </a:lnTo>
                  <a:lnTo>
                    <a:pt x="201" y="54"/>
                  </a:lnTo>
                  <a:lnTo>
                    <a:pt x="207" y="57"/>
                  </a:lnTo>
                  <a:lnTo>
                    <a:pt x="207" y="63"/>
                  </a:lnTo>
                  <a:lnTo>
                    <a:pt x="212" y="66"/>
                  </a:lnTo>
                  <a:lnTo>
                    <a:pt x="212" y="72"/>
                  </a:lnTo>
                  <a:lnTo>
                    <a:pt x="218" y="75"/>
                  </a:lnTo>
                  <a:lnTo>
                    <a:pt x="218" y="81"/>
                  </a:lnTo>
                  <a:lnTo>
                    <a:pt x="223" y="84"/>
                  </a:lnTo>
                  <a:lnTo>
                    <a:pt x="223" y="90"/>
                  </a:lnTo>
                  <a:lnTo>
                    <a:pt x="229" y="93"/>
                  </a:lnTo>
                  <a:lnTo>
                    <a:pt x="229" y="99"/>
                  </a:lnTo>
                  <a:lnTo>
                    <a:pt x="235" y="102"/>
                  </a:lnTo>
                  <a:lnTo>
                    <a:pt x="235" y="108"/>
                  </a:lnTo>
                  <a:lnTo>
                    <a:pt x="240" y="111"/>
                  </a:lnTo>
                  <a:lnTo>
                    <a:pt x="240" y="117"/>
                  </a:lnTo>
                  <a:lnTo>
                    <a:pt x="246" y="120"/>
                  </a:lnTo>
                  <a:lnTo>
                    <a:pt x="246" y="126"/>
                  </a:lnTo>
                  <a:lnTo>
                    <a:pt x="251" y="130"/>
                  </a:lnTo>
                  <a:lnTo>
                    <a:pt x="251" y="136"/>
                  </a:lnTo>
                  <a:lnTo>
                    <a:pt x="257" y="139"/>
                  </a:lnTo>
                  <a:lnTo>
                    <a:pt x="257" y="145"/>
                  </a:lnTo>
                  <a:lnTo>
                    <a:pt x="263" y="148"/>
                  </a:lnTo>
                  <a:lnTo>
                    <a:pt x="263" y="154"/>
                  </a:lnTo>
                  <a:lnTo>
                    <a:pt x="268" y="157"/>
                  </a:lnTo>
                  <a:lnTo>
                    <a:pt x="268" y="163"/>
                  </a:lnTo>
                  <a:lnTo>
                    <a:pt x="274" y="166"/>
                  </a:lnTo>
                  <a:lnTo>
                    <a:pt x="274" y="172"/>
                  </a:lnTo>
                  <a:lnTo>
                    <a:pt x="279" y="175"/>
                  </a:lnTo>
                  <a:lnTo>
                    <a:pt x="279" y="184"/>
                  </a:lnTo>
                  <a:lnTo>
                    <a:pt x="285" y="187"/>
                  </a:lnTo>
                  <a:lnTo>
                    <a:pt x="285" y="190"/>
                  </a:lnTo>
                  <a:lnTo>
                    <a:pt x="291" y="193"/>
                  </a:lnTo>
                  <a:lnTo>
                    <a:pt x="291" y="202"/>
                  </a:lnTo>
                  <a:lnTo>
                    <a:pt x="296" y="205"/>
                  </a:lnTo>
                  <a:lnTo>
                    <a:pt x="296" y="208"/>
                  </a:lnTo>
                  <a:lnTo>
                    <a:pt x="302" y="211"/>
                  </a:lnTo>
                  <a:lnTo>
                    <a:pt x="302" y="220"/>
                  </a:lnTo>
                  <a:lnTo>
                    <a:pt x="307" y="223"/>
                  </a:lnTo>
                  <a:lnTo>
                    <a:pt x="307" y="226"/>
                  </a:lnTo>
                  <a:lnTo>
                    <a:pt x="313" y="229"/>
                  </a:lnTo>
                  <a:lnTo>
                    <a:pt x="313" y="238"/>
                  </a:lnTo>
                  <a:lnTo>
                    <a:pt x="319" y="241"/>
                  </a:lnTo>
                  <a:lnTo>
                    <a:pt x="319" y="247"/>
                  </a:lnTo>
                  <a:lnTo>
                    <a:pt x="324" y="250"/>
                  </a:lnTo>
                  <a:lnTo>
                    <a:pt x="324" y="256"/>
                  </a:lnTo>
                  <a:lnTo>
                    <a:pt x="330" y="259"/>
                  </a:lnTo>
                  <a:lnTo>
                    <a:pt x="330" y="265"/>
                  </a:lnTo>
                  <a:lnTo>
                    <a:pt x="335" y="268"/>
                  </a:lnTo>
                  <a:lnTo>
                    <a:pt x="335" y="274"/>
                  </a:lnTo>
                  <a:lnTo>
                    <a:pt x="341" y="277"/>
                  </a:lnTo>
                  <a:lnTo>
                    <a:pt x="341" y="283"/>
                  </a:lnTo>
                  <a:lnTo>
                    <a:pt x="346" y="286"/>
                  </a:lnTo>
                  <a:lnTo>
                    <a:pt x="346" y="292"/>
                  </a:lnTo>
                  <a:lnTo>
                    <a:pt x="352" y="295"/>
                  </a:lnTo>
                  <a:lnTo>
                    <a:pt x="352" y="301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26" name="Freeform 167">
              <a:extLst>
                <a:ext uri="{FF2B5EF4-FFF2-40B4-BE49-F238E27FC236}">
                  <a16:creationId xmlns:a16="http://schemas.microsoft.com/office/drawing/2014/main" id="{91576568-78FA-B8FD-0B9E-82F09C881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9" y="3533"/>
              <a:ext cx="403" cy="326"/>
            </a:xfrm>
            <a:custGeom>
              <a:avLst/>
              <a:gdLst>
                <a:gd name="T0" fmla="*/ 6 w 403"/>
                <a:gd name="T1" fmla="*/ 311 h 326"/>
                <a:gd name="T2" fmla="*/ 22 w 403"/>
                <a:gd name="T3" fmla="*/ 326 h 326"/>
                <a:gd name="T4" fmla="*/ 28 w 403"/>
                <a:gd name="T5" fmla="*/ 326 h 326"/>
                <a:gd name="T6" fmla="*/ 45 w 403"/>
                <a:gd name="T7" fmla="*/ 326 h 326"/>
                <a:gd name="T8" fmla="*/ 62 w 403"/>
                <a:gd name="T9" fmla="*/ 326 h 326"/>
                <a:gd name="T10" fmla="*/ 78 w 403"/>
                <a:gd name="T11" fmla="*/ 326 h 326"/>
                <a:gd name="T12" fmla="*/ 95 w 403"/>
                <a:gd name="T13" fmla="*/ 326 h 326"/>
                <a:gd name="T14" fmla="*/ 112 w 403"/>
                <a:gd name="T15" fmla="*/ 326 h 326"/>
                <a:gd name="T16" fmla="*/ 123 w 403"/>
                <a:gd name="T17" fmla="*/ 317 h 326"/>
                <a:gd name="T18" fmla="*/ 134 w 403"/>
                <a:gd name="T19" fmla="*/ 305 h 326"/>
                <a:gd name="T20" fmla="*/ 140 w 403"/>
                <a:gd name="T21" fmla="*/ 289 h 326"/>
                <a:gd name="T22" fmla="*/ 151 w 403"/>
                <a:gd name="T23" fmla="*/ 274 h 326"/>
                <a:gd name="T24" fmla="*/ 157 w 403"/>
                <a:gd name="T25" fmla="*/ 259 h 326"/>
                <a:gd name="T26" fmla="*/ 168 w 403"/>
                <a:gd name="T27" fmla="*/ 250 h 326"/>
                <a:gd name="T28" fmla="*/ 173 w 403"/>
                <a:gd name="T29" fmla="*/ 235 h 326"/>
                <a:gd name="T30" fmla="*/ 185 w 403"/>
                <a:gd name="T31" fmla="*/ 220 h 326"/>
                <a:gd name="T32" fmla="*/ 190 w 403"/>
                <a:gd name="T33" fmla="*/ 205 h 326"/>
                <a:gd name="T34" fmla="*/ 201 w 403"/>
                <a:gd name="T35" fmla="*/ 193 h 326"/>
                <a:gd name="T36" fmla="*/ 207 w 403"/>
                <a:gd name="T37" fmla="*/ 178 h 326"/>
                <a:gd name="T38" fmla="*/ 218 w 403"/>
                <a:gd name="T39" fmla="*/ 166 h 326"/>
                <a:gd name="T40" fmla="*/ 224 w 403"/>
                <a:gd name="T41" fmla="*/ 151 h 326"/>
                <a:gd name="T42" fmla="*/ 235 w 403"/>
                <a:gd name="T43" fmla="*/ 139 h 326"/>
                <a:gd name="T44" fmla="*/ 240 w 403"/>
                <a:gd name="T45" fmla="*/ 123 h 326"/>
                <a:gd name="T46" fmla="*/ 252 w 403"/>
                <a:gd name="T47" fmla="*/ 111 h 326"/>
                <a:gd name="T48" fmla="*/ 257 w 403"/>
                <a:gd name="T49" fmla="*/ 96 h 326"/>
                <a:gd name="T50" fmla="*/ 268 w 403"/>
                <a:gd name="T51" fmla="*/ 84 h 326"/>
                <a:gd name="T52" fmla="*/ 274 w 403"/>
                <a:gd name="T53" fmla="*/ 66 h 326"/>
                <a:gd name="T54" fmla="*/ 285 w 403"/>
                <a:gd name="T55" fmla="*/ 57 h 326"/>
                <a:gd name="T56" fmla="*/ 291 w 403"/>
                <a:gd name="T57" fmla="*/ 42 h 326"/>
                <a:gd name="T58" fmla="*/ 302 w 403"/>
                <a:gd name="T59" fmla="*/ 27 h 326"/>
                <a:gd name="T60" fmla="*/ 308 w 403"/>
                <a:gd name="T61" fmla="*/ 12 h 326"/>
                <a:gd name="T62" fmla="*/ 319 w 403"/>
                <a:gd name="T63" fmla="*/ 3 h 326"/>
                <a:gd name="T64" fmla="*/ 324 w 403"/>
                <a:gd name="T65" fmla="*/ 6 h 326"/>
                <a:gd name="T66" fmla="*/ 330 w 403"/>
                <a:gd name="T67" fmla="*/ 21 h 326"/>
                <a:gd name="T68" fmla="*/ 341 w 403"/>
                <a:gd name="T69" fmla="*/ 33 h 326"/>
                <a:gd name="T70" fmla="*/ 347 w 403"/>
                <a:gd name="T71" fmla="*/ 48 h 326"/>
                <a:gd name="T72" fmla="*/ 358 w 403"/>
                <a:gd name="T73" fmla="*/ 60 h 326"/>
                <a:gd name="T74" fmla="*/ 363 w 403"/>
                <a:gd name="T75" fmla="*/ 78 h 326"/>
                <a:gd name="T76" fmla="*/ 375 w 403"/>
                <a:gd name="T77" fmla="*/ 87 h 326"/>
                <a:gd name="T78" fmla="*/ 380 w 403"/>
                <a:gd name="T79" fmla="*/ 102 h 326"/>
                <a:gd name="T80" fmla="*/ 391 w 403"/>
                <a:gd name="T81" fmla="*/ 117 h 326"/>
                <a:gd name="T82" fmla="*/ 397 w 403"/>
                <a:gd name="T83" fmla="*/ 133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3" h="326">
                  <a:moveTo>
                    <a:pt x="0" y="301"/>
                  </a:moveTo>
                  <a:lnTo>
                    <a:pt x="6" y="305"/>
                  </a:lnTo>
                  <a:lnTo>
                    <a:pt x="6" y="311"/>
                  </a:lnTo>
                  <a:lnTo>
                    <a:pt x="11" y="314"/>
                  </a:lnTo>
                  <a:lnTo>
                    <a:pt x="11" y="320"/>
                  </a:lnTo>
                  <a:lnTo>
                    <a:pt x="22" y="326"/>
                  </a:lnTo>
                  <a:lnTo>
                    <a:pt x="17" y="326"/>
                  </a:lnTo>
                  <a:lnTo>
                    <a:pt x="22" y="326"/>
                  </a:lnTo>
                  <a:lnTo>
                    <a:pt x="28" y="326"/>
                  </a:lnTo>
                  <a:lnTo>
                    <a:pt x="34" y="326"/>
                  </a:lnTo>
                  <a:lnTo>
                    <a:pt x="39" y="326"/>
                  </a:lnTo>
                  <a:lnTo>
                    <a:pt x="45" y="326"/>
                  </a:lnTo>
                  <a:lnTo>
                    <a:pt x="50" y="326"/>
                  </a:lnTo>
                  <a:lnTo>
                    <a:pt x="56" y="326"/>
                  </a:lnTo>
                  <a:lnTo>
                    <a:pt x="62" y="326"/>
                  </a:lnTo>
                  <a:lnTo>
                    <a:pt x="67" y="326"/>
                  </a:lnTo>
                  <a:lnTo>
                    <a:pt x="73" y="326"/>
                  </a:lnTo>
                  <a:lnTo>
                    <a:pt x="78" y="326"/>
                  </a:lnTo>
                  <a:lnTo>
                    <a:pt x="84" y="326"/>
                  </a:lnTo>
                  <a:lnTo>
                    <a:pt x="90" y="326"/>
                  </a:lnTo>
                  <a:lnTo>
                    <a:pt x="95" y="326"/>
                  </a:lnTo>
                  <a:lnTo>
                    <a:pt x="101" y="326"/>
                  </a:lnTo>
                  <a:lnTo>
                    <a:pt x="106" y="326"/>
                  </a:lnTo>
                  <a:lnTo>
                    <a:pt x="112" y="326"/>
                  </a:lnTo>
                  <a:lnTo>
                    <a:pt x="117" y="326"/>
                  </a:lnTo>
                  <a:lnTo>
                    <a:pt x="123" y="320"/>
                  </a:lnTo>
                  <a:lnTo>
                    <a:pt x="123" y="317"/>
                  </a:lnTo>
                  <a:lnTo>
                    <a:pt x="129" y="314"/>
                  </a:lnTo>
                  <a:lnTo>
                    <a:pt x="129" y="308"/>
                  </a:lnTo>
                  <a:lnTo>
                    <a:pt x="134" y="305"/>
                  </a:lnTo>
                  <a:lnTo>
                    <a:pt x="134" y="298"/>
                  </a:lnTo>
                  <a:lnTo>
                    <a:pt x="140" y="295"/>
                  </a:lnTo>
                  <a:lnTo>
                    <a:pt x="140" y="289"/>
                  </a:lnTo>
                  <a:lnTo>
                    <a:pt x="145" y="286"/>
                  </a:lnTo>
                  <a:lnTo>
                    <a:pt x="145" y="277"/>
                  </a:lnTo>
                  <a:lnTo>
                    <a:pt x="151" y="274"/>
                  </a:lnTo>
                  <a:lnTo>
                    <a:pt x="151" y="271"/>
                  </a:lnTo>
                  <a:lnTo>
                    <a:pt x="157" y="268"/>
                  </a:lnTo>
                  <a:lnTo>
                    <a:pt x="157" y="259"/>
                  </a:lnTo>
                  <a:lnTo>
                    <a:pt x="162" y="256"/>
                  </a:lnTo>
                  <a:lnTo>
                    <a:pt x="162" y="253"/>
                  </a:lnTo>
                  <a:lnTo>
                    <a:pt x="168" y="250"/>
                  </a:lnTo>
                  <a:lnTo>
                    <a:pt x="168" y="241"/>
                  </a:lnTo>
                  <a:lnTo>
                    <a:pt x="173" y="238"/>
                  </a:lnTo>
                  <a:lnTo>
                    <a:pt x="173" y="235"/>
                  </a:lnTo>
                  <a:lnTo>
                    <a:pt x="179" y="232"/>
                  </a:lnTo>
                  <a:lnTo>
                    <a:pt x="179" y="223"/>
                  </a:lnTo>
                  <a:lnTo>
                    <a:pt x="185" y="220"/>
                  </a:lnTo>
                  <a:lnTo>
                    <a:pt x="185" y="214"/>
                  </a:lnTo>
                  <a:lnTo>
                    <a:pt x="190" y="211"/>
                  </a:lnTo>
                  <a:lnTo>
                    <a:pt x="190" y="205"/>
                  </a:lnTo>
                  <a:lnTo>
                    <a:pt x="196" y="202"/>
                  </a:lnTo>
                  <a:lnTo>
                    <a:pt x="196" y="196"/>
                  </a:lnTo>
                  <a:lnTo>
                    <a:pt x="201" y="193"/>
                  </a:lnTo>
                  <a:lnTo>
                    <a:pt x="201" y="187"/>
                  </a:lnTo>
                  <a:lnTo>
                    <a:pt x="207" y="184"/>
                  </a:lnTo>
                  <a:lnTo>
                    <a:pt x="207" y="178"/>
                  </a:lnTo>
                  <a:lnTo>
                    <a:pt x="212" y="175"/>
                  </a:lnTo>
                  <a:lnTo>
                    <a:pt x="212" y="169"/>
                  </a:lnTo>
                  <a:lnTo>
                    <a:pt x="218" y="166"/>
                  </a:lnTo>
                  <a:lnTo>
                    <a:pt x="218" y="160"/>
                  </a:lnTo>
                  <a:lnTo>
                    <a:pt x="224" y="157"/>
                  </a:lnTo>
                  <a:lnTo>
                    <a:pt x="224" y="151"/>
                  </a:lnTo>
                  <a:lnTo>
                    <a:pt x="229" y="148"/>
                  </a:lnTo>
                  <a:lnTo>
                    <a:pt x="229" y="142"/>
                  </a:lnTo>
                  <a:lnTo>
                    <a:pt x="235" y="139"/>
                  </a:lnTo>
                  <a:lnTo>
                    <a:pt x="235" y="133"/>
                  </a:lnTo>
                  <a:lnTo>
                    <a:pt x="240" y="130"/>
                  </a:lnTo>
                  <a:lnTo>
                    <a:pt x="240" y="123"/>
                  </a:lnTo>
                  <a:lnTo>
                    <a:pt x="246" y="120"/>
                  </a:lnTo>
                  <a:lnTo>
                    <a:pt x="246" y="114"/>
                  </a:lnTo>
                  <a:lnTo>
                    <a:pt x="252" y="111"/>
                  </a:lnTo>
                  <a:lnTo>
                    <a:pt x="252" y="105"/>
                  </a:lnTo>
                  <a:lnTo>
                    <a:pt x="257" y="102"/>
                  </a:lnTo>
                  <a:lnTo>
                    <a:pt x="257" y="96"/>
                  </a:lnTo>
                  <a:lnTo>
                    <a:pt x="263" y="93"/>
                  </a:lnTo>
                  <a:lnTo>
                    <a:pt x="263" y="87"/>
                  </a:lnTo>
                  <a:lnTo>
                    <a:pt x="268" y="84"/>
                  </a:lnTo>
                  <a:lnTo>
                    <a:pt x="268" y="78"/>
                  </a:lnTo>
                  <a:lnTo>
                    <a:pt x="274" y="75"/>
                  </a:lnTo>
                  <a:lnTo>
                    <a:pt x="274" y="66"/>
                  </a:lnTo>
                  <a:lnTo>
                    <a:pt x="280" y="63"/>
                  </a:lnTo>
                  <a:lnTo>
                    <a:pt x="280" y="60"/>
                  </a:lnTo>
                  <a:lnTo>
                    <a:pt x="285" y="57"/>
                  </a:lnTo>
                  <a:lnTo>
                    <a:pt x="285" y="48"/>
                  </a:lnTo>
                  <a:lnTo>
                    <a:pt x="291" y="45"/>
                  </a:lnTo>
                  <a:lnTo>
                    <a:pt x="291" y="42"/>
                  </a:lnTo>
                  <a:lnTo>
                    <a:pt x="296" y="39"/>
                  </a:lnTo>
                  <a:lnTo>
                    <a:pt x="296" y="30"/>
                  </a:lnTo>
                  <a:lnTo>
                    <a:pt x="302" y="27"/>
                  </a:lnTo>
                  <a:lnTo>
                    <a:pt x="302" y="24"/>
                  </a:lnTo>
                  <a:lnTo>
                    <a:pt x="308" y="21"/>
                  </a:lnTo>
                  <a:lnTo>
                    <a:pt x="308" y="12"/>
                  </a:lnTo>
                  <a:lnTo>
                    <a:pt x="313" y="9"/>
                  </a:lnTo>
                  <a:lnTo>
                    <a:pt x="313" y="6"/>
                  </a:lnTo>
                  <a:lnTo>
                    <a:pt x="319" y="3"/>
                  </a:lnTo>
                  <a:lnTo>
                    <a:pt x="319" y="0"/>
                  </a:lnTo>
                  <a:lnTo>
                    <a:pt x="319" y="3"/>
                  </a:lnTo>
                  <a:lnTo>
                    <a:pt x="324" y="6"/>
                  </a:lnTo>
                  <a:lnTo>
                    <a:pt x="324" y="12"/>
                  </a:lnTo>
                  <a:lnTo>
                    <a:pt x="330" y="15"/>
                  </a:lnTo>
                  <a:lnTo>
                    <a:pt x="330" y="21"/>
                  </a:lnTo>
                  <a:lnTo>
                    <a:pt x="335" y="24"/>
                  </a:lnTo>
                  <a:lnTo>
                    <a:pt x="335" y="30"/>
                  </a:lnTo>
                  <a:lnTo>
                    <a:pt x="341" y="33"/>
                  </a:lnTo>
                  <a:lnTo>
                    <a:pt x="341" y="39"/>
                  </a:lnTo>
                  <a:lnTo>
                    <a:pt x="347" y="42"/>
                  </a:lnTo>
                  <a:lnTo>
                    <a:pt x="347" y="48"/>
                  </a:lnTo>
                  <a:lnTo>
                    <a:pt x="352" y="51"/>
                  </a:lnTo>
                  <a:lnTo>
                    <a:pt x="352" y="57"/>
                  </a:lnTo>
                  <a:lnTo>
                    <a:pt x="358" y="60"/>
                  </a:lnTo>
                  <a:lnTo>
                    <a:pt x="358" y="66"/>
                  </a:lnTo>
                  <a:lnTo>
                    <a:pt x="363" y="69"/>
                  </a:lnTo>
                  <a:lnTo>
                    <a:pt x="363" y="78"/>
                  </a:lnTo>
                  <a:lnTo>
                    <a:pt x="369" y="81"/>
                  </a:lnTo>
                  <a:lnTo>
                    <a:pt x="369" y="84"/>
                  </a:lnTo>
                  <a:lnTo>
                    <a:pt x="375" y="87"/>
                  </a:lnTo>
                  <a:lnTo>
                    <a:pt x="375" y="96"/>
                  </a:lnTo>
                  <a:lnTo>
                    <a:pt x="380" y="99"/>
                  </a:lnTo>
                  <a:lnTo>
                    <a:pt x="380" y="102"/>
                  </a:lnTo>
                  <a:lnTo>
                    <a:pt x="386" y="105"/>
                  </a:lnTo>
                  <a:lnTo>
                    <a:pt x="386" y="114"/>
                  </a:lnTo>
                  <a:lnTo>
                    <a:pt x="391" y="117"/>
                  </a:lnTo>
                  <a:lnTo>
                    <a:pt x="391" y="123"/>
                  </a:lnTo>
                  <a:lnTo>
                    <a:pt x="397" y="126"/>
                  </a:lnTo>
                  <a:lnTo>
                    <a:pt x="397" y="133"/>
                  </a:lnTo>
                  <a:lnTo>
                    <a:pt x="403" y="136"/>
                  </a:lnTo>
                  <a:lnTo>
                    <a:pt x="403" y="1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27" name="Freeform 168">
              <a:extLst>
                <a:ext uri="{FF2B5EF4-FFF2-40B4-BE49-F238E27FC236}">
                  <a16:creationId xmlns:a16="http://schemas.microsoft.com/office/drawing/2014/main" id="{A3920B31-9851-7386-8542-8458DFDCD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3533"/>
              <a:ext cx="419" cy="326"/>
            </a:xfrm>
            <a:custGeom>
              <a:avLst/>
              <a:gdLst>
                <a:gd name="T0" fmla="*/ 5 w 419"/>
                <a:gd name="T1" fmla="*/ 151 h 326"/>
                <a:gd name="T2" fmla="*/ 16 w 419"/>
                <a:gd name="T3" fmla="*/ 163 h 326"/>
                <a:gd name="T4" fmla="*/ 22 w 419"/>
                <a:gd name="T5" fmla="*/ 178 h 326"/>
                <a:gd name="T6" fmla="*/ 33 w 419"/>
                <a:gd name="T7" fmla="*/ 190 h 326"/>
                <a:gd name="T8" fmla="*/ 39 w 419"/>
                <a:gd name="T9" fmla="*/ 205 h 326"/>
                <a:gd name="T10" fmla="*/ 50 w 419"/>
                <a:gd name="T11" fmla="*/ 217 h 326"/>
                <a:gd name="T12" fmla="*/ 55 w 419"/>
                <a:gd name="T13" fmla="*/ 232 h 326"/>
                <a:gd name="T14" fmla="*/ 67 w 419"/>
                <a:gd name="T15" fmla="*/ 244 h 326"/>
                <a:gd name="T16" fmla="*/ 72 w 419"/>
                <a:gd name="T17" fmla="*/ 259 h 326"/>
                <a:gd name="T18" fmla="*/ 83 w 419"/>
                <a:gd name="T19" fmla="*/ 271 h 326"/>
                <a:gd name="T20" fmla="*/ 89 w 419"/>
                <a:gd name="T21" fmla="*/ 286 h 326"/>
                <a:gd name="T22" fmla="*/ 100 w 419"/>
                <a:gd name="T23" fmla="*/ 298 h 326"/>
                <a:gd name="T24" fmla="*/ 106 w 419"/>
                <a:gd name="T25" fmla="*/ 314 h 326"/>
                <a:gd name="T26" fmla="*/ 117 w 419"/>
                <a:gd name="T27" fmla="*/ 326 h 326"/>
                <a:gd name="T28" fmla="*/ 134 w 419"/>
                <a:gd name="T29" fmla="*/ 326 h 326"/>
                <a:gd name="T30" fmla="*/ 151 w 419"/>
                <a:gd name="T31" fmla="*/ 326 h 326"/>
                <a:gd name="T32" fmla="*/ 167 w 419"/>
                <a:gd name="T33" fmla="*/ 326 h 326"/>
                <a:gd name="T34" fmla="*/ 184 w 419"/>
                <a:gd name="T35" fmla="*/ 326 h 326"/>
                <a:gd name="T36" fmla="*/ 201 w 419"/>
                <a:gd name="T37" fmla="*/ 326 h 326"/>
                <a:gd name="T38" fmla="*/ 223 w 419"/>
                <a:gd name="T39" fmla="*/ 320 h 326"/>
                <a:gd name="T40" fmla="*/ 229 w 419"/>
                <a:gd name="T41" fmla="*/ 301 h 326"/>
                <a:gd name="T42" fmla="*/ 240 w 419"/>
                <a:gd name="T43" fmla="*/ 289 h 326"/>
                <a:gd name="T44" fmla="*/ 246 w 419"/>
                <a:gd name="T45" fmla="*/ 274 h 326"/>
                <a:gd name="T46" fmla="*/ 257 w 419"/>
                <a:gd name="T47" fmla="*/ 262 h 326"/>
                <a:gd name="T48" fmla="*/ 262 w 419"/>
                <a:gd name="T49" fmla="*/ 247 h 326"/>
                <a:gd name="T50" fmla="*/ 274 w 419"/>
                <a:gd name="T51" fmla="*/ 232 h 326"/>
                <a:gd name="T52" fmla="*/ 279 w 419"/>
                <a:gd name="T53" fmla="*/ 217 h 326"/>
                <a:gd name="T54" fmla="*/ 290 w 419"/>
                <a:gd name="T55" fmla="*/ 208 h 326"/>
                <a:gd name="T56" fmla="*/ 296 w 419"/>
                <a:gd name="T57" fmla="*/ 193 h 326"/>
                <a:gd name="T58" fmla="*/ 307 w 419"/>
                <a:gd name="T59" fmla="*/ 178 h 326"/>
                <a:gd name="T60" fmla="*/ 313 w 419"/>
                <a:gd name="T61" fmla="*/ 163 h 326"/>
                <a:gd name="T62" fmla="*/ 324 w 419"/>
                <a:gd name="T63" fmla="*/ 151 h 326"/>
                <a:gd name="T64" fmla="*/ 329 w 419"/>
                <a:gd name="T65" fmla="*/ 136 h 326"/>
                <a:gd name="T66" fmla="*/ 341 w 419"/>
                <a:gd name="T67" fmla="*/ 123 h 326"/>
                <a:gd name="T68" fmla="*/ 346 w 419"/>
                <a:gd name="T69" fmla="*/ 108 h 326"/>
                <a:gd name="T70" fmla="*/ 357 w 419"/>
                <a:gd name="T71" fmla="*/ 96 h 326"/>
                <a:gd name="T72" fmla="*/ 363 w 419"/>
                <a:gd name="T73" fmla="*/ 81 h 326"/>
                <a:gd name="T74" fmla="*/ 374 w 419"/>
                <a:gd name="T75" fmla="*/ 69 h 326"/>
                <a:gd name="T76" fmla="*/ 380 w 419"/>
                <a:gd name="T77" fmla="*/ 54 h 326"/>
                <a:gd name="T78" fmla="*/ 391 w 419"/>
                <a:gd name="T79" fmla="*/ 42 h 326"/>
                <a:gd name="T80" fmla="*/ 396 w 419"/>
                <a:gd name="T81" fmla="*/ 27 h 326"/>
                <a:gd name="T82" fmla="*/ 408 w 419"/>
                <a:gd name="T83" fmla="*/ 15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19" h="326">
                  <a:moveTo>
                    <a:pt x="0" y="142"/>
                  </a:moveTo>
                  <a:lnTo>
                    <a:pt x="5" y="145"/>
                  </a:lnTo>
                  <a:lnTo>
                    <a:pt x="5" y="151"/>
                  </a:lnTo>
                  <a:lnTo>
                    <a:pt x="11" y="154"/>
                  </a:lnTo>
                  <a:lnTo>
                    <a:pt x="11" y="160"/>
                  </a:lnTo>
                  <a:lnTo>
                    <a:pt x="16" y="163"/>
                  </a:lnTo>
                  <a:lnTo>
                    <a:pt x="16" y="169"/>
                  </a:lnTo>
                  <a:lnTo>
                    <a:pt x="22" y="172"/>
                  </a:lnTo>
                  <a:lnTo>
                    <a:pt x="22" y="178"/>
                  </a:lnTo>
                  <a:lnTo>
                    <a:pt x="28" y="181"/>
                  </a:lnTo>
                  <a:lnTo>
                    <a:pt x="28" y="187"/>
                  </a:lnTo>
                  <a:lnTo>
                    <a:pt x="33" y="190"/>
                  </a:lnTo>
                  <a:lnTo>
                    <a:pt x="33" y="196"/>
                  </a:lnTo>
                  <a:lnTo>
                    <a:pt x="39" y="199"/>
                  </a:lnTo>
                  <a:lnTo>
                    <a:pt x="39" y="205"/>
                  </a:lnTo>
                  <a:lnTo>
                    <a:pt x="44" y="208"/>
                  </a:lnTo>
                  <a:lnTo>
                    <a:pt x="44" y="214"/>
                  </a:lnTo>
                  <a:lnTo>
                    <a:pt x="50" y="217"/>
                  </a:lnTo>
                  <a:lnTo>
                    <a:pt x="50" y="223"/>
                  </a:lnTo>
                  <a:lnTo>
                    <a:pt x="55" y="226"/>
                  </a:lnTo>
                  <a:lnTo>
                    <a:pt x="55" y="232"/>
                  </a:lnTo>
                  <a:lnTo>
                    <a:pt x="61" y="235"/>
                  </a:lnTo>
                  <a:lnTo>
                    <a:pt x="61" y="241"/>
                  </a:lnTo>
                  <a:lnTo>
                    <a:pt x="67" y="244"/>
                  </a:lnTo>
                  <a:lnTo>
                    <a:pt x="67" y="250"/>
                  </a:lnTo>
                  <a:lnTo>
                    <a:pt x="72" y="253"/>
                  </a:lnTo>
                  <a:lnTo>
                    <a:pt x="72" y="259"/>
                  </a:lnTo>
                  <a:lnTo>
                    <a:pt x="78" y="262"/>
                  </a:lnTo>
                  <a:lnTo>
                    <a:pt x="78" y="268"/>
                  </a:lnTo>
                  <a:lnTo>
                    <a:pt x="83" y="271"/>
                  </a:lnTo>
                  <a:lnTo>
                    <a:pt x="83" y="277"/>
                  </a:lnTo>
                  <a:lnTo>
                    <a:pt x="89" y="280"/>
                  </a:lnTo>
                  <a:lnTo>
                    <a:pt x="89" y="286"/>
                  </a:lnTo>
                  <a:lnTo>
                    <a:pt x="95" y="289"/>
                  </a:lnTo>
                  <a:lnTo>
                    <a:pt x="95" y="295"/>
                  </a:lnTo>
                  <a:lnTo>
                    <a:pt x="100" y="298"/>
                  </a:lnTo>
                  <a:lnTo>
                    <a:pt x="100" y="308"/>
                  </a:lnTo>
                  <a:lnTo>
                    <a:pt x="106" y="311"/>
                  </a:lnTo>
                  <a:lnTo>
                    <a:pt x="106" y="314"/>
                  </a:lnTo>
                  <a:lnTo>
                    <a:pt x="111" y="317"/>
                  </a:lnTo>
                  <a:lnTo>
                    <a:pt x="111" y="326"/>
                  </a:lnTo>
                  <a:lnTo>
                    <a:pt x="117" y="326"/>
                  </a:lnTo>
                  <a:lnTo>
                    <a:pt x="123" y="326"/>
                  </a:lnTo>
                  <a:lnTo>
                    <a:pt x="128" y="326"/>
                  </a:lnTo>
                  <a:lnTo>
                    <a:pt x="134" y="326"/>
                  </a:lnTo>
                  <a:lnTo>
                    <a:pt x="139" y="326"/>
                  </a:lnTo>
                  <a:lnTo>
                    <a:pt x="145" y="326"/>
                  </a:lnTo>
                  <a:lnTo>
                    <a:pt x="151" y="326"/>
                  </a:lnTo>
                  <a:lnTo>
                    <a:pt x="156" y="326"/>
                  </a:lnTo>
                  <a:lnTo>
                    <a:pt x="162" y="326"/>
                  </a:lnTo>
                  <a:lnTo>
                    <a:pt x="167" y="326"/>
                  </a:lnTo>
                  <a:lnTo>
                    <a:pt x="173" y="326"/>
                  </a:lnTo>
                  <a:lnTo>
                    <a:pt x="178" y="326"/>
                  </a:lnTo>
                  <a:lnTo>
                    <a:pt x="184" y="326"/>
                  </a:lnTo>
                  <a:lnTo>
                    <a:pt x="190" y="326"/>
                  </a:lnTo>
                  <a:lnTo>
                    <a:pt x="195" y="326"/>
                  </a:lnTo>
                  <a:lnTo>
                    <a:pt x="201" y="326"/>
                  </a:lnTo>
                  <a:lnTo>
                    <a:pt x="206" y="326"/>
                  </a:lnTo>
                  <a:lnTo>
                    <a:pt x="212" y="326"/>
                  </a:lnTo>
                  <a:lnTo>
                    <a:pt x="223" y="320"/>
                  </a:lnTo>
                  <a:lnTo>
                    <a:pt x="223" y="311"/>
                  </a:lnTo>
                  <a:lnTo>
                    <a:pt x="229" y="308"/>
                  </a:lnTo>
                  <a:lnTo>
                    <a:pt x="229" y="301"/>
                  </a:lnTo>
                  <a:lnTo>
                    <a:pt x="234" y="298"/>
                  </a:lnTo>
                  <a:lnTo>
                    <a:pt x="234" y="292"/>
                  </a:lnTo>
                  <a:lnTo>
                    <a:pt x="240" y="289"/>
                  </a:lnTo>
                  <a:lnTo>
                    <a:pt x="240" y="283"/>
                  </a:lnTo>
                  <a:lnTo>
                    <a:pt x="246" y="280"/>
                  </a:lnTo>
                  <a:lnTo>
                    <a:pt x="246" y="274"/>
                  </a:lnTo>
                  <a:lnTo>
                    <a:pt x="251" y="271"/>
                  </a:lnTo>
                  <a:lnTo>
                    <a:pt x="251" y="265"/>
                  </a:lnTo>
                  <a:lnTo>
                    <a:pt x="257" y="262"/>
                  </a:lnTo>
                  <a:lnTo>
                    <a:pt x="257" y="256"/>
                  </a:lnTo>
                  <a:lnTo>
                    <a:pt x="262" y="253"/>
                  </a:lnTo>
                  <a:lnTo>
                    <a:pt x="262" y="247"/>
                  </a:lnTo>
                  <a:lnTo>
                    <a:pt x="268" y="244"/>
                  </a:lnTo>
                  <a:lnTo>
                    <a:pt x="268" y="235"/>
                  </a:lnTo>
                  <a:lnTo>
                    <a:pt x="274" y="232"/>
                  </a:lnTo>
                  <a:lnTo>
                    <a:pt x="274" y="229"/>
                  </a:lnTo>
                  <a:lnTo>
                    <a:pt x="279" y="226"/>
                  </a:lnTo>
                  <a:lnTo>
                    <a:pt x="279" y="217"/>
                  </a:lnTo>
                  <a:lnTo>
                    <a:pt x="285" y="214"/>
                  </a:lnTo>
                  <a:lnTo>
                    <a:pt x="285" y="211"/>
                  </a:lnTo>
                  <a:lnTo>
                    <a:pt x="290" y="208"/>
                  </a:lnTo>
                  <a:lnTo>
                    <a:pt x="290" y="199"/>
                  </a:lnTo>
                  <a:lnTo>
                    <a:pt x="296" y="196"/>
                  </a:lnTo>
                  <a:lnTo>
                    <a:pt x="296" y="193"/>
                  </a:lnTo>
                  <a:lnTo>
                    <a:pt x="301" y="190"/>
                  </a:lnTo>
                  <a:lnTo>
                    <a:pt x="301" y="181"/>
                  </a:lnTo>
                  <a:lnTo>
                    <a:pt x="307" y="178"/>
                  </a:lnTo>
                  <a:lnTo>
                    <a:pt x="307" y="175"/>
                  </a:lnTo>
                  <a:lnTo>
                    <a:pt x="313" y="172"/>
                  </a:lnTo>
                  <a:lnTo>
                    <a:pt x="313" y="163"/>
                  </a:lnTo>
                  <a:lnTo>
                    <a:pt x="318" y="160"/>
                  </a:lnTo>
                  <a:lnTo>
                    <a:pt x="318" y="154"/>
                  </a:lnTo>
                  <a:lnTo>
                    <a:pt x="324" y="151"/>
                  </a:lnTo>
                  <a:lnTo>
                    <a:pt x="324" y="145"/>
                  </a:lnTo>
                  <a:lnTo>
                    <a:pt x="329" y="142"/>
                  </a:lnTo>
                  <a:lnTo>
                    <a:pt x="329" y="136"/>
                  </a:lnTo>
                  <a:lnTo>
                    <a:pt x="335" y="133"/>
                  </a:lnTo>
                  <a:lnTo>
                    <a:pt x="335" y="126"/>
                  </a:lnTo>
                  <a:lnTo>
                    <a:pt x="341" y="123"/>
                  </a:lnTo>
                  <a:lnTo>
                    <a:pt x="341" y="117"/>
                  </a:lnTo>
                  <a:lnTo>
                    <a:pt x="346" y="114"/>
                  </a:lnTo>
                  <a:lnTo>
                    <a:pt x="346" y="108"/>
                  </a:lnTo>
                  <a:lnTo>
                    <a:pt x="352" y="105"/>
                  </a:lnTo>
                  <a:lnTo>
                    <a:pt x="352" y="99"/>
                  </a:lnTo>
                  <a:lnTo>
                    <a:pt x="357" y="96"/>
                  </a:lnTo>
                  <a:lnTo>
                    <a:pt x="357" y="90"/>
                  </a:lnTo>
                  <a:lnTo>
                    <a:pt x="363" y="87"/>
                  </a:lnTo>
                  <a:lnTo>
                    <a:pt x="363" y="81"/>
                  </a:lnTo>
                  <a:lnTo>
                    <a:pt x="369" y="78"/>
                  </a:lnTo>
                  <a:lnTo>
                    <a:pt x="369" y="72"/>
                  </a:lnTo>
                  <a:lnTo>
                    <a:pt x="374" y="69"/>
                  </a:lnTo>
                  <a:lnTo>
                    <a:pt x="374" y="63"/>
                  </a:lnTo>
                  <a:lnTo>
                    <a:pt x="380" y="60"/>
                  </a:lnTo>
                  <a:lnTo>
                    <a:pt x="380" y="54"/>
                  </a:lnTo>
                  <a:lnTo>
                    <a:pt x="385" y="51"/>
                  </a:lnTo>
                  <a:lnTo>
                    <a:pt x="385" y="45"/>
                  </a:lnTo>
                  <a:lnTo>
                    <a:pt x="391" y="42"/>
                  </a:lnTo>
                  <a:lnTo>
                    <a:pt x="391" y="36"/>
                  </a:lnTo>
                  <a:lnTo>
                    <a:pt x="396" y="33"/>
                  </a:lnTo>
                  <a:lnTo>
                    <a:pt x="396" y="27"/>
                  </a:lnTo>
                  <a:lnTo>
                    <a:pt x="402" y="24"/>
                  </a:lnTo>
                  <a:lnTo>
                    <a:pt x="402" y="18"/>
                  </a:lnTo>
                  <a:lnTo>
                    <a:pt x="408" y="15"/>
                  </a:lnTo>
                  <a:lnTo>
                    <a:pt x="408" y="6"/>
                  </a:lnTo>
                  <a:lnTo>
                    <a:pt x="419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28" name="Freeform 169">
              <a:extLst>
                <a:ext uri="{FF2B5EF4-FFF2-40B4-BE49-F238E27FC236}">
                  <a16:creationId xmlns:a16="http://schemas.microsoft.com/office/drawing/2014/main" id="{6CE8D852-6665-B791-38CD-9DA7317BF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" y="3533"/>
              <a:ext cx="408" cy="326"/>
            </a:xfrm>
            <a:custGeom>
              <a:avLst/>
              <a:gdLst>
                <a:gd name="T0" fmla="*/ 6 w 408"/>
                <a:gd name="T1" fmla="*/ 9 h 326"/>
                <a:gd name="T2" fmla="*/ 17 w 408"/>
                <a:gd name="T3" fmla="*/ 21 h 326"/>
                <a:gd name="T4" fmla="*/ 23 w 408"/>
                <a:gd name="T5" fmla="*/ 36 h 326"/>
                <a:gd name="T6" fmla="*/ 34 w 408"/>
                <a:gd name="T7" fmla="*/ 48 h 326"/>
                <a:gd name="T8" fmla="*/ 39 w 408"/>
                <a:gd name="T9" fmla="*/ 63 h 326"/>
                <a:gd name="T10" fmla="*/ 51 w 408"/>
                <a:gd name="T11" fmla="*/ 75 h 326"/>
                <a:gd name="T12" fmla="*/ 56 w 408"/>
                <a:gd name="T13" fmla="*/ 90 h 326"/>
                <a:gd name="T14" fmla="*/ 67 w 408"/>
                <a:gd name="T15" fmla="*/ 102 h 326"/>
                <a:gd name="T16" fmla="*/ 73 w 408"/>
                <a:gd name="T17" fmla="*/ 117 h 326"/>
                <a:gd name="T18" fmla="*/ 84 w 408"/>
                <a:gd name="T19" fmla="*/ 130 h 326"/>
                <a:gd name="T20" fmla="*/ 90 w 408"/>
                <a:gd name="T21" fmla="*/ 145 h 326"/>
                <a:gd name="T22" fmla="*/ 101 w 408"/>
                <a:gd name="T23" fmla="*/ 160 h 326"/>
                <a:gd name="T24" fmla="*/ 106 w 408"/>
                <a:gd name="T25" fmla="*/ 175 h 326"/>
                <a:gd name="T26" fmla="*/ 118 w 408"/>
                <a:gd name="T27" fmla="*/ 184 h 326"/>
                <a:gd name="T28" fmla="*/ 123 w 408"/>
                <a:gd name="T29" fmla="*/ 202 h 326"/>
                <a:gd name="T30" fmla="*/ 134 w 408"/>
                <a:gd name="T31" fmla="*/ 214 h 326"/>
                <a:gd name="T32" fmla="*/ 140 w 408"/>
                <a:gd name="T33" fmla="*/ 229 h 326"/>
                <a:gd name="T34" fmla="*/ 151 w 408"/>
                <a:gd name="T35" fmla="*/ 241 h 326"/>
                <a:gd name="T36" fmla="*/ 157 w 408"/>
                <a:gd name="T37" fmla="*/ 256 h 326"/>
                <a:gd name="T38" fmla="*/ 168 w 408"/>
                <a:gd name="T39" fmla="*/ 268 h 326"/>
                <a:gd name="T40" fmla="*/ 174 w 408"/>
                <a:gd name="T41" fmla="*/ 283 h 326"/>
                <a:gd name="T42" fmla="*/ 185 w 408"/>
                <a:gd name="T43" fmla="*/ 295 h 326"/>
                <a:gd name="T44" fmla="*/ 190 w 408"/>
                <a:gd name="T45" fmla="*/ 311 h 326"/>
                <a:gd name="T46" fmla="*/ 207 w 408"/>
                <a:gd name="T47" fmla="*/ 326 h 326"/>
                <a:gd name="T48" fmla="*/ 213 w 408"/>
                <a:gd name="T49" fmla="*/ 326 h 326"/>
                <a:gd name="T50" fmla="*/ 229 w 408"/>
                <a:gd name="T51" fmla="*/ 326 h 326"/>
                <a:gd name="T52" fmla="*/ 246 w 408"/>
                <a:gd name="T53" fmla="*/ 326 h 326"/>
                <a:gd name="T54" fmla="*/ 263 w 408"/>
                <a:gd name="T55" fmla="*/ 326 h 326"/>
                <a:gd name="T56" fmla="*/ 280 w 408"/>
                <a:gd name="T57" fmla="*/ 326 h 326"/>
                <a:gd name="T58" fmla="*/ 297 w 408"/>
                <a:gd name="T59" fmla="*/ 326 h 326"/>
                <a:gd name="T60" fmla="*/ 308 w 408"/>
                <a:gd name="T61" fmla="*/ 314 h 326"/>
                <a:gd name="T62" fmla="*/ 319 w 408"/>
                <a:gd name="T63" fmla="*/ 301 h 326"/>
                <a:gd name="T64" fmla="*/ 325 w 408"/>
                <a:gd name="T65" fmla="*/ 286 h 326"/>
                <a:gd name="T66" fmla="*/ 336 w 408"/>
                <a:gd name="T67" fmla="*/ 274 h 326"/>
                <a:gd name="T68" fmla="*/ 341 w 408"/>
                <a:gd name="T69" fmla="*/ 259 h 326"/>
                <a:gd name="T70" fmla="*/ 352 w 408"/>
                <a:gd name="T71" fmla="*/ 247 h 326"/>
                <a:gd name="T72" fmla="*/ 358 w 408"/>
                <a:gd name="T73" fmla="*/ 232 h 326"/>
                <a:gd name="T74" fmla="*/ 369 w 408"/>
                <a:gd name="T75" fmla="*/ 220 h 326"/>
                <a:gd name="T76" fmla="*/ 375 w 408"/>
                <a:gd name="T77" fmla="*/ 205 h 326"/>
                <a:gd name="T78" fmla="*/ 386 w 408"/>
                <a:gd name="T79" fmla="*/ 193 h 326"/>
                <a:gd name="T80" fmla="*/ 392 w 408"/>
                <a:gd name="T81" fmla="*/ 178 h 326"/>
                <a:gd name="T82" fmla="*/ 403 w 408"/>
                <a:gd name="T83" fmla="*/ 166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6">
                  <a:moveTo>
                    <a:pt x="6" y="0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11" y="12"/>
                  </a:lnTo>
                  <a:lnTo>
                    <a:pt x="11" y="18"/>
                  </a:lnTo>
                  <a:lnTo>
                    <a:pt x="17" y="21"/>
                  </a:lnTo>
                  <a:lnTo>
                    <a:pt x="17" y="27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28" y="39"/>
                  </a:lnTo>
                  <a:lnTo>
                    <a:pt x="28" y="45"/>
                  </a:lnTo>
                  <a:lnTo>
                    <a:pt x="34" y="48"/>
                  </a:lnTo>
                  <a:lnTo>
                    <a:pt x="34" y="54"/>
                  </a:lnTo>
                  <a:lnTo>
                    <a:pt x="39" y="57"/>
                  </a:lnTo>
                  <a:lnTo>
                    <a:pt x="39" y="63"/>
                  </a:lnTo>
                  <a:lnTo>
                    <a:pt x="45" y="66"/>
                  </a:lnTo>
                  <a:lnTo>
                    <a:pt x="45" y="72"/>
                  </a:lnTo>
                  <a:lnTo>
                    <a:pt x="51" y="75"/>
                  </a:lnTo>
                  <a:lnTo>
                    <a:pt x="51" y="81"/>
                  </a:lnTo>
                  <a:lnTo>
                    <a:pt x="56" y="84"/>
                  </a:lnTo>
                  <a:lnTo>
                    <a:pt x="56" y="90"/>
                  </a:lnTo>
                  <a:lnTo>
                    <a:pt x="62" y="93"/>
                  </a:lnTo>
                  <a:lnTo>
                    <a:pt x="62" y="99"/>
                  </a:lnTo>
                  <a:lnTo>
                    <a:pt x="67" y="102"/>
                  </a:lnTo>
                  <a:lnTo>
                    <a:pt x="67" y="108"/>
                  </a:lnTo>
                  <a:lnTo>
                    <a:pt x="73" y="111"/>
                  </a:lnTo>
                  <a:lnTo>
                    <a:pt x="73" y="117"/>
                  </a:lnTo>
                  <a:lnTo>
                    <a:pt x="79" y="120"/>
                  </a:lnTo>
                  <a:lnTo>
                    <a:pt x="79" y="126"/>
                  </a:lnTo>
                  <a:lnTo>
                    <a:pt x="84" y="130"/>
                  </a:lnTo>
                  <a:lnTo>
                    <a:pt x="84" y="139"/>
                  </a:lnTo>
                  <a:lnTo>
                    <a:pt x="90" y="142"/>
                  </a:lnTo>
                  <a:lnTo>
                    <a:pt x="90" y="145"/>
                  </a:lnTo>
                  <a:lnTo>
                    <a:pt x="95" y="148"/>
                  </a:lnTo>
                  <a:lnTo>
                    <a:pt x="95" y="157"/>
                  </a:lnTo>
                  <a:lnTo>
                    <a:pt x="101" y="160"/>
                  </a:lnTo>
                  <a:lnTo>
                    <a:pt x="101" y="163"/>
                  </a:lnTo>
                  <a:lnTo>
                    <a:pt x="106" y="166"/>
                  </a:lnTo>
                  <a:lnTo>
                    <a:pt x="106" y="175"/>
                  </a:lnTo>
                  <a:lnTo>
                    <a:pt x="112" y="178"/>
                  </a:lnTo>
                  <a:lnTo>
                    <a:pt x="112" y="181"/>
                  </a:lnTo>
                  <a:lnTo>
                    <a:pt x="118" y="184"/>
                  </a:lnTo>
                  <a:lnTo>
                    <a:pt x="118" y="193"/>
                  </a:lnTo>
                  <a:lnTo>
                    <a:pt x="123" y="196"/>
                  </a:lnTo>
                  <a:lnTo>
                    <a:pt x="123" y="202"/>
                  </a:lnTo>
                  <a:lnTo>
                    <a:pt x="129" y="205"/>
                  </a:lnTo>
                  <a:lnTo>
                    <a:pt x="129" y="211"/>
                  </a:lnTo>
                  <a:lnTo>
                    <a:pt x="134" y="214"/>
                  </a:lnTo>
                  <a:lnTo>
                    <a:pt x="134" y="220"/>
                  </a:lnTo>
                  <a:lnTo>
                    <a:pt x="140" y="223"/>
                  </a:lnTo>
                  <a:lnTo>
                    <a:pt x="140" y="229"/>
                  </a:lnTo>
                  <a:lnTo>
                    <a:pt x="146" y="232"/>
                  </a:lnTo>
                  <a:lnTo>
                    <a:pt x="146" y="238"/>
                  </a:lnTo>
                  <a:lnTo>
                    <a:pt x="151" y="241"/>
                  </a:lnTo>
                  <a:lnTo>
                    <a:pt x="151" y="247"/>
                  </a:lnTo>
                  <a:lnTo>
                    <a:pt x="157" y="250"/>
                  </a:lnTo>
                  <a:lnTo>
                    <a:pt x="157" y="256"/>
                  </a:lnTo>
                  <a:lnTo>
                    <a:pt x="162" y="259"/>
                  </a:lnTo>
                  <a:lnTo>
                    <a:pt x="162" y="265"/>
                  </a:lnTo>
                  <a:lnTo>
                    <a:pt x="168" y="268"/>
                  </a:lnTo>
                  <a:lnTo>
                    <a:pt x="168" y="274"/>
                  </a:lnTo>
                  <a:lnTo>
                    <a:pt x="174" y="277"/>
                  </a:lnTo>
                  <a:lnTo>
                    <a:pt x="174" y="283"/>
                  </a:lnTo>
                  <a:lnTo>
                    <a:pt x="179" y="286"/>
                  </a:lnTo>
                  <a:lnTo>
                    <a:pt x="179" y="292"/>
                  </a:lnTo>
                  <a:lnTo>
                    <a:pt x="185" y="295"/>
                  </a:lnTo>
                  <a:lnTo>
                    <a:pt x="185" y="301"/>
                  </a:lnTo>
                  <a:lnTo>
                    <a:pt x="190" y="305"/>
                  </a:lnTo>
                  <a:lnTo>
                    <a:pt x="190" y="311"/>
                  </a:lnTo>
                  <a:lnTo>
                    <a:pt x="196" y="314"/>
                  </a:lnTo>
                  <a:lnTo>
                    <a:pt x="196" y="320"/>
                  </a:lnTo>
                  <a:lnTo>
                    <a:pt x="207" y="326"/>
                  </a:lnTo>
                  <a:lnTo>
                    <a:pt x="202" y="326"/>
                  </a:lnTo>
                  <a:lnTo>
                    <a:pt x="207" y="326"/>
                  </a:lnTo>
                  <a:lnTo>
                    <a:pt x="213" y="326"/>
                  </a:lnTo>
                  <a:lnTo>
                    <a:pt x="218" y="326"/>
                  </a:lnTo>
                  <a:lnTo>
                    <a:pt x="224" y="326"/>
                  </a:lnTo>
                  <a:lnTo>
                    <a:pt x="229" y="326"/>
                  </a:lnTo>
                  <a:lnTo>
                    <a:pt x="235" y="326"/>
                  </a:lnTo>
                  <a:lnTo>
                    <a:pt x="241" y="326"/>
                  </a:lnTo>
                  <a:lnTo>
                    <a:pt x="246" y="326"/>
                  </a:lnTo>
                  <a:lnTo>
                    <a:pt x="252" y="326"/>
                  </a:lnTo>
                  <a:lnTo>
                    <a:pt x="257" y="326"/>
                  </a:lnTo>
                  <a:lnTo>
                    <a:pt x="263" y="326"/>
                  </a:lnTo>
                  <a:lnTo>
                    <a:pt x="269" y="326"/>
                  </a:lnTo>
                  <a:lnTo>
                    <a:pt x="274" y="326"/>
                  </a:lnTo>
                  <a:lnTo>
                    <a:pt x="280" y="326"/>
                  </a:lnTo>
                  <a:lnTo>
                    <a:pt x="285" y="326"/>
                  </a:lnTo>
                  <a:lnTo>
                    <a:pt x="291" y="326"/>
                  </a:lnTo>
                  <a:lnTo>
                    <a:pt x="297" y="326"/>
                  </a:lnTo>
                  <a:lnTo>
                    <a:pt x="302" y="323"/>
                  </a:lnTo>
                  <a:lnTo>
                    <a:pt x="308" y="320"/>
                  </a:lnTo>
                  <a:lnTo>
                    <a:pt x="308" y="314"/>
                  </a:lnTo>
                  <a:lnTo>
                    <a:pt x="313" y="311"/>
                  </a:lnTo>
                  <a:lnTo>
                    <a:pt x="313" y="305"/>
                  </a:lnTo>
                  <a:lnTo>
                    <a:pt x="319" y="301"/>
                  </a:lnTo>
                  <a:lnTo>
                    <a:pt x="319" y="295"/>
                  </a:lnTo>
                  <a:lnTo>
                    <a:pt x="325" y="292"/>
                  </a:lnTo>
                  <a:lnTo>
                    <a:pt x="325" y="286"/>
                  </a:lnTo>
                  <a:lnTo>
                    <a:pt x="330" y="283"/>
                  </a:lnTo>
                  <a:lnTo>
                    <a:pt x="330" y="277"/>
                  </a:lnTo>
                  <a:lnTo>
                    <a:pt x="336" y="274"/>
                  </a:lnTo>
                  <a:lnTo>
                    <a:pt x="336" y="268"/>
                  </a:lnTo>
                  <a:lnTo>
                    <a:pt x="341" y="265"/>
                  </a:lnTo>
                  <a:lnTo>
                    <a:pt x="341" y="259"/>
                  </a:lnTo>
                  <a:lnTo>
                    <a:pt x="347" y="256"/>
                  </a:lnTo>
                  <a:lnTo>
                    <a:pt x="347" y="250"/>
                  </a:lnTo>
                  <a:lnTo>
                    <a:pt x="352" y="247"/>
                  </a:lnTo>
                  <a:lnTo>
                    <a:pt x="352" y="241"/>
                  </a:lnTo>
                  <a:lnTo>
                    <a:pt x="358" y="238"/>
                  </a:lnTo>
                  <a:lnTo>
                    <a:pt x="358" y="232"/>
                  </a:lnTo>
                  <a:lnTo>
                    <a:pt x="364" y="229"/>
                  </a:lnTo>
                  <a:lnTo>
                    <a:pt x="364" y="223"/>
                  </a:lnTo>
                  <a:lnTo>
                    <a:pt x="369" y="220"/>
                  </a:lnTo>
                  <a:lnTo>
                    <a:pt x="369" y="214"/>
                  </a:lnTo>
                  <a:lnTo>
                    <a:pt x="375" y="211"/>
                  </a:lnTo>
                  <a:lnTo>
                    <a:pt x="375" y="205"/>
                  </a:lnTo>
                  <a:lnTo>
                    <a:pt x="380" y="202"/>
                  </a:lnTo>
                  <a:lnTo>
                    <a:pt x="380" y="196"/>
                  </a:lnTo>
                  <a:lnTo>
                    <a:pt x="386" y="193"/>
                  </a:lnTo>
                  <a:lnTo>
                    <a:pt x="386" y="187"/>
                  </a:lnTo>
                  <a:lnTo>
                    <a:pt x="392" y="184"/>
                  </a:lnTo>
                  <a:lnTo>
                    <a:pt x="392" y="178"/>
                  </a:lnTo>
                  <a:lnTo>
                    <a:pt x="397" y="175"/>
                  </a:lnTo>
                  <a:lnTo>
                    <a:pt x="397" y="169"/>
                  </a:lnTo>
                  <a:lnTo>
                    <a:pt x="403" y="166"/>
                  </a:lnTo>
                  <a:lnTo>
                    <a:pt x="403" y="160"/>
                  </a:lnTo>
                  <a:lnTo>
                    <a:pt x="408" y="157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29" name="Freeform 170">
              <a:extLst>
                <a:ext uri="{FF2B5EF4-FFF2-40B4-BE49-F238E27FC236}">
                  <a16:creationId xmlns:a16="http://schemas.microsoft.com/office/drawing/2014/main" id="{E0B665D9-3AFF-E673-C9FC-A326056AA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3" y="3533"/>
              <a:ext cx="403" cy="326"/>
            </a:xfrm>
            <a:custGeom>
              <a:avLst/>
              <a:gdLst>
                <a:gd name="T0" fmla="*/ 6 w 403"/>
                <a:gd name="T1" fmla="*/ 148 h 326"/>
                <a:gd name="T2" fmla="*/ 12 w 403"/>
                <a:gd name="T3" fmla="*/ 133 h 326"/>
                <a:gd name="T4" fmla="*/ 23 w 403"/>
                <a:gd name="T5" fmla="*/ 120 h 326"/>
                <a:gd name="T6" fmla="*/ 28 w 403"/>
                <a:gd name="T7" fmla="*/ 102 h 326"/>
                <a:gd name="T8" fmla="*/ 39 w 403"/>
                <a:gd name="T9" fmla="*/ 90 h 326"/>
                <a:gd name="T10" fmla="*/ 45 w 403"/>
                <a:gd name="T11" fmla="*/ 75 h 326"/>
                <a:gd name="T12" fmla="*/ 56 w 403"/>
                <a:gd name="T13" fmla="*/ 63 h 326"/>
                <a:gd name="T14" fmla="*/ 62 w 403"/>
                <a:gd name="T15" fmla="*/ 48 h 326"/>
                <a:gd name="T16" fmla="*/ 73 w 403"/>
                <a:gd name="T17" fmla="*/ 36 h 326"/>
                <a:gd name="T18" fmla="*/ 79 w 403"/>
                <a:gd name="T19" fmla="*/ 21 h 326"/>
                <a:gd name="T20" fmla="*/ 90 w 403"/>
                <a:gd name="T21" fmla="*/ 9 h 326"/>
                <a:gd name="T22" fmla="*/ 95 w 403"/>
                <a:gd name="T23" fmla="*/ 6 h 326"/>
                <a:gd name="T24" fmla="*/ 107 w 403"/>
                <a:gd name="T25" fmla="*/ 15 h 326"/>
                <a:gd name="T26" fmla="*/ 112 w 403"/>
                <a:gd name="T27" fmla="*/ 33 h 326"/>
                <a:gd name="T28" fmla="*/ 123 w 403"/>
                <a:gd name="T29" fmla="*/ 45 h 326"/>
                <a:gd name="T30" fmla="*/ 129 w 403"/>
                <a:gd name="T31" fmla="*/ 60 h 326"/>
                <a:gd name="T32" fmla="*/ 140 w 403"/>
                <a:gd name="T33" fmla="*/ 72 h 326"/>
                <a:gd name="T34" fmla="*/ 146 w 403"/>
                <a:gd name="T35" fmla="*/ 87 h 326"/>
                <a:gd name="T36" fmla="*/ 157 w 403"/>
                <a:gd name="T37" fmla="*/ 99 h 326"/>
                <a:gd name="T38" fmla="*/ 162 w 403"/>
                <a:gd name="T39" fmla="*/ 114 h 326"/>
                <a:gd name="T40" fmla="*/ 174 w 403"/>
                <a:gd name="T41" fmla="*/ 126 h 326"/>
                <a:gd name="T42" fmla="*/ 179 w 403"/>
                <a:gd name="T43" fmla="*/ 142 h 326"/>
                <a:gd name="T44" fmla="*/ 190 w 403"/>
                <a:gd name="T45" fmla="*/ 154 h 326"/>
                <a:gd name="T46" fmla="*/ 196 w 403"/>
                <a:gd name="T47" fmla="*/ 169 h 326"/>
                <a:gd name="T48" fmla="*/ 207 w 403"/>
                <a:gd name="T49" fmla="*/ 181 h 326"/>
                <a:gd name="T50" fmla="*/ 213 w 403"/>
                <a:gd name="T51" fmla="*/ 199 h 326"/>
                <a:gd name="T52" fmla="*/ 224 w 403"/>
                <a:gd name="T53" fmla="*/ 208 h 326"/>
                <a:gd name="T54" fmla="*/ 230 w 403"/>
                <a:gd name="T55" fmla="*/ 223 h 326"/>
                <a:gd name="T56" fmla="*/ 241 w 403"/>
                <a:gd name="T57" fmla="*/ 238 h 326"/>
                <a:gd name="T58" fmla="*/ 246 w 403"/>
                <a:gd name="T59" fmla="*/ 253 h 326"/>
                <a:gd name="T60" fmla="*/ 258 w 403"/>
                <a:gd name="T61" fmla="*/ 265 h 326"/>
                <a:gd name="T62" fmla="*/ 263 w 403"/>
                <a:gd name="T63" fmla="*/ 280 h 326"/>
                <a:gd name="T64" fmla="*/ 274 w 403"/>
                <a:gd name="T65" fmla="*/ 292 h 326"/>
                <a:gd name="T66" fmla="*/ 280 w 403"/>
                <a:gd name="T67" fmla="*/ 308 h 326"/>
                <a:gd name="T68" fmla="*/ 291 w 403"/>
                <a:gd name="T69" fmla="*/ 320 h 326"/>
                <a:gd name="T70" fmla="*/ 302 w 403"/>
                <a:gd name="T71" fmla="*/ 326 h 326"/>
                <a:gd name="T72" fmla="*/ 319 w 403"/>
                <a:gd name="T73" fmla="*/ 326 h 326"/>
                <a:gd name="T74" fmla="*/ 336 w 403"/>
                <a:gd name="T75" fmla="*/ 326 h 326"/>
                <a:gd name="T76" fmla="*/ 353 w 403"/>
                <a:gd name="T77" fmla="*/ 326 h 326"/>
                <a:gd name="T78" fmla="*/ 369 w 403"/>
                <a:gd name="T79" fmla="*/ 326 h 326"/>
                <a:gd name="T80" fmla="*/ 386 w 403"/>
                <a:gd name="T81" fmla="*/ 326 h 326"/>
                <a:gd name="T82" fmla="*/ 397 w 403"/>
                <a:gd name="T83" fmla="*/ 320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3" h="326">
                  <a:moveTo>
                    <a:pt x="0" y="157"/>
                  </a:moveTo>
                  <a:lnTo>
                    <a:pt x="0" y="151"/>
                  </a:lnTo>
                  <a:lnTo>
                    <a:pt x="6" y="148"/>
                  </a:lnTo>
                  <a:lnTo>
                    <a:pt x="6" y="142"/>
                  </a:lnTo>
                  <a:lnTo>
                    <a:pt x="12" y="139"/>
                  </a:lnTo>
                  <a:lnTo>
                    <a:pt x="12" y="133"/>
                  </a:lnTo>
                  <a:lnTo>
                    <a:pt x="17" y="130"/>
                  </a:lnTo>
                  <a:lnTo>
                    <a:pt x="17" y="123"/>
                  </a:lnTo>
                  <a:lnTo>
                    <a:pt x="23" y="120"/>
                  </a:lnTo>
                  <a:lnTo>
                    <a:pt x="23" y="111"/>
                  </a:lnTo>
                  <a:lnTo>
                    <a:pt x="28" y="108"/>
                  </a:lnTo>
                  <a:lnTo>
                    <a:pt x="28" y="102"/>
                  </a:lnTo>
                  <a:lnTo>
                    <a:pt x="34" y="99"/>
                  </a:lnTo>
                  <a:lnTo>
                    <a:pt x="34" y="93"/>
                  </a:lnTo>
                  <a:lnTo>
                    <a:pt x="39" y="90"/>
                  </a:lnTo>
                  <a:lnTo>
                    <a:pt x="39" y="84"/>
                  </a:lnTo>
                  <a:lnTo>
                    <a:pt x="45" y="81"/>
                  </a:lnTo>
                  <a:lnTo>
                    <a:pt x="45" y="75"/>
                  </a:lnTo>
                  <a:lnTo>
                    <a:pt x="51" y="72"/>
                  </a:lnTo>
                  <a:lnTo>
                    <a:pt x="51" y="66"/>
                  </a:lnTo>
                  <a:lnTo>
                    <a:pt x="56" y="63"/>
                  </a:lnTo>
                  <a:lnTo>
                    <a:pt x="56" y="57"/>
                  </a:lnTo>
                  <a:lnTo>
                    <a:pt x="62" y="54"/>
                  </a:lnTo>
                  <a:lnTo>
                    <a:pt x="62" y="48"/>
                  </a:lnTo>
                  <a:lnTo>
                    <a:pt x="67" y="45"/>
                  </a:lnTo>
                  <a:lnTo>
                    <a:pt x="67" y="39"/>
                  </a:lnTo>
                  <a:lnTo>
                    <a:pt x="73" y="36"/>
                  </a:lnTo>
                  <a:lnTo>
                    <a:pt x="73" y="30"/>
                  </a:lnTo>
                  <a:lnTo>
                    <a:pt x="79" y="27"/>
                  </a:lnTo>
                  <a:lnTo>
                    <a:pt x="79" y="21"/>
                  </a:lnTo>
                  <a:lnTo>
                    <a:pt x="84" y="18"/>
                  </a:lnTo>
                  <a:lnTo>
                    <a:pt x="84" y="12"/>
                  </a:lnTo>
                  <a:lnTo>
                    <a:pt x="90" y="9"/>
                  </a:lnTo>
                  <a:lnTo>
                    <a:pt x="90" y="3"/>
                  </a:lnTo>
                  <a:lnTo>
                    <a:pt x="95" y="0"/>
                  </a:lnTo>
                  <a:lnTo>
                    <a:pt x="95" y="6"/>
                  </a:lnTo>
                  <a:lnTo>
                    <a:pt x="101" y="9"/>
                  </a:lnTo>
                  <a:lnTo>
                    <a:pt x="101" y="12"/>
                  </a:lnTo>
                  <a:lnTo>
                    <a:pt x="107" y="15"/>
                  </a:lnTo>
                  <a:lnTo>
                    <a:pt x="107" y="24"/>
                  </a:lnTo>
                  <a:lnTo>
                    <a:pt x="112" y="27"/>
                  </a:lnTo>
                  <a:lnTo>
                    <a:pt x="112" y="33"/>
                  </a:lnTo>
                  <a:lnTo>
                    <a:pt x="118" y="36"/>
                  </a:lnTo>
                  <a:lnTo>
                    <a:pt x="118" y="42"/>
                  </a:lnTo>
                  <a:lnTo>
                    <a:pt x="123" y="45"/>
                  </a:lnTo>
                  <a:lnTo>
                    <a:pt x="123" y="51"/>
                  </a:lnTo>
                  <a:lnTo>
                    <a:pt x="129" y="54"/>
                  </a:lnTo>
                  <a:lnTo>
                    <a:pt x="129" y="60"/>
                  </a:lnTo>
                  <a:lnTo>
                    <a:pt x="135" y="63"/>
                  </a:lnTo>
                  <a:lnTo>
                    <a:pt x="135" y="69"/>
                  </a:lnTo>
                  <a:lnTo>
                    <a:pt x="140" y="72"/>
                  </a:lnTo>
                  <a:lnTo>
                    <a:pt x="140" y="78"/>
                  </a:lnTo>
                  <a:lnTo>
                    <a:pt x="146" y="81"/>
                  </a:lnTo>
                  <a:lnTo>
                    <a:pt x="146" y="87"/>
                  </a:lnTo>
                  <a:lnTo>
                    <a:pt x="151" y="90"/>
                  </a:lnTo>
                  <a:lnTo>
                    <a:pt x="151" y="96"/>
                  </a:lnTo>
                  <a:lnTo>
                    <a:pt x="157" y="99"/>
                  </a:lnTo>
                  <a:lnTo>
                    <a:pt x="157" y="105"/>
                  </a:lnTo>
                  <a:lnTo>
                    <a:pt x="162" y="108"/>
                  </a:lnTo>
                  <a:lnTo>
                    <a:pt x="162" y="114"/>
                  </a:lnTo>
                  <a:lnTo>
                    <a:pt x="168" y="117"/>
                  </a:lnTo>
                  <a:lnTo>
                    <a:pt x="168" y="123"/>
                  </a:lnTo>
                  <a:lnTo>
                    <a:pt x="174" y="126"/>
                  </a:lnTo>
                  <a:lnTo>
                    <a:pt x="174" y="133"/>
                  </a:lnTo>
                  <a:lnTo>
                    <a:pt x="179" y="136"/>
                  </a:lnTo>
                  <a:lnTo>
                    <a:pt x="179" y="142"/>
                  </a:lnTo>
                  <a:lnTo>
                    <a:pt x="185" y="145"/>
                  </a:lnTo>
                  <a:lnTo>
                    <a:pt x="185" y="151"/>
                  </a:lnTo>
                  <a:lnTo>
                    <a:pt x="190" y="154"/>
                  </a:lnTo>
                  <a:lnTo>
                    <a:pt x="190" y="160"/>
                  </a:lnTo>
                  <a:lnTo>
                    <a:pt x="196" y="163"/>
                  </a:lnTo>
                  <a:lnTo>
                    <a:pt x="196" y="169"/>
                  </a:lnTo>
                  <a:lnTo>
                    <a:pt x="202" y="172"/>
                  </a:lnTo>
                  <a:lnTo>
                    <a:pt x="202" y="178"/>
                  </a:lnTo>
                  <a:lnTo>
                    <a:pt x="207" y="181"/>
                  </a:lnTo>
                  <a:lnTo>
                    <a:pt x="207" y="187"/>
                  </a:lnTo>
                  <a:lnTo>
                    <a:pt x="213" y="190"/>
                  </a:lnTo>
                  <a:lnTo>
                    <a:pt x="213" y="199"/>
                  </a:lnTo>
                  <a:lnTo>
                    <a:pt x="218" y="202"/>
                  </a:lnTo>
                  <a:lnTo>
                    <a:pt x="218" y="205"/>
                  </a:lnTo>
                  <a:lnTo>
                    <a:pt x="224" y="208"/>
                  </a:lnTo>
                  <a:lnTo>
                    <a:pt x="224" y="217"/>
                  </a:lnTo>
                  <a:lnTo>
                    <a:pt x="230" y="220"/>
                  </a:lnTo>
                  <a:lnTo>
                    <a:pt x="230" y="223"/>
                  </a:lnTo>
                  <a:lnTo>
                    <a:pt x="235" y="226"/>
                  </a:lnTo>
                  <a:lnTo>
                    <a:pt x="235" y="235"/>
                  </a:lnTo>
                  <a:lnTo>
                    <a:pt x="241" y="238"/>
                  </a:lnTo>
                  <a:lnTo>
                    <a:pt x="241" y="241"/>
                  </a:lnTo>
                  <a:lnTo>
                    <a:pt x="246" y="244"/>
                  </a:lnTo>
                  <a:lnTo>
                    <a:pt x="246" y="253"/>
                  </a:lnTo>
                  <a:lnTo>
                    <a:pt x="252" y="256"/>
                  </a:lnTo>
                  <a:lnTo>
                    <a:pt x="252" y="262"/>
                  </a:lnTo>
                  <a:lnTo>
                    <a:pt x="258" y="265"/>
                  </a:lnTo>
                  <a:lnTo>
                    <a:pt x="258" y="271"/>
                  </a:lnTo>
                  <a:lnTo>
                    <a:pt x="263" y="274"/>
                  </a:lnTo>
                  <a:lnTo>
                    <a:pt x="263" y="280"/>
                  </a:lnTo>
                  <a:lnTo>
                    <a:pt x="269" y="283"/>
                  </a:lnTo>
                  <a:lnTo>
                    <a:pt x="269" y="289"/>
                  </a:lnTo>
                  <a:lnTo>
                    <a:pt x="274" y="292"/>
                  </a:lnTo>
                  <a:lnTo>
                    <a:pt x="274" y="298"/>
                  </a:lnTo>
                  <a:lnTo>
                    <a:pt x="280" y="301"/>
                  </a:lnTo>
                  <a:lnTo>
                    <a:pt x="280" y="308"/>
                  </a:lnTo>
                  <a:lnTo>
                    <a:pt x="285" y="311"/>
                  </a:lnTo>
                  <a:lnTo>
                    <a:pt x="285" y="317"/>
                  </a:lnTo>
                  <a:lnTo>
                    <a:pt x="291" y="320"/>
                  </a:lnTo>
                  <a:lnTo>
                    <a:pt x="291" y="326"/>
                  </a:lnTo>
                  <a:lnTo>
                    <a:pt x="297" y="326"/>
                  </a:lnTo>
                  <a:lnTo>
                    <a:pt x="302" y="326"/>
                  </a:lnTo>
                  <a:lnTo>
                    <a:pt x="308" y="326"/>
                  </a:lnTo>
                  <a:lnTo>
                    <a:pt x="313" y="326"/>
                  </a:lnTo>
                  <a:lnTo>
                    <a:pt x="319" y="326"/>
                  </a:lnTo>
                  <a:lnTo>
                    <a:pt x="325" y="326"/>
                  </a:lnTo>
                  <a:lnTo>
                    <a:pt x="330" y="326"/>
                  </a:lnTo>
                  <a:lnTo>
                    <a:pt x="336" y="326"/>
                  </a:lnTo>
                  <a:lnTo>
                    <a:pt x="341" y="326"/>
                  </a:lnTo>
                  <a:lnTo>
                    <a:pt x="347" y="326"/>
                  </a:lnTo>
                  <a:lnTo>
                    <a:pt x="353" y="326"/>
                  </a:lnTo>
                  <a:lnTo>
                    <a:pt x="358" y="326"/>
                  </a:lnTo>
                  <a:lnTo>
                    <a:pt x="364" y="326"/>
                  </a:lnTo>
                  <a:lnTo>
                    <a:pt x="369" y="326"/>
                  </a:lnTo>
                  <a:lnTo>
                    <a:pt x="375" y="326"/>
                  </a:lnTo>
                  <a:lnTo>
                    <a:pt x="381" y="326"/>
                  </a:lnTo>
                  <a:lnTo>
                    <a:pt x="386" y="326"/>
                  </a:lnTo>
                  <a:lnTo>
                    <a:pt x="392" y="326"/>
                  </a:lnTo>
                  <a:lnTo>
                    <a:pt x="397" y="323"/>
                  </a:lnTo>
                  <a:lnTo>
                    <a:pt x="397" y="320"/>
                  </a:lnTo>
                  <a:lnTo>
                    <a:pt x="403" y="317"/>
                  </a:lnTo>
                  <a:lnTo>
                    <a:pt x="403" y="311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30" name="Freeform 171">
              <a:extLst>
                <a:ext uri="{FF2B5EF4-FFF2-40B4-BE49-F238E27FC236}">
                  <a16:creationId xmlns:a16="http://schemas.microsoft.com/office/drawing/2014/main" id="{A8979AD7-D504-37F4-51DA-C798BE68E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" y="3533"/>
              <a:ext cx="358" cy="311"/>
            </a:xfrm>
            <a:custGeom>
              <a:avLst/>
              <a:gdLst>
                <a:gd name="T0" fmla="*/ 5 w 358"/>
                <a:gd name="T1" fmla="*/ 301 h 311"/>
                <a:gd name="T2" fmla="*/ 17 w 358"/>
                <a:gd name="T3" fmla="*/ 289 h 311"/>
                <a:gd name="T4" fmla="*/ 22 w 358"/>
                <a:gd name="T5" fmla="*/ 274 h 311"/>
                <a:gd name="T6" fmla="*/ 33 w 358"/>
                <a:gd name="T7" fmla="*/ 259 h 311"/>
                <a:gd name="T8" fmla="*/ 39 w 358"/>
                <a:gd name="T9" fmla="*/ 244 h 311"/>
                <a:gd name="T10" fmla="*/ 50 w 358"/>
                <a:gd name="T11" fmla="*/ 235 h 311"/>
                <a:gd name="T12" fmla="*/ 56 w 358"/>
                <a:gd name="T13" fmla="*/ 220 h 311"/>
                <a:gd name="T14" fmla="*/ 67 w 358"/>
                <a:gd name="T15" fmla="*/ 205 h 311"/>
                <a:gd name="T16" fmla="*/ 73 w 358"/>
                <a:gd name="T17" fmla="*/ 190 h 311"/>
                <a:gd name="T18" fmla="*/ 84 w 358"/>
                <a:gd name="T19" fmla="*/ 178 h 311"/>
                <a:gd name="T20" fmla="*/ 89 w 358"/>
                <a:gd name="T21" fmla="*/ 163 h 311"/>
                <a:gd name="T22" fmla="*/ 101 w 358"/>
                <a:gd name="T23" fmla="*/ 151 h 311"/>
                <a:gd name="T24" fmla="*/ 106 w 358"/>
                <a:gd name="T25" fmla="*/ 136 h 311"/>
                <a:gd name="T26" fmla="*/ 117 w 358"/>
                <a:gd name="T27" fmla="*/ 123 h 311"/>
                <a:gd name="T28" fmla="*/ 123 w 358"/>
                <a:gd name="T29" fmla="*/ 108 h 311"/>
                <a:gd name="T30" fmla="*/ 134 w 358"/>
                <a:gd name="T31" fmla="*/ 96 h 311"/>
                <a:gd name="T32" fmla="*/ 140 w 358"/>
                <a:gd name="T33" fmla="*/ 81 h 311"/>
                <a:gd name="T34" fmla="*/ 151 w 358"/>
                <a:gd name="T35" fmla="*/ 69 h 311"/>
                <a:gd name="T36" fmla="*/ 156 w 358"/>
                <a:gd name="T37" fmla="*/ 51 h 311"/>
                <a:gd name="T38" fmla="*/ 168 w 358"/>
                <a:gd name="T39" fmla="*/ 42 h 311"/>
                <a:gd name="T40" fmla="*/ 173 w 358"/>
                <a:gd name="T41" fmla="*/ 27 h 311"/>
                <a:gd name="T42" fmla="*/ 184 w 358"/>
                <a:gd name="T43" fmla="*/ 12 h 311"/>
                <a:gd name="T44" fmla="*/ 190 w 358"/>
                <a:gd name="T45" fmla="*/ 0 h 311"/>
                <a:gd name="T46" fmla="*/ 201 w 358"/>
                <a:gd name="T47" fmla="*/ 12 h 311"/>
                <a:gd name="T48" fmla="*/ 207 w 358"/>
                <a:gd name="T49" fmla="*/ 27 h 311"/>
                <a:gd name="T50" fmla="*/ 218 w 358"/>
                <a:gd name="T51" fmla="*/ 39 h 311"/>
                <a:gd name="T52" fmla="*/ 223 w 358"/>
                <a:gd name="T53" fmla="*/ 54 h 311"/>
                <a:gd name="T54" fmla="*/ 235 w 358"/>
                <a:gd name="T55" fmla="*/ 66 h 311"/>
                <a:gd name="T56" fmla="*/ 240 w 358"/>
                <a:gd name="T57" fmla="*/ 81 h 311"/>
                <a:gd name="T58" fmla="*/ 251 w 358"/>
                <a:gd name="T59" fmla="*/ 96 h 311"/>
                <a:gd name="T60" fmla="*/ 257 w 358"/>
                <a:gd name="T61" fmla="*/ 111 h 311"/>
                <a:gd name="T62" fmla="*/ 268 w 358"/>
                <a:gd name="T63" fmla="*/ 120 h 311"/>
                <a:gd name="T64" fmla="*/ 274 w 358"/>
                <a:gd name="T65" fmla="*/ 136 h 311"/>
                <a:gd name="T66" fmla="*/ 285 w 358"/>
                <a:gd name="T67" fmla="*/ 151 h 311"/>
                <a:gd name="T68" fmla="*/ 291 w 358"/>
                <a:gd name="T69" fmla="*/ 166 h 311"/>
                <a:gd name="T70" fmla="*/ 302 w 358"/>
                <a:gd name="T71" fmla="*/ 178 h 311"/>
                <a:gd name="T72" fmla="*/ 307 w 358"/>
                <a:gd name="T73" fmla="*/ 193 h 311"/>
                <a:gd name="T74" fmla="*/ 319 w 358"/>
                <a:gd name="T75" fmla="*/ 205 h 311"/>
                <a:gd name="T76" fmla="*/ 324 w 358"/>
                <a:gd name="T77" fmla="*/ 220 h 311"/>
                <a:gd name="T78" fmla="*/ 335 w 358"/>
                <a:gd name="T79" fmla="*/ 232 h 311"/>
                <a:gd name="T80" fmla="*/ 341 w 358"/>
                <a:gd name="T81" fmla="*/ 247 h 311"/>
                <a:gd name="T82" fmla="*/ 352 w 358"/>
                <a:gd name="T83" fmla="*/ 259 h 3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58" h="311">
                  <a:moveTo>
                    <a:pt x="0" y="311"/>
                  </a:moveTo>
                  <a:lnTo>
                    <a:pt x="5" y="308"/>
                  </a:lnTo>
                  <a:lnTo>
                    <a:pt x="5" y="301"/>
                  </a:lnTo>
                  <a:lnTo>
                    <a:pt x="11" y="298"/>
                  </a:lnTo>
                  <a:lnTo>
                    <a:pt x="11" y="292"/>
                  </a:lnTo>
                  <a:lnTo>
                    <a:pt x="17" y="289"/>
                  </a:lnTo>
                  <a:lnTo>
                    <a:pt x="17" y="280"/>
                  </a:lnTo>
                  <a:lnTo>
                    <a:pt x="22" y="277"/>
                  </a:lnTo>
                  <a:lnTo>
                    <a:pt x="22" y="274"/>
                  </a:lnTo>
                  <a:lnTo>
                    <a:pt x="28" y="271"/>
                  </a:lnTo>
                  <a:lnTo>
                    <a:pt x="28" y="262"/>
                  </a:lnTo>
                  <a:lnTo>
                    <a:pt x="33" y="259"/>
                  </a:lnTo>
                  <a:lnTo>
                    <a:pt x="33" y="256"/>
                  </a:lnTo>
                  <a:lnTo>
                    <a:pt x="39" y="253"/>
                  </a:lnTo>
                  <a:lnTo>
                    <a:pt x="39" y="244"/>
                  </a:lnTo>
                  <a:lnTo>
                    <a:pt x="45" y="241"/>
                  </a:lnTo>
                  <a:lnTo>
                    <a:pt x="45" y="238"/>
                  </a:lnTo>
                  <a:lnTo>
                    <a:pt x="50" y="235"/>
                  </a:lnTo>
                  <a:lnTo>
                    <a:pt x="50" y="226"/>
                  </a:lnTo>
                  <a:lnTo>
                    <a:pt x="56" y="223"/>
                  </a:lnTo>
                  <a:lnTo>
                    <a:pt x="56" y="220"/>
                  </a:lnTo>
                  <a:lnTo>
                    <a:pt x="61" y="217"/>
                  </a:lnTo>
                  <a:lnTo>
                    <a:pt x="61" y="208"/>
                  </a:lnTo>
                  <a:lnTo>
                    <a:pt x="67" y="205"/>
                  </a:lnTo>
                  <a:lnTo>
                    <a:pt x="67" y="199"/>
                  </a:lnTo>
                  <a:lnTo>
                    <a:pt x="73" y="196"/>
                  </a:lnTo>
                  <a:lnTo>
                    <a:pt x="73" y="190"/>
                  </a:lnTo>
                  <a:lnTo>
                    <a:pt x="78" y="187"/>
                  </a:lnTo>
                  <a:lnTo>
                    <a:pt x="78" y="181"/>
                  </a:lnTo>
                  <a:lnTo>
                    <a:pt x="84" y="178"/>
                  </a:lnTo>
                  <a:lnTo>
                    <a:pt x="84" y="172"/>
                  </a:lnTo>
                  <a:lnTo>
                    <a:pt x="89" y="169"/>
                  </a:lnTo>
                  <a:lnTo>
                    <a:pt x="89" y="163"/>
                  </a:lnTo>
                  <a:lnTo>
                    <a:pt x="95" y="160"/>
                  </a:lnTo>
                  <a:lnTo>
                    <a:pt x="95" y="154"/>
                  </a:lnTo>
                  <a:lnTo>
                    <a:pt x="101" y="151"/>
                  </a:lnTo>
                  <a:lnTo>
                    <a:pt x="101" y="145"/>
                  </a:lnTo>
                  <a:lnTo>
                    <a:pt x="106" y="142"/>
                  </a:lnTo>
                  <a:lnTo>
                    <a:pt x="106" y="136"/>
                  </a:lnTo>
                  <a:lnTo>
                    <a:pt x="112" y="133"/>
                  </a:lnTo>
                  <a:lnTo>
                    <a:pt x="112" y="126"/>
                  </a:lnTo>
                  <a:lnTo>
                    <a:pt x="117" y="123"/>
                  </a:lnTo>
                  <a:lnTo>
                    <a:pt x="117" y="117"/>
                  </a:lnTo>
                  <a:lnTo>
                    <a:pt x="123" y="114"/>
                  </a:lnTo>
                  <a:lnTo>
                    <a:pt x="123" y="108"/>
                  </a:lnTo>
                  <a:lnTo>
                    <a:pt x="128" y="105"/>
                  </a:lnTo>
                  <a:lnTo>
                    <a:pt x="128" y="99"/>
                  </a:lnTo>
                  <a:lnTo>
                    <a:pt x="134" y="96"/>
                  </a:lnTo>
                  <a:lnTo>
                    <a:pt x="134" y="90"/>
                  </a:lnTo>
                  <a:lnTo>
                    <a:pt x="140" y="87"/>
                  </a:lnTo>
                  <a:lnTo>
                    <a:pt x="140" y="81"/>
                  </a:lnTo>
                  <a:lnTo>
                    <a:pt x="145" y="78"/>
                  </a:lnTo>
                  <a:lnTo>
                    <a:pt x="145" y="72"/>
                  </a:lnTo>
                  <a:lnTo>
                    <a:pt x="151" y="69"/>
                  </a:lnTo>
                  <a:lnTo>
                    <a:pt x="151" y="63"/>
                  </a:lnTo>
                  <a:lnTo>
                    <a:pt x="156" y="60"/>
                  </a:lnTo>
                  <a:lnTo>
                    <a:pt x="156" y="51"/>
                  </a:lnTo>
                  <a:lnTo>
                    <a:pt x="162" y="48"/>
                  </a:lnTo>
                  <a:lnTo>
                    <a:pt x="162" y="45"/>
                  </a:lnTo>
                  <a:lnTo>
                    <a:pt x="168" y="42"/>
                  </a:lnTo>
                  <a:lnTo>
                    <a:pt x="168" y="33"/>
                  </a:lnTo>
                  <a:lnTo>
                    <a:pt x="173" y="30"/>
                  </a:lnTo>
                  <a:lnTo>
                    <a:pt x="173" y="27"/>
                  </a:lnTo>
                  <a:lnTo>
                    <a:pt x="179" y="24"/>
                  </a:lnTo>
                  <a:lnTo>
                    <a:pt x="179" y="15"/>
                  </a:lnTo>
                  <a:lnTo>
                    <a:pt x="184" y="12"/>
                  </a:lnTo>
                  <a:lnTo>
                    <a:pt x="184" y="9"/>
                  </a:lnTo>
                  <a:lnTo>
                    <a:pt x="190" y="6"/>
                  </a:lnTo>
                  <a:lnTo>
                    <a:pt x="190" y="0"/>
                  </a:lnTo>
                  <a:lnTo>
                    <a:pt x="196" y="3"/>
                  </a:lnTo>
                  <a:lnTo>
                    <a:pt x="196" y="9"/>
                  </a:lnTo>
                  <a:lnTo>
                    <a:pt x="201" y="12"/>
                  </a:lnTo>
                  <a:lnTo>
                    <a:pt x="201" y="18"/>
                  </a:lnTo>
                  <a:lnTo>
                    <a:pt x="207" y="21"/>
                  </a:lnTo>
                  <a:lnTo>
                    <a:pt x="207" y="27"/>
                  </a:lnTo>
                  <a:lnTo>
                    <a:pt x="212" y="30"/>
                  </a:lnTo>
                  <a:lnTo>
                    <a:pt x="212" y="36"/>
                  </a:lnTo>
                  <a:lnTo>
                    <a:pt x="218" y="39"/>
                  </a:lnTo>
                  <a:lnTo>
                    <a:pt x="218" y="45"/>
                  </a:lnTo>
                  <a:lnTo>
                    <a:pt x="223" y="48"/>
                  </a:lnTo>
                  <a:lnTo>
                    <a:pt x="223" y="54"/>
                  </a:lnTo>
                  <a:lnTo>
                    <a:pt x="229" y="57"/>
                  </a:lnTo>
                  <a:lnTo>
                    <a:pt x="229" y="63"/>
                  </a:lnTo>
                  <a:lnTo>
                    <a:pt x="235" y="66"/>
                  </a:lnTo>
                  <a:lnTo>
                    <a:pt x="235" y="72"/>
                  </a:lnTo>
                  <a:lnTo>
                    <a:pt x="240" y="75"/>
                  </a:lnTo>
                  <a:lnTo>
                    <a:pt x="240" y="81"/>
                  </a:lnTo>
                  <a:lnTo>
                    <a:pt x="246" y="84"/>
                  </a:lnTo>
                  <a:lnTo>
                    <a:pt x="246" y="93"/>
                  </a:lnTo>
                  <a:lnTo>
                    <a:pt x="251" y="96"/>
                  </a:lnTo>
                  <a:lnTo>
                    <a:pt x="251" y="99"/>
                  </a:lnTo>
                  <a:lnTo>
                    <a:pt x="257" y="102"/>
                  </a:lnTo>
                  <a:lnTo>
                    <a:pt x="257" y="111"/>
                  </a:lnTo>
                  <a:lnTo>
                    <a:pt x="263" y="114"/>
                  </a:lnTo>
                  <a:lnTo>
                    <a:pt x="263" y="117"/>
                  </a:lnTo>
                  <a:lnTo>
                    <a:pt x="268" y="120"/>
                  </a:lnTo>
                  <a:lnTo>
                    <a:pt x="268" y="130"/>
                  </a:lnTo>
                  <a:lnTo>
                    <a:pt x="274" y="133"/>
                  </a:lnTo>
                  <a:lnTo>
                    <a:pt x="274" y="136"/>
                  </a:lnTo>
                  <a:lnTo>
                    <a:pt x="279" y="139"/>
                  </a:lnTo>
                  <a:lnTo>
                    <a:pt x="279" y="148"/>
                  </a:lnTo>
                  <a:lnTo>
                    <a:pt x="285" y="151"/>
                  </a:lnTo>
                  <a:lnTo>
                    <a:pt x="285" y="157"/>
                  </a:lnTo>
                  <a:lnTo>
                    <a:pt x="291" y="160"/>
                  </a:lnTo>
                  <a:lnTo>
                    <a:pt x="291" y="166"/>
                  </a:lnTo>
                  <a:lnTo>
                    <a:pt x="296" y="169"/>
                  </a:lnTo>
                  <a:lnTo>
                    <a:pt x="296" y="175"/>
                  </a:lnTo>
                  <a:lnTo>
                    <a:pt x="302" y="178"/>
                  </a:lnTo>
                  <a:lnTo>
                    <a:pt x="302" y="184"/>
                  </a:lnTo>
                  <a:lnTo>
                    <a:pt x="307" y="187"/>
                  </a:lnTo>
                  <a:lnTo>
                    <a:pt x="307" y="193"/>
                  </a:lnTo>
                  <a:lnTo>
                    <a:pt x="313" y="196"/>
                  </a:lnTo>
                  <a:lnTo>
                    <a:pt x="313" y="202"/>
                  </a:lnTo>
                  <a:lnTo>
                    <a:pt x="319" y="205"/>
                  </a:lnTo>
                  <a:lnTo>
                    <a:pt x="319" y="211"/>
                  </a:lnTo>
                  <a:lnTo>
                    <a:pt x="324" y="214"/>
                  </a:lnTo>
                  <a:lnTo>
                    <a:pt x="324" y="220"/>
                  </a:lnTo>
                  <a:lnTo>
                    <a:pt x="330" y="223"/>
                  </a:lnTo>
                  <a:lnTo>
                    <a:pt x="330" y="229"/>
                  </a:lnTo>
                  <a:lnTo>
                    <a:pt x="335" y="232"/>
                  </a:lnTo>
                  <a:lnTo>
                    <a:pt x="335" y="238"/>
                  </a:lnTo>
                  <a:lnTo>
                    <a:pt x="341" y="241"/>
                  </a:lnTo>
                  <a:lnTo>
                    <a:pt x="341" y="247"/>
                  </a:lnTo>
                  <a:lnTo>
                    <a:pt x="346" y="250"/>
                  </a:lnTo>
                  <a:lnTo>
                    <a:pt x="346" y="256"/>
                  </a:lnTo>
                  <a:lnTo>
                    <a:pt x="352" y="259"/>
                  </a:lnTo>
                  <a:lnTo>
                    <a:pt x="352" y="265"/>
                  </a:lnTo>
                  <a:lnTo>
                    <a:pt x="358" y="26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31" name="Freeform 172">
              <a:extLst>
                <a:ext uri="{FF2B5EF4-FFF2-40B4-BE49-F238E27FC236}">
                  <a16:creationId xmlns:a16="http://schemas.microsoft.com/office/drawing/2014/main" id="{7275B586-D7F4-C248-8C61-B284A44CF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4" y="3533"/>
              <a:ext cx="408" cy="326"/>
            </a:xfrm>
            <a:custGeom>
              <a:avLst/>
              <a:gdLst>
                <a:gd name="T0" fmla="*/ 5 w 408"/>
                <a:gd name="T1" fmla="*/ 277 h 326"/>
                <a:gd name="T2" fmla="*/ 11 w 408"/>
                <a:gd name="T3" fmla="*/ 292 h 326"/>
                <a:gd name="T4" fmla="*/ 22 w 408"/>
                <a:gd name="T5" fmla="*/ 308 h 326"/>
                <a:gd name="T6" fmla="*/ 28 w 408"/>
                <a:gd name="T7" fmla="*/ 323 h 326"/>
                <a:gd name="T8" fmla="*/ 44 w 408"/>
                <a:gd name="T9" fmla="*/ 326 h 326"/>
                <a:gd name="T10" fmla="*/ 61 w 408"/>
                <a:gd name="T11" fmla="*/ 326 h 326"/>
                <a:gd name="T12" fmla="*/ 78 w 408"/>
                <a:gd name="T13" fmla="*/ 326 h 326"/>
                <a:gd name="T14" fmla="*/ 95 w 408"/>
                <a:gd name="T15" fmla="*/ 326 h 326"/>
                <a:gd name="T16" fmla="*/ 111 w 408"/>
                <a:gd name="T17" fmla="*/ 326 h 326"/>
                <a:gd name="T18" fmla="*/ 128 w 408"/>
                <a:gd name="T19" fmla="*/ 326 h 326"/>
                <a:gd name="T20" fmla="*/ 139 w 408"/>
                <a:gd name="T21" fmla="*/ 314 h 326"/>
                <a:gd name="T22" fmla="*/ 151 w 408"/>
                <a:gd name="T23" fmla="*/ 301 h 326"/>
                <a:gd name="T24" fmla="*/ 156 w 408"/>
                <a:gd name="T25" fmla="*/ 286 h 326"/>
                <a:gd name="T26" fmla="*/ 167 w 408"/>
                <a:gd name="T27" fmla="*/ 274 h 326"/>
                <a:gd name="T28" fmla="*/ 173 w 408"/>
                <a:gd name="T29" fmla="*/ 259 h 326"/>
                <a:gd name="T30" fmla="*/ 184 w 408"/>
                <a:gd name="T31" fmla="*/ 247 h 326"/>
                <a:gd name="T32" fmla="*/ 190 w 408"/>
                <a:gd name="T33" fmla="*/ 232 h 326"/>
                <a:gd name="T34" fmla="*/ 201 w 408"/>
                <a:gd name="T35" fmla="*/ 217 h 326"/>
                <a:gd name="T36" fmla="*/ 207 w 408"/>
                <a:gd name="T37" fmla="*/ 202 h 326"/>
                <a:gd name="T38" fmla="*/ 218 w 408"/>
                <a:gd name="T39" fmla="*/ 193 h 326"/>
                <a:gd name="T40" fmla="*/ 223 w 408"/>
                <a:gd name="T41" fmla="*/ 178 h 326"/>
                <a:gd name="T42" fmla="*/ 234 w 408"/>
                <a:gd name="T43" fmla="*/ 163 h 326"/>
                <a:gd name="T44" fmla="*/ 240 w 408"/>
                <a:gd name="T45" fmla="*/ 148 h 326"/>
                <a:gd name="T46" fmla="*/ 251 w 408"/>
                <a:gd name="T47" fmla="*/ 136 h 326"/>
                <a:gd name="T48" fmla="*/ 257 w 408"/>
                <a:gd name="T49" fmla="*/ 120 h 326"/>
                <a:gd name="T50" fmla="*/ 268 w 408"/>
                <a:gd name="T51" fmla="*/ 108 h 326"/>
                <a:gd name="T52" fmla="*/ 274 w 408"/>
                <a:gd name="T53" fmla="*/ 93 h 326"/>
                <a:gd name="T54" fmla="*/ 285 w 408"/>
                <a:gd name="T55" fmla="*/ 81 h 326"/>
                <a:gd name="T56" fmla="*/ 290 w 408"/>
                <a:gd name="T57" fmla="*/ 66 h 326"/>
                <a:gd name="T58" fmla="*/ 302 w 408"/>
                <a:gd name="T59" fmla="*/ 54 h 326"/>
                <a:gd name="T60" fmla="*/ 307 w 408"/>
                <a:gd name="T61" fmla="*/ 39 h 326"/>
                <a:gd name="T62" fmla="*/ 318 w 408"/>
                <a:gd name="T63" fmla="*/ 27 h 326"/>
                <a:gd name="T64" fmla="*/ 324 w 408"/>
                <a:gd name="T65" fmla="*/ 9 h 326"/>
                <a:gd name="T66" fmla="*/ 335 w 408"/>
                <a:gd name="T67" fmla="*/ 0 h 326"/>
                <a:gd name="T68" fmla="*/ 341 w 408"/>
                <a:gd name="T69" fmla="*/ 15 h 326"/>
                <a:gd name="T70" fmla="*/ 352 w 408"/>
                <a:gd name="T71" fmla="*/ 27 h 326"/>
                <a:gd name="T72" fmla="*/ 357 w 408"/>
                <a:gd name="T73" fmla="*/ 42 h 326"/>
                <a:gd name="T74" fmla="*/ 369 w 408"/>
                <a:gd name="T75" fmla="*/ 54 h 326"/>
                <a:gd name="T76" fmla="*/ 374 w 408"/>
                <a:gd name="T77" fmla="*/ 69 h 326"/>
                <a:gd name="T78" fmla="*/ 385 w 408"/>
                <a:gd name="T79" fmla="*/ 81 h 326"/>
                <a:gd name="T80" fmla="*/ 391 w 408"/>
                <a:gd name="T81" fmla="*/ 96 h 326"/>
                <a:gd name="T82" fmla="*/ 402 w 408"/>
                <a:gd name="T83" fmla="*/ 108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6">
                  <a:moveTo>
                    <a:pt x="0" y="268"/>
                  </a:moveTo>
                  <a:lnTo>
                    <a:pt x="0" y="274"/>
                  </a:lnTo>
                  <a:lnTo>
                    <a:pt x="5" y="277"/>
                  </a:lnTo>
                  <a:lnTo>
                    <a:pt x="5" y="283"/>
                  </a:lnTo>
                  <a:lnTo>
                    <a:pt x="11" y="286"/>
                  </a:lnTo>
                  <a:lnTo>
                    <a:pt x="11" y="292"/>
                  </a:lnTo>
                  <a:lnTo>
                    <a:pt x="16" y="295"/>
                  </a:lnTo>
                  <a:lnTo>
                    <a:pt x="16" y="305"/>
                  </a:lnTo>
                  <a:lnTo>
                    <a:pt x="22" y="308"/>
                  </a:lnTo>
                  <a:lnTo>
                    <a:pt x="22" y="311"/>
                  </a:lnTo>
                  <a:lnTo>
                    <a:pt x="28" y="314"/>
                  </a:lnTo>
                  <a:lnTo>
                    <a:pt x="28" y="323"/>
                  </a:lnTo>
                  <a:lnTo>
                    <a:pt x="33" y="326"/>
                  </a:lnTo>
                  <a:lnTo>
                    <a:pt x="39" y="326"/>
                  </a:lnTo>
                  <a:lnTo>
                    <a:pt x="44" y="326"/>
                  </a:lnTo>
                  <a:lnTo>
                    <a:pt x="50" y="326"/>
                  </a:lnTo>
                  <a:lnTo>
                    <a:pt x="56" y="326"/>
                  </a:lnTo>
                  <a:lnTo>
                    <a:pt x="61" y="326"/>
                  </a:lnTo>
                  <a:lnTo>
                    <a:pt x="67" y="326"/>
                  </a:lnTo>
                  <a:lnTo>
                    <a:pt x="72" y="326"/>
                  </a:lnTo>
                  <a:lnTo>
                    <a:pt x="78" y="326"/>
                  </a:lnTo>
                  <a:lnTo>
                    <a:pt x="84" y="326"/>
                  </a:lnTo>
                  <a:lnTo>
                    <a:pt x="89" y="326"/>
                  </a:lnTo>
                  <a:lnTo>
                    <a:pt x="95" y="326"/>
                  </a:lnTo>
                  <a:lnTo>
                    <a:pt x="100" y="326"/>
                  </a:lnTo>
                  <a:lnTo>
                    <a:pt x="106" y="326"/>
                  </a:lnTo>
                  <a:lnTo>
                    <a:pt x="111" y="326"/>
                  </a:lnTo>
                  <a:lnTo>
                    <a:pt x="117" y="326"/>
                  </a:lnTo>
                  <a:lnTo>
                    <a:pt x="123" y="326"/>
                  </a:lnTo>
                  <a:lnTo>
                    <a:pt x="128" y="326"/>
                  </a:lnTo>
                  <a:lnTo>
                    <a:pt x="134" y="323"/>
                  </a:lnTo>
                  <a:lnTo>
                    <a:pt x="139" y="320"/>
                  </a:lnTo>
                  <a:lnTo>
                    <a:pt x="139" y="314"/>
                  </a:lnTo>
                  <a:lnTo>
                    <a:pt x="145" y="311"/>
                  </a:lnTo>
                  <a:lnTo>
                    <a:pt x="145" y="305"/>
                  </a:lnTo>
                  <a:lnTo>
                    <a:pt x="151" y="301"/>
                  </a:lnTo>
                  <a:lnTo>
                    <a:pt x="151" y="295"/>
                  </a:lnTo>
                  <a:lnTo>
                    <a:pt x="156" y="292"/>
                  </a:lnTo>
                  <a:lnTo>
                    <a:pt x="156" y="286"/>
                  </a:lnTo>
                  <a:lnTo>
                    <a:pt x="162" y="283"/>
                  </a:lnTo>
                  <a:lnTo>
                    <a:pt x="162" y="277"/>
                  </a:lnTo>
                  <a:lnTo>
                    <a:pt x="167" y="274"/>
                  </a:lnTo>
                  <a:lnTo>
                    <a:pt x="167" y="268"/>
                  </a:lnTo>
                  <a:lnTo>
                    <a:pt x="173" y="265"/>
                  </a:lnTo>
                  <a:lnTo>
                    <a:pt x="173" y="259"/>
                  </a:lnTo>
                  <a:lnTo>
                    <a:pt x="179" y="256"/>
                  </a:lnTo>
                  <a:lnTo>
                    <a:pt x="179" y="250"/>
                  </a:lnTo>
                  <a:lnTo>
                    <a:pt x="184" y="247"/>
                  </a:lnTo>
                  <a:lnTo>
                    <a:pt x="184" y="241"/>
                  </a:lnTo>
                  <a:lnTo>
                    <a:pt x="190" y="238"/>
                  </a:lnTo>
                  <a:lnTo>
                    <a:pt x="190" y="232"/>
                  </a:lnTo>
                  <a:lnTo>
                    <a:pt x="195" y="229"/>
                  </a:lnTo>
                  <a:lnTo>
                    <a:pt x="195" y="220"/>
                  </a:lnTo>
                  <a:lnTo>
                    <a:pt x="201" y="217"/>
                  </a:lnTo>
                  <a:lnTo>
                    <a:pt x="201" y="214"/>
                  </a:lnTo>
                  <a:lnTo>
                    <a:pt x="207" y="211"/>
                  </a:lnTo>
                  <a:lnTo>
                    <a:pt x="207" y="202"/>
                  </a:lnTo>
                  <a:lnTo>
                    <a:pt x="212" y="199"/>
                  </a:lnTo>
                  <a:lnTo>
                    <a:pt x="212" y="196"/>
                  </a:lnTo>
                  <a:lnTo>
                    <a:pt x="218" y="193"/>
                  </a:lnTo>
                  <a:lnTo>
                    <a:pt x="218" y="184"/>
                  </a:lnTo>
                  <a:lnTo>
                    <a:pt x="223" y="181"/>
                  </a:lnTo>
                  <a:lnTo>
                    <a:pt x="223" y="178"/>
                  </a:lnTo>
                  <a:lnTo>
                    <a:pt x="229" y="175"/>
                  </a:lnTo>
                  <a:lnTo>
                    <a:pt x="229" y="166"/>
                  </a:lnTo>
                  <a:lnTo>
                    <a:pt x="234" y="163"/>
                  </a:lnTo>
                  <a:lnTo>
                    <a:pt x="234" y="157"/>
                  </a:lnTo>
                  <a:lnTo>
                    <a:pt x="240" y="154"/>
                  </a:lnTo>
                  <a:lnTo>
                    <a:pt x="240" y="148"/>
                  </a:lnTo>
                  <a:lnTo>
                    <a:pt x="246" y="145"/>
                  </a:lnTo>
                  <a:lnTo>
                    <a:pt x="246" y="139"/>
                  </a:lnTo>
                  <a:lnTo>
                    <a:pt x="251" y="136"/>
                  </a:lnTo>
                  <a:lnTo>
                    <a:pt x="251" y="130"/>
                  </a:lnTo>
                  <a:lnTo>
                    <a:pt x="257" y="126"/>
                  </a:lnTo>
                  <a:lnTo>
                    <a:pt x="257" y="120"/>
                  </a:lnTo>
                  <a:lnTo>
                    <a:pt x="262" y="117"/>
                  </a:lnTo>
                  <a:lnTo>
                    <a:pt x="262" y="111"/>
                  </a:lnTo>
                  <a:lnTo>
                    <a:pt x="268" y="108"/>
                  </a:lnTo>
                  <a:lnTo>
                    <a:pt x="268" y="102"/>
                  </a:lnTo>
                  <a:lnTo>
                    <a:pt x="274" y="99"/>
                  </a:lnTo>
                  <a:lnTo>
                    <a:pt x="274" y="93"/>
                  </a:lnTo>
                  <a:lnTo>
                    <a:pt x="279" y="90"/>
                  </a:lnTo>
                  <a:lnTo>
                    <a:pt x="279" y="84"/>
                  </a:lnTo>
                  <a:lnTo>
                    <a:pt x="285" y="81"/>
                  </a:lnTo>
                  <a:lnTo>
                    <a:pt x="285" y="75"/>
                  </a:lnTo>
                  <a:lnTo>
                    <a:pt x="290" y="72"/>
                  </a:lnTo>
                  <a:lnTo>
                    <a:pt x="290" y="66"/>
                  </a:lnTo>
                  <a:lnTo>
                    <a:pt x="296" y="63"/>
                  </a:lnTo>
                  <a:lnTo>
                    <a:pt x="296" y="57"/>
                  </a:lnTo>
                  <a:lnTo>
                    <a:pt x="302" y="54"/>
                  </a:lnTo>
                  <a:lnTo>
                    <a:pt x="302" y="48"/>
                  </a:lnTo>
                  <a:lnTo>
                    <a:pt x="307" y="45"/>
                  </a:lnTo>
                  <a:lnTo>
                    <a:pt x="307" y="39"/>
                  </a:lnTo>
                  <a:lnTo>
                    <a:pt x="313" y="36"/>
                  </a:lnTo>
                  <a:lnTo>
                    <a:pt x="313" y="30"/>
                  </a:lnTo>
                  <a:lnTo>
                    <a:pt x="318" y="27"/>
                  </a:lnTo>
                  <a:lnTo>
                    <a:pt x="318" y="21"/>
                  </a:lnTo>
                  <a:lnTo>
                    <a:pt x="324" y="18"/>
                  </a:lnTo>
                  <a:lnTo>
                    <a:pt x="324" y="9"/>
                  </a:lnTo>
                  <a:lnTo>
                    <a:pt x="330" y="6"/>
                  </a:lnTo>
                  <a:lnTo>
                    <a:pt x="330" y="3"/>
                  </a:lnTo>
                  <a:lnTo>
                    <a:pt x="335" y="0"/>
                  </a:lnTo>
                  <a:lnTo>
                    <a:pt x="335" y="6"/>
                  </a:lnTo>
                  <a:lnTo>
                    <a:pt x="341" y="9"/>
                  </a:lnTo>
                  <a:lnTo>
                    <a:pt x="341" y="15"/>
                  </a:lnTo>
                  <a:lnTo>
                    <a:pt x="346" y="18"/>
                  </a:lnTo>
                  <a:lnTo>
                    <a:pt x="346" y="24"/>
                  </a:lnTo>
                  <a:lnTo>
                    <a:pt x="352" y="27"/>
                  </a:lnTo>
                  <a:lnTo>
                    <a:pt x="352" y="33"/>
                  </a:lnTo>
                  <a:lnTo>
                    <a:pt x="357" y="36"/>
                  </a:lnTo>
                  <a:lnTo>
                    <a:pt x="357" y="42"/>
                  </a:lnTo>
                  <a:lnTo>
                    <a:pt x="363" y="45"/>
                  </a:lnTo>
                  <a:lnTo>
                    <a:pt x="363" y="51"/>
                  </a:lnTo>
                  <a:lnTo>
                    <a:pt x="369" y="54"/>
                  </a:lnTo>
                  <a:lnTo>
                    <a:pt x="369" y="60"/>
                  </a:lnTo>
                  <a:lnTo>
                    <a:pt x="374" y="63"/>
                  </a:lnTo>
                  <a:lnTo>
                    <a:pt x="374" y="69"/>
                  </a:lnTo>
                  <a:lnTo>
                    <a:pt x="380" y="72"/>
                  </a:lnTo>
                  <a:lnTo>
                    <a:pt x="380" y="78"/>
                  </a:lnTo>
                  <a:lnTo>
                    <a:pt x="385" y="81"/>
                  </a:lnTo>
                  <a:lnTo>
                    <a:pt x="385" y="87"/>
                  </a:lnTo>
                  <a:lnTo>
                    <a:pt x="391" y="90"/>
                  </a:lnTo>
                  <a:lnTo>
                    <a:pt x="391" y="96"/>
                  </a:lnTo>
                  <a:lnTo>
                    <a:pt x="397" y="99"/>
                  </a:lnTo>
                  <a:lnTo>
                    <a:pt x="397" y="105"/>
                  </a:lnTo>
                  <a:lnTo>
                    <a:pt x="402" y="108"/>
                  </a:lnTo>
                  <a:lnTo>
                    <a:pt x="402" y="114"/>
                  </a:lnTo>
                  <a:lnTo>
                    <a:pt x="408" y="117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32" name="Freeform 173">
              <a:extLst>
                <a:ext uri="{FF2B5EF4-FFF2-40B4-BE49-F238E27FC236}">
                  <a16:creationId xmlns:a16="http://schemas.microsoft.com/office/drawing/2014/main" id="{838F2EA1-E73B-844C-00E6-69C893395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" y="3566"/>
              <a:ext cx="402" cy="293"/>
            </a:xfrm>
            <a:custGeom>
              <a:avLst/>
              <a:gdLst>
                <a:gd name="T0" fmla="*/ 5 w 402"/>
                <a:gd name="T1" fmla="*/ 93 h 293"/>
                <a:gd name="T2" fmla="*/ 11 w 402"/>
                <a:gd name="T3" fmla="*/ 109 h 293"/>
                <a:gd name="T4" fmla="*/ 22 w 402"/>
                <a:gd name="T5" fmla="*/ 124 h 293"/>
                <a:gd name="T6" fmla="*/ 28 w 402"/>
                <a:gd name="T7" fmla="*/ 139 h 293"/>
                <a:gd name="T8" fmla="*/ 39 w 402"/>
                <a:gd name="T9" fmla="*/ 148 h 293"/>
                <a:gd name="T10" fmla="*/ 44 w 402"/>
                <a:gd name="T11" fmla="*/ 166 h 293"/>
                <a:gd name="T12" fmla="*/ 56 w 402"/>
                <a:gd name="T13" fmla="*/ 178 h 293"/>
                <a:gd name="T14" fmla="*/ 61 w 402"/>
                <a:gd name="T15" fmla="*/ 193 h 293"/>
                <a:gd name="T16" fmla="*/ 72 w 402"/>
                <a:gd name="T17" fmla="*/ 205 h 293"/>
                <a:gd name="T18" fmla="*/ 78 w 402"/>
                <a:gd name="T19" fmla="*/ 220 h 293"/>
                <a:gd name="T20" fmla="*/ 89 w 402"/>
                <a:gd name="T21" fmla="*/ 232 h 293"/>
                <a:gd name="T22" fmla="*/ 95 w 402"/>
                <a:gd name="T23" fmla="*/ 247 h 293"/>
                <a:gd name="T24" fmla="*/ 106 w 402"/>
                <a:gd name="T25" fmla="*/ 259 h 293"/>
                <a:gd name="T26" fmla="*/ 112 w 402"/>
                <a:gd name="T27" fmla="*/ 275 h 293"/>
                <a:gd name="T28" fmla="*/ 123 w 402"/>
                <a:gd name="T29" fmla="*/ 287 h 293"/>
                <a:gd name="T30" fmla="*/ 134 w 402"/>
                <a:gd name="T31" fmla="*/ 293 h 293"/>
                <a:gd name="T32" fmla="*/ 151 w 402"/>
                <a:gd name="T33" fmla="*/ 293 h 293"/>
                <a:gd name="T34" fmla="*/ 167 w 402"/>
                <a:gd name="T35" fmla="*/ 293 h 293"/>
                <a:gd name="T36" fmla="*/ 184 w 402"/>
                <a:gd name="T37" fmla="*/ 293 h 293"/>
                <a:gd name="T38" fmla="*/ 201 w 402"/>
                <a:gd name="T39" fmla="*/ 293 h 293"/>
                <a:gd name="T40" fmla="*/ 218 w 402"/>
                <a:gd name="T41" fmla="*/ 293 h 293"/>
                <a:gd name="T42" fmla="*/ 229 w 402"/>
                <a:gd name="T43" fmla="*/ 284 h 293"/>
                <a:gd name="T44" fmla="*/ 240 w 402"/>
                <a:gd name="T45" fmla="*/ 272 h 293"/>
                <a:gd name="T46" fmla="*/ 246 w 402"/>
                <a:gd name="T47" fmla="*/ 256 h 293"/>
                <a:gd name="T48" fmla="*/ 257 w 402"/>
                <a:gd name="T49" fmla="*/ 244 h 293"/>
                <a:gd name="T50" fmla="*/ 263 w 402"/>
                <a:gd name="T51" fmla="*/ 229 h 293"/>
                <a:gd name="T52" fmla="*/ 274 w 402"/>
                <a:gd name="T53" fmla="*/ 217 h 293"/>
                <a:gd name="T54" fmla="*/ 279 w 402"/>
                <a:gd name="T55" fmla="*/ 202 h 293"/>
                <a:gd name="T56" fmla="*/ 290 w 402"/>
                <a:gd name="T57" fmla="*/ 190 h 293"/>
                <a:gd name="T58" fmla="*/ 296 w 402"/>
                <a:gd name="T59" fmla="*/ 175 h 293"/>
                <a:gd name="T60" fmla="*/ 307 w 402"/>
                <a:gd name="T61" fmla="*/ 163 h 293"/>
                <a:gd name="T62" fmla="*/ 313 w 402"/>
                <a:gd name="T63" fmla="*/ 148 h 293"/>
                <a:gd name="T64" fmla="*/ 324 w 402"/>
                <a:gd name="T65" fmla="*/ 136 h 293"/>
                <a:gd name="T66" fmla="*/ 330 w 402"/>
                <a:gd name="T67" fmla="*/ 121 h 293"/>
                <a:gd name="T68" fmla="*/ 341 w 402"/>
                <a:gd name="T69" fmla="*/ 109 h 293"/>
                <a:gd name="T70" fmla="*/ 346 w 402"/>
                <a:gd name="T71" fmla="*/ 93 h 293"/>
                <a:gd name="T72" fmla="*/ 358 w 402"/>
                <a:gd name="T73" fmla="*/ 81 h 293"/>
                <a:gd name="T74" fmla="*/ 363 w 402"/>
                <a:gd name="T75" fmla="*/ 63 h 293"/>
                <a:gd name="T76" fmla="*/ 374 w 402"/>
                <a:gd name="T77" fmla="*/ 54 h 293"/>
                <a:gd name="T78" fmla="*/ 380 w 402"/>
                <a:gd name="T79" fmla="*/ 36 h 293"/>
                <a:gd name="T80" fmla="*/ 391 w 402"/>
                <a:gd name="T81" fmla="*/ 24 h 293"/>
                <a:gd name="T82" fmla="*/ 397 w 402"/>
                <a:gd name="T83" fmla="*/ 9 h 29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2" h="293">
                  <a:moveTo>
                    <a:pt x="0" y="84"/>
                  </a:moveTo>
                  <a:lnTo>
                    <a:pt x="0" y="90"/>
                  </a:lnTo>
                  <a:lnTo>
                    <a:pt x="5" y="93"/>
                  </a:lnTo>
                  <a:lnTo>
                    <a:pt x="5" y="103"/>
                  </a:lnTo>
                  <a:lnTo>
                    <a:pt x="11" y="106"/>
                  </a:lnTo>
                  <a:lnTo>
                    <a:pt x="11" y="109"/>
                  </a:lnTo>
                  <a:lnTo>
                    <a:pt x="17" y="112"/>
                  </a:lnTo>
                  <a:lnTo>
                    <a:pt x="17" y="121"/>
                  </a:lnTo>
                  <a:lnTo>
                    <a:pt x="22" y="124"/>
                  </a:lnTo>
                  <a:lnTo>
                    <a:pt x="22" y="127"/>
                  </a:lnTo>
                  <a:lnTo>
                    <a:pt x="28" y="130"/>
                  </a:lnTo>
                  <a:lnTo>
                    <a:pt x="28" y="139"/>
                  </a:lnTo>
                  <a:lnTo>
                    <a:pt x="33" y="142"/>
                  </a:lnTo>
                  <a:lnTo>
                    <a:pt x="33" y="145"/>
                  </a:lnTo>
                  <a:lnTo>
                    <a:pt x="39" y="148"/>
                  </a:lnTo>
                  <a:lnTo>
                    <a:pt x="39" y="157"/>
                  </a:lnTo>
                  <a:lnTo>
                    <a:pt x="44" y="160"/>
                  </a:lnTo>
                  <a:lnTo>
                    <a:pt x="44" y="166"/>
                  </a:lnTo>
                  <a:lnTo>
                    <a:pt x="50" y="169"/>
                  </a:lnTo>
                  <a:lnTo>
                    <a:pt x="50" y="175"/>
                  </a:lnTo>
                  <a:lnTo>
                    <a:pt x="56" y="178"/>
                  </a:lnTo>
                  <a:lnTo>
                    <a:pt x="56" y="184"/>
                  </a:lnTo>
                  <a:lnTo>
                    <a:pt x="61" y="187"/>
                  </a:lnTo>
                  <a:lnTo>
                    <a:pt x="61" y="193"/>
                  </a:lnTo>
                  <a:lnTo>
                    <a:pt x="67" y="196"/>
                  </a:lnTo>
                  <a:lnTo>
                    <a:pt x="67" y="202"/>
                  </a:lnTo>
                  <a:lnTo>
                    <a:pt x="72" y="205"/>
                  </a:lnTo>
                  <a:lnTo>
                    <a:pt x="72" y="211"/>
                  </a:lnTo>
                  <a:lnTo>
                    <a:pt x="78" y="214"/>
                  </a:lnTo>
                  <a:lnTo>
                    <a:pt x="78" y="220"/>
                  </a:lnTo>
                  <a:lnTo>
                    <a:pt x="84" y="223"/>
                  </a:lnTo>
                  <a:lnTo>
                    <a:pt x="84" y="229"/>
                  </a:lnTo>
                  <a:lnTo>
                    <a:pt x="89" y="232"/>
                  </a:lnTo>
                  <a:lnTo>
                    <a:pt x="89" y="238"/>
                  </a:lnTo>
                  <a:lnTo>
                    <a:pt x="95" y="241"/>
                  </a:lnTo>
                  <a:lnTo>
                    <a:pt x="95" y="247"/>
                  </a:lnTo>
                  <a:lnTo>
                    <a:pt x="100" y="250"/>
                  </a:lnTo>
                  <a:lnTo>
                    <a:pt x="100" y="256"/>
                  </a:lnTo>
                  <a:lnTo>
                    <a:pt x="106" y="259"/>
                  </a:lnTo>
                  <a:lnTo>
                    <a:pt x="106" y="265"/>
                  </a:lnTo>
                  <a:lnTo>
                    <a:pt x="112" y="268"/>
                  </a:lnTo>
                  <a:lnTo>
                    <a:pt x="112" y="275"/>
                  </a:lnTo>
                  <a:lnTo>
                    <a:pt x="117" y="278"/>
                  </a:lnTo>
                  <a:lnTo>
                    <a:pt x="117" y="284"/>
                  </a:lnTo>
                  <a:lnTo>
                    <a:pt x="123" y="287"/>
                  </a:lnTo>
                  <a:lnTo>
                    <a:pt x="123" y="293"/>
                  </a:lnTo>
                  <a:lnTo>
                    <a:pt x="128" y="293"/>
                  </a:lnTo>
                  <a:lnTo>
                    <a:pt x="134" y="293"/>
                  </a:lnTo>
                  <a:lnTo>
                    <a:pt x="140" y="293"/>
                  </a:lnTo>
                  <a:lnTo>
                    <a:pt x="145" y="293"/>
                  </a:lnTo>
                  <a:lnTo>
                    <a:pt x="151" y="293"/>
                  </a:lnTo>
                  <a:lnTo>
                    <a:pt x="156" y="293"/>
                  </a:lnTo>
                  <a:lnTo>
                    <a:pt x="162" y="293"/>
                  </a:lnTo>
                  <a:lnTo>
                    <a:pt x="167" y="293"/>
                  </a:lnTo>
                  <a:lnTo>
                    <a:pt x="173" y="293"/>
                  </a:lnTo>
                  <a:lnTo>
                    <a:pt x="179" y="293"/>
                  </a:lnTo>
                  <a:lnTo>
                    <a:pt x="184" y="293"/>
                  </a:lnTo>
                  <a:lnTo>
                    <a:pt x="190" y="293"/>
                  </a:lnTo>
                  <a:lnTo>
                    <a:pt x="195" y="293"/>
                  </a:lnTo>
                  <a:lnTo>
                    <a:pt x="201" y="293"/>
                  </a:lnTo>
                  <a:lnTo>
                    <a:pt x="207" y="293"/>
                  </a:lnTo>
                  <a:lnTo>
                    <a:pt x="212" y="293"/>
                  </a:lnTo>
                  <a:lnTo>
                    <a:pt x="218" y="293"/>
                  </a:lnTo>
                  <a:lnTo>
                    <a:pt x="223" y="293"/>
                  </a:lnTo>
                  <a:lnTo>
                    <a:pt x="229" y="290"/>
                  </a:lnTo>
                  <a:lnTo>
                    <a:pt x="229" y="284"/>
                  </a:lnTo>
                  <a:lnTo>
                    <a:pt x="235" y="281"/>
                  </a:lnTo>
                  <a:lnTo>
                    <a:pt x="235" y="275"/>
                  </a:lnTo>
                  <a:lnTo>
                    <a:pt x="240" y="272"/>
                  </a:lnTo>
                  <a:lnTo>
                    <a:pt x="240" y="265"/>
                  </a:lnTo>
                  <a:lnTo>
                    <a:pt x="246" y="262"/>
                  </a:lnTo>
                  <a:lnTo>
                    <a:pt x="246" y="256"/>
                  </a:lnTo>
                  <a:lnTo>
                    <a:pt x="251" y="253"/>
                  </a:lnTo>
                  <a:lnTo>
                    <a:pt x="251" y="247"/>
                  </a:lnTo>
                  <a:lnTo>
                    <a:pt x="257" y="244"/>
                  </a:lnTo>
                  <a:lnTo>
                    <a:pt x="257" y="238"/>
                  </a:lnTo>
                  <a:lnTo>
                    <a:pt x="263" y="235"/>
                  </a:lnTo>
                  <a:lnTo>
                    <a:pt x="263" y="229"/>
                  </a:lnTo>
                  <a:lnTo>
                    <a:pt x="268" y="226"/>
                  </a:lnTo>
                  <a:lnTo>
                    <a:pt x="268" y="220"/>
                  </a:lnTo>
                  <a:lnTo>
                    <a:pt x="274" y="217"/>
                  </a:lnTo>
                  <a:lnTo>
                    <a:pt x="274" y="211"/>
                  </a:lnTo>
                  <a:lnTo>
                    <a:pt x="279" y="208"/>
                  </a:lnTo>
                  <a:lnTo>
                    <a:pt x="279" y="202"/>
                  </a:lnTo>
                  <a:lnTo>
                    <a:pt x="285" y="199"/>
                  </a:lnTo>
                  <a:lnTo>
                    <a:pt x="285" y="193"/>
                  </a:lnTo>
                  <a:lnTo>
                    <a:pt x="290" y="190"/>
                  </a:lnTo>
                  <a:lnTo>
                    <a:pt x="290" y="184"/>
                  </a:lnTo>
                  <a:lnTo>
                    <a:pt x="296" y="181"/>
                  </a:lnTo>
                  <a:lnTo>
                    <a:pt x="296" y="175"/>
                  </a:lnTo>
                  <a:lnTo>
                    <a:pt x="302" y="172"/>
                  </a:lnTo>
                  <a:lnTo>
                    <a:pt x="302" y="166"/>
                  </a:lnTo>
                  <a:lnTo>
                    <a:pt x="307" y="163"/>
                  </a:lnTo>
                  <a:lnTo>
                    <a:pt x="307" y="157"/>
                  </a:lnTo>
                  <a:lnTo>
                    <a:pt x="313" y="154"/>
                  </a:lnTo>
                  <a:lnTo>
                    <a:pt x="313" y="148"/>
                  </a:lnTo>
                  <a:lnTo>
                    <a:pt x="318" y="145"/>
                  </a:lnTo>
                  <a:lnTo>
                    <a:pt x="318" y="139"/>
                  </a:lnTo>
                  <a:lnTo>
                    <a:pt x="324" y="136"/>
                  </a:lnTo>
                  <a:lnTo>
                    <a:pt x="324" y="130"/>
                  </a:lnTo>
                  <a:lnTo>
                    <a:pt x="330" y="127"/>
                  </a:lnTo>
                  <a:lnTo>
                    <a:pt x="330" y="121"/>
                  </a:lnTo>
                  <a:lnTo>
                    <a:pt x="335" y="118"/>
                  </a:lnTo>
                  <a:lnTo>
                    <a:pt x="335" y="112"/>
                  </a:lnTo>
                  <a:lnTo>
                    <a:pt x="341" y="109"/>
                  </a:lnTo>
                  <a:lnTo>
                    <a:pt x="341" y="103"/>
                  </a:lnTo>
                  <a:lnTo>
                    <a:pt x="346" y="100"/>
                  </a:lnTo>
                  <a:lnTo>
                    <a:pt x="346" y="93"/>
                  </a:lnTo>
                  <a:lnTo>
                    <a:pt x="352" y="90"/>
                  </a:lnTo>
                  <a:lnTo>
                    <a:pt x="352" y="84"/>
                  </a:lnTo>
                  <a:lnTo>
                    <a:pt x="358" y="81"/>
                  </a:lnTo>
                  <a:lnTo>
                    <a:pt x="358" y="75"/>
                  </a:lnTo>
                  <a:lnTo>
                    <a:pt x="363" y="72"/>
                  </a:lnTo>
                  <a:lnTo>
                    <a:pt x="363" y="63"/>
                  </a:lnTo>
                  <a:lnTo>
                    <a:pt x="369" y="60"/>
                  </a:lnTo>
                  <a:lnTo>
                    <a:pt x="369" y="57"/>
                  </a:lnTo>
                  <a:lnTo>
                    <a:pt x="374" y="54"/>
                  </a:lnTo>
                  <a:lnTo>
                    <a:pt x="374" y="45"/>
                  </a:lnTo>
                  <a:lnTo>
                    <a:pt x="380" y="42"/>
                  </a:lnTo>
                  <a:lnTo>
                    <a:pt x="380" y="36"/>
                  </a:lnTo>
                  <a:lnTo>
                    <a:pt x="386" y="33"/>
                  </a:lnTo>
                  <a:lnTo>
                    <a:pt x="386" y="27"/>
                  </a:lnTo>
                  <a:lnTo>
                    <a:pt x="391" y="24"/>
                  </a:lnTo>
                  <a:lnTo>
                    <a:pt x="391" y="18"/>
                  </a:lnTo>
                  <a:lnTo>
                    <a:pt x="397" y="15"/>
                  </a:lnTo>
                  <a:lnTo>
                    <a:pt x="397" y="9"/>
                  </a:lnTo>
                  <a:lnTo>
                    <a:pt x="402" y="6"/>
                  </a:lnTo>
                  <a:lnTo>
                    <a:pt x="402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33" name="Freeform 174">
              <a:extLst>
                <a:ext uri="{FF2B5EF4-FFF2-40B4-BE49-F238E27FC236}">
                  <a16:creationId xmlns:a16="http://schemas.microsoft.com/office/drawing/2014/main" id="{0BA0E72E-42DD-17D7-24FF-4262F922C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4" y="3533"/>
              <a:ext cx="23" cy="33"/>
            </a:xfrm>
            <a:custGeom>
              <a:avLst/>
              <a:gdLst>
                <a:gd name="T0" fmla="*/ 0 w 23"/>
                <a:gd name="T1" fmla="*/ 33 h 33"/>
                <a:gd name="T2" fmla="*/ 6 w 23"/>
                <a:gd name="T3" fmla="*/ 30 h 33"/>
                <a:gd name="T4" fmla="*/ 6 w 23"/>
                <a:gd name="T5" fmla="*/ 24 h 33"/>
                <a:gd name="T6" fmla="*/ 11 w 23"/>
                <a:gd name="T7" fmla="*/ 21 h 33"/>
                <a:gd name="T8" fmla="*/ 11 w 23"/>
                <a:gd name="T9" fmla="*/ 15 h 33"/>
                <a:gd name="T10" fmla="*/ 17 w 23"/>
                <a:gd name="T11" fmla="*/ 12 h 33"/>
                <a:gd name="T12" fmla="*/ 17 w 23"/>
                <a:gd name="T13" fmla="*/ 6 h 33"/>
                <a:gd name="T14" fmla="*/ 23 w 23"/>
                <a:gd name="T15" fmla="*/ 3 h 33"/>
                <a:gd name="T16" fmla="*/ 23 w 23"/>
                <a:gd name="T17" fmla="*/ 0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" h="33">
                  <a:moveTo>
                    <a:pt x="0" y="33"/>
                  </a:moveTo>
                  <a:lnTo>
                    <a:pt x="6" y="30"/>
                  </a:lnTo>
                  <a:lnTo>
                    <a:pt x="6" y="24"/>
                  </a:lnTo>
                  <a:lnTo>
                    <a:pt x="11" y="21"/>
                  </a:lnTo>
                  <a:lnTo>
                    <a:pt x="11" y="15"/>
                  </a:lnTo>
                  <a:lnTo>
                    <a:pt x="17" y="12"/>
                  </a:lnTo>
                  <a:lnTo>
                    <a:pt x="17" y="6"/>
                  </a:lnTo>
                  <a:lnTo>
                    <a:pt x="23" y="3"/>
                  </a:lnTo>
                  <a:lnTo>
                    <a:pt x="23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34" name="Freeform 175">
              <a:extLst>
                <a:ext uri="{FF2B5EF4-FFF2-40B4-BE49-F238E27FC236}">
                  <a16:creationId xmlns:a16="http://schemas.microsoft.com/office/drawing/2014/main" id="{B429AFD6-F0DF-4086-C30D-F054D7EBF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" y="3533"/>
              <a:ext cx="381" cy="326"/>
            </a:xfrm>
            <a:custGeom>
              <a:avLst/>
              <a:gdLst>
                <a:gd name="T0" fmla="*/ 12 w 381"/>
                <a:gd name="T1" fmla="*/ 326 h 326"/>
                <a:gd name="T2" fmla="*/ 28 w 381"/>
                <a:gd name="T3" fmla="*/ 326 h 326"/>
                <a:gd name="T4" fmla="*/ 45 w 381"/>
                <a:gd name="T5" fmla="*/ 326 h 326"/>
                <a:gd name="T6" fmla="*/ 56 w 381"/>
                <a:gd name="T7" fmla="*/ 317 h 326"/>
                <a:gd name="T8" fmla="*/ 62 w 381"/>
                <a:gd name="T9" fmla="*/ 301 h 326"/>
                <a:gd name="T10" fmla="*/ 73 w 381"/>
                <a:gd name="T11" fmla="*/ 289 h 326"/>
                <a:gd name="T12" fmla="*/ 79 w 381"/>
                <a:gd name="T13" fmla="*/ 274 h 326"/>
                <a:gd name="T14" fmla="*/ 90 w 381"/>
                <a:gd name="T15" fmla="*/ 259 h 326"/>
                <a:gd name="T16" fmla="*/ 96 w 381"/>
                <a:gd name="T17" fmla="*/ 244 h 326"/>
                <a:gd name="T18" fmla="*/ 107 w 381"/>
                <a:gd name="T19" fmla="*/ 232 h 326"/>
                <a:gd name="T20" fmla="*/ 112 w 381"/>
                <a:gd name="T21" fmla="*/ 217 h 326"/>
                <a:gd name="T22" fmla="*/ 123 w 381"/>
                <a:gd name="T23" fmla="*/ 205 h 326"/>
                <a:gd name="T24" fmla="*/ 129 w 381"/>
                <a:gd name="T25" fmla="*/ 190 h 326"/>
                <a:gd name="T26" fmla="*/ 140 w 381"/>
                <a:gd name="T27" fmla="*/ 178 h 326"/>
                <a:gd name="T28" fmla="*/ 146 w 381"/>
                <a:gd name="T29" fmla="*/ 163 h 326"/>
                <a:gd name="T30" fmla="*/ 157 w 381"/>
                <a:gd name="T31" fmla="*/ 151 h 326"/>
                <a:gd name="T32" fmla="*/ 163 w 381"/>
                <a:gd name="T33" fmla="*/ 136 h 326"/>
                <a:gd name="T34" fmla="*/ 174 w 381"/>
                <a:gd name="T35" fmla="*/ 123 h 326"/>
                <a:gd name="T36" fmla="*/ 179 w 381"/>
                <a:gd name="T37" fmla="*/ 108 h 326"/>
                <a:gd name="T38" fmla="*/ 191 w 381"/>
                <a:gd name="T39" fmla="*/ 96 h 326"/>
                <a:gd name="T40" fmla="*/ 196 w 381"/>
                <a:gd name="T41" fmla="*/ 81 h 326"/>
                <a:gd name="T42" fmla="*/ 207 w 381"/>
                <a:gd name="T43" fmla="*/ 69 h 326"/>
                <a:gd name="T44" fmla="*/ 213 w 381"/>
                <a:gd name="T45" fmla="*/ 54 h 326"/>
                <a:gd name="T46" fmla="*/ 224 w 381"/>
                <a:gd name="T47" fmla="*/ 42 h 326"/>
                <a:gd name="T48" fmla="*/ 230 w 381"/>
                <a:gd name="T49" fmla="*/ 27 h 326"/>
                <a:gd name="T50" fmla="*/ 241 w 381"/>
                <a:gd name="T51" fmla="*/ 12 h 326"/>
                <a:gd name="T52" fmla="*/ 246 w 381"/>
                <a:gd name="T53" fmla="*/ 0 h 326"/>
                <a:gd name="T54" fmla="*/ 258 w 381"/>
                <a:gd name="T55" fmla="*/ 12 h 326"/>
                <a:gd name="T56" fmla="*/ 263 w 381"/>
                <a:gd name="T57" fmla="*/ 27 h 326"/>
                <a:gd name="T58" fmla="*/ 274 w 381"/>
                <a:gd name="T59" fmla="*/ 39 h 326"/>
                <a:gd name="T60" fmla="*/ 280 w 381"/>
                <a:gd name="T61" fmla="*/ 54 h 326"/>
                <a:gd name="T62" fmla="*/ 291 w 381"/>
                <a:gd name="T63" fmla="*/ 69 h 326"/>
                <a:gd name="T64" fmla="*/ 297 w 381"/>
                <a:gd name="T65" fmla="*/ 84 h 326"/>
                <a:gd name="T66" fmla="*/ 308 w 381"/>
                <a:gd name="T67" fmla="*/ 93 h 326"/>
                <a:gd name="T68" fmla="*/ 314 w 381"/>
                <a:gd name="T69" fmla="*/ 111 h 326"/>
                <a:gd name="T70" fmla="*/ 325 w 381"/>
                <a:gd name="T71" fmla="*/ 123 h 326"/>
                <a:gd name="T72" fmla="*/ 330 w 381"/>
                <a:gd name="T73" fmla="*/ 139 h 326"/>
                <a:gd name="T74" fmla="*/ 341 w 381"/>
                <a:gd name="T75" fmla="*/ 151 h 326"/>
                <a:gd name="T76" fmla="*/ 347 w 381"/>
                <a:gd name="T77" fmla="*/ 166 h 326"/>
                <a:gd name="T78" fmla="*/ 358 w 381"/>
                <a:gd name="T79" fmla="*/ 178 h 326"/>
                <a:gd name="T80" fmla="*/ 364 w 381"/>
                <a:gd name="T81" fmla="*/ 193 h 326"/>
                <a:gd name="T82" fmla="*/ 375 w 381"/>
                <a:gd name="T83" fmla="*/ 205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81" h="326">
                  <a:moveTo>
                    <a:pt x="0" y="326"/>
                  </a:moveTo>
                  <a:lnTo>
                    <a:pt x="6" y="326"/>
                  </a:lnTo>
                  <a:lnTo>
                    <a:pt x="12" y="326"/>
                  </a:lnTo>
                  <a:lnTo>
                    <a:pt x="17" y="326"/>
                  </a:lnTo>
                  <a:lnTo>
                    <a:pt x="23" y="326"/>
                  </a:lnTo>
                  <a:lnTo>
                    <a:pt x="28" y="326"/>
                  </a:lnTo>
                  <a:lnTo>
                    <a:pt x="34" y="326"/>
                  </a:lnTo>
                  <a:lnTo>
                    <a:pt x="40" y="326"/>
                  </a:lnTo>
                  <a:lnTo>
                    <a:pt x="45" y="326"/>
                  </a:lnTo>
                  <a:lnTo>
                    <a:pt x="51" y="323"/>
                  </a:lnTo>
                  <a:lnTo>
                    <a:pt x="51" y="320"/>
                  </a:lnTo>
                  <a:lnTo>
                    <a:pt x="56" y="317"/>
                  </a:lnTo>
                  <a:lnTo>
                    <a:pt x="56" y="311"/>
                  </a:lnTo>
                  <a:lnTo>
                    <a:pt x="62" y="308"/>
                  </a:lnTo>
                  <a:lnTo>
                    <a:pt x="62" y="301"/>
                  </a:lnTo>
                  <a:lnTo>
                    <a:pt x="68" y="298"/>
                  </a:lnTo>
                  <a:lnTo>
                    <a:pt x="68" y="292"/>
                  </a:lnTo>
                  <a:lnTo>
                    <a:pt x="73" y="289"/>
                  </a:lnTo>
                  <a:lnTo>
                    <a:pt x="73" y="283"/>
                  </a:lnTo>
                  <a:lnTo>
                    <a:pt x="79" y="280"/>
                  </a:lnTo>
                  <a:lnTo>
                    <a:pt x="79" y="274"/>
                  </a:lnTo>
                  <a:lnTo>
                    <a:pt x="84" y="271"/>
                  </a:lnTo>
                  <a:lnTo>
                    <a:pt x="84" y="262"/>
                  </a:lnTo>
                  <a:lnTo>
                    <a:pt x="90" y="259"/>
                  </a:lnTo>
                  <a:lnTo>
                    <a:pt x="90" y="253"/>
                  </a:lnTo>
                  <a:lnTo>
                    <a:pt x="96" y="250"/>
                  </a:lnTo>
                  <a:lnTo>
                    <a:pt x="96" y="244"/>
                  </a:lnTo>
                  <a:lnTo>
                    <a:pt x="101" y="241"/>
                  </a:lnTo>
                  <a:lnTo>
                    <a:pt x="101" y="235"/>
                  </a:lnTo>
                  <a:lnTo>
                    <a:pt x="107" y="232"/>
                  </a:lnTo>
                  <a:lnTo>
                    <a:pt x="107" y="226"/>
                  </a:lnTo>
                  <a:lnTo>
                    <a:pt x="112" y="223"/>
                  </a:lnTo>
                  <a:lnTo>
                    <a:pt x="112" y="217"/>
                  </a:lnTo>
                  <a:lnTo>
                    <a:pt x="118" y="214"/>
                  </a:lnTo>
                  <a:lnTo>
                    <a:pt x="118" y="208"/>
                  </a:lnTo>
                  <a:lnTo>
                    <a:pt x="123" y="205"/>
                  </a:lnTo>
                  <a:lnTo>
                    <a:pt x="123" y="199"/>
                  </a:lnTo>
                  <a:lnTo>
                    <a:pt x="129" y="196"/>
                  </a:lnTo>
                  <a:lnTo>
                    <a:pt x="129" y="190"/>
                  </a:lnTo>
                  <a:lnTo>
                    <a:pt x="135" y="187"/>
                  </a:lnTo>
                  <a:lnTo>
                    <a:pt x="135" y="181"/>
                  </a:lnTo>
                  <a:lnTo>
                    <a:pt x="140" y="178"/>
                  </a:lnTo>
                  <a:lnTo>
                    <a:pt x="140" y="172"/>
                  </a:lnTo>
                  <a:lnTo>
                    <a:pt x="146" y="169"/>
                  </a:lnTo>
                  <a:lnTo>
                    <a:pt x="146" y="163"/>
                  </a:lnTo>
                  <a:lnTo>
                    <a:pt x="151" y="160"/>
                  </a:lnTo>
                  <a:lnTo>
                    <a:pt x="151" y="154"/>
                  </a:lnTo>
                  <a:lnTo>
                    <a:pt x="157" y="151"/>
                  </a:lnTo>
                  <a:lnTo>
                    <a:pt x="157" y="145"/>
                  </a:lnTo>
                  <a:lnTo>
                    <a:pt x="163" y="142"/>
                  </a:lnTo>
                  <a:lnTo>
                    <a:pt x="163" y="136"/>
                  </a:lnTo>
                  <a:lnTo>
                    <a:pt x="168" y="133"/>
                  </a:lnTo>
                  <a:lnTo>
                    <a:pt x="168" y="126"/>
                  </a:lnTo>
                  <a:lnTo>
                    <a:pt x="174" y="123"/>
                  </a:lnTo>
                  <a:lnTo>
                    <a:pt x="174" y="117"/>
                  </a:lnTo>
                  <a:lnTo>
                    <a:pt x="179" y="114"/>
                  </a:lnTo>
                  <a:lnTo>
                    <a:pt x="179" y="108"/>
                  </a:lnTo>
                  <a:lnTo>
                    <a:pt x="185" y="105"/>
                  </a:lnTo>
                  <a:lnTo>
                    <a:pt x="185" y="99"/>
                  </a:lnTo>
                  <a:lnTo>
                    <a:pt x="191" y="96"/>
                  </a:lnTo>
                  <a:lnTo>
                    <a:pt x="191" y="90"/>
                  </a:lnTo>
                  <a:lnTo>
                    <a:pt x="196" y="87"/>
                  </a:lnTo>
                  <a:lnTo>
                    <a:pt x="196" y="81"/>
                  </a:lnTo>
                  <a:lnTo>
                    <a:pt x="202" y="78"/>
                  </a:lnTo>
                  <a:lnTo>
                    <a:pt x="202" y="72"/>
                  </a:lnTo>
                  <a:lnTo>
                    <a:pt x="207" y="69"/>
                  </a:lnTo>
                  <a:lnTo>
                    <a:pt x="207" y="63"/>
                  </a:lnTo>
                  <a:lnTo>
                    <a:pt x="213" y="60"/>
                  </a:lnTo>
                  <a:lnTo>
                    <a:pt x="213" y="54"/>
                  </a:lnTo>
                  <a:lnTo>
                    <a:pt x="219" y="51"/>
                  </a:lnTo>
                  <a:lnTo>
                    <a:pt x="219" y="45"/>
                  </a:lnTo>
                  <a:lnTo>
                    <a:pt x="224" y="42"/>
                  </a:lnTo>
                  <a:lnTo>
                    <a:pt x="224" y="33"/>
                  </a:lnTo>
                  <a:lnTo>
                    <a:pt x="230" y="30"/>
                  </a:lnTo>
                  <a:lnTo>
                    <a:pt x="230" y="27"/>
                  </a:lnTo>
                  <a:lnTo>
                    <a:pt x="235" y="24"/>
                  </a:lnTo>
                  <a:lnTo>
                    <a:pt x="235" y="15"/>
                  </a:lnTo>
                  <a:lnTo>
                    <a:pt x="241" y="12"/>
                  </a:lnTo>
                  <a:lnTo>
                    <a:pt x="241" y="9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52" y="3"/>
                  </a:lnTo>
                  <a:lnTo>
                    <a:pt x="252" y="9"/>
                  </a:lnTo>
                  <a:lnTo>
                    <a:pt x="258" y="12"/>
                  </a:lnTo>
                  <a:lnTo>
                    <a:pt x="258" y="18"/>
                  </a:lnTo>
                  <a:lnTo>
                    <a:pt x="263" y="21"/>
                  </a:lnTo>
                  <a:lnTo>
                    <a:pt x="263" y="27"/>
                  </a:lnTo>
                  <a:lnTo>
                    <a:pt x="269" y="30"/>
                  </a:lnTo>
                  <a:lnTo>
                    <a:pt x="269" y="36"/>
                  </a:lnTo>
                  <a:lnTo>
                    <a:pt x="274" y="39"/>
                  </a:lnTo>
                  <a:lnTo>
                    <a:pt x="274" y="48"/>
                  </a:lnTo>
                  <a:lnTo>
                    <a:pt x="280" y="51"/>
                  </a:lnTo>
                  <a:lnTo>
                    <a:pt x="280" y="54"/>
                  </a:lnTo>
                  <a:lnTo>
                    <a:pt x="286" y="57"/>
                  </a:lnTo>
                  <a:lnTo>
                    <a:pt x="286" y="66"/>
                  </a:lnTo>
                  <a:lnTo>
                    <a:pt x="291" y="69"/>
                  </a:lnTo>
                  <a:lnTo>
                    <a:pt x="291" y="72"/>
                  </a:lnTo>
                  <a:lnTo>
                    <a:pt x="297" y="75"/>
                  </a:lnTo>
                  <a:lnTo>
                    <a:pt x="297" y="84"/>
                  </a:lnTo>
                  <a:lnTo>
                    <a:pt x="302" y="87"/>
                  </a:lnTo>
                  <a:lnTo>
                    <a:pt x="302" y="90"/>
                  </a:lnTo>
                  <a:lnTo>
                    <a:pt x="308" y="93"/>
                  </a:lnTo>
                  <a:lnTo>
                    <a:pt x="308" y="102"/>
                  </a:lnTo>
                  <a:lnTo>
                    <a:pt x="314" y="105"/>
                  </a:lnTo>
                  <a:lnTo>
                    <a:pt x="314" y="111"/>
                  </a:lnTo>
                  <a:lnTo>
                    <a:pt x="319" y="114"/>
                  </a:lnTo>
                  <a:lnTo>
                    <a:pt x="319" y="120"/>
                  </a:lnTo>
                  <a:lnTo>
                    <a:pt x="325" y="123"/>
                  </a:lnTo>
                  <a:lnTo>
                    <a:pt x="325" y="130"/>
                  </a:lnTo>
                  <a:lnTo>
                    <a:pt x="330" y="133"/>
                  </a:lnTo>
                  <a:lnTo>
                    <a:pt x="330" y="139"/>
                  </a:lnTo>
                  <a:lnTo>
                    <a:pt x="336" y="142"/>
                  </a:lnTo>
                  <a:lnTo>
                    <a:pt x="336" y="148"/>
                  </a:lnTo>
                  <a:lnTo>
                    <a:pt x="341" y="151"/>
                  </a:lnTo>
                  <a:lnTo>
                    <a:pt x="341" y="157"/>
                  </a:lnTo>
                  <a:lnTo>
                    <a:pt x="347" y="160"/>
                  </a:lnTo>
                  <a:lnTo>
                    <a:pt x="347" y="166"/>
                  </a:lnTo>
                  <a:lnTo>
                    <a:pt x="353" y="169"/>
                  </a:lnTo>
                  <a:lnTo>
                    <a:pt x="353" y="175"/>
                  </a:lnTo>
                  <a:lnTo>
                    <a:pt x="358" y="178"/>
                  </a:lnTo>
                  <a:lnTo>
                    <a:pt x="358" y="184"/>
                  </a:lnTo>
                  <a:lnTo>
                    <a:pt x="364" y="187"/>
                  </a:lnTo>
                  <a:lnTo>
                    <a:pt x="364" y="193"/>
                  </a:lnTo>
                  <a:lnTo>
                    <a:pt x="369" y="196"/>
                  </a:lnTo>
                  <a:lnTo>
                    <a:pt x="369" y="202"/>
                  </a:lnTo>
                  <a:lnTo>
                    <a:pt x="375" y="205"/>
                  </a:lnTo>
                  <a:lnTo>
                    <a:pt x="375" y="211"/>
                  </a:lnTo>
                  <a:lnTo>
                    <a:pt x="381" y="21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35" name="Freeform 176">
              <a:extLst>
                <a:ext uri="{FF2B5EF4-FFF2-40B4-BE49-F238E27FC236}">
                  <a16:creationId xmlns:a16="http://schemas.microsoft.com/office/drawing/2014/main" id="{AEA92856-00A1-C8EE-7B2F-4F7602AC7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0" y="3533"/>
              <a:ext cx="408" cy="326"/>
            </a:xfrm>
            <a:custGeom>
              <a:avLst/>
              <a:gdLst>
                <a:gd name="T0" fmla="*/ 5 w 408"/>
                <a:gd name="T1" fmla="*/ 223 h 326"/>
                <a:gd name="T2" fmla="*/ 11 w 408"/>
                <a:gd name="T3" fmla="*/ 238 h 326"/>
                <a:gd name="T4" fmla="*/ 22 w 408"/>
                <a:gd name="T5" fmla="*/ 250 h 326"/>
                <a:gd name="T6" fmla="*/ 28 w 408"/>
                <a:gd name="T7" fmla="*/ 265 h 326"/>
                <a:gd name="T8" fmla="*/ 39 w 408"/>
                <a:gd name="T9" fmla="*/ 277 h 326"/>
                <a:gd name="T10" fmla="*/ 44 w 408"/>
                <a:gd name="T11" fmla="*/ 292 h 326"/>
                <a:gd name="T12" fmla="*/ 56 w 408"/>
                <a:gd name="T13" fmla="*/ 305 h 326"/>
                <a:gd name="T14" fmla="*/ 61 w 408"/>
                <a:gd name="T15" fmla="*/ 323 h 326"/>
                <a:gd name="T16" fmla="*/ 78 w 408"/>
                <a:gd name="T17" fmla="*/ 326 h 326"/>
                <a:gd name="T18" fmla="*/ 95 w 408"/>
                <a:gd name="T19" fmla="*/ 326 h 326"/>
                <a:gd name="T20" fmla="*/ 111 w 408"/>
                <a:gd name="T21" fmla="*/ 326 h 326"/>
                <a:gd name="T22" fmla="*/ 128 w 408"/>
                <a:gd name="T23" fmla="*/ 326 h 326"/>
                <a:gd name="T24" fmla="*/ 145 w 408"/>
                <a:gd name="T25" fmla="*/ 326 h 326"/>
                <a:gd name="T26" fmla="*/ 162 w 408"/>
                <a:gd name="T27" fmla="*/ 326 h 326"/>
                <a:gd name="T28" fmla="*/ 173 w 408"/>
                <a:gd name="T29" fmla="*/ 314 h 326"/>
                <a:gd name="T30" fmla="*/ 184 w 408"/>
                <a:gd name="T31" fmla="*/ 301 h 326"/>
                <a:gd name="T32" fmla="*/ 190 w 408"/>
                <a:gd name="T33" fmla="*/ 286 h 326"/>
                <a:gd name="T34" fmla="*/ 201 w 408"/>
                <a:gd name="T35" fmla="*/ 274 h 326"/>
                <a:gd name="T36" fmla="*/ 206 w 408"/>
                <a:gd name="T37" fmla="*/ 259 h 326"/>
                <a:gd name="T38" fmla="*/ 218 w 408"/>
                <a:gd name="T39" fmla="*/ 247 h 326"/>
                <a:gd name="T40" fmla="*/ 223 w 408"/>
                <a:gd name="T41" fmla="*/ 232 h 326"/>
                <a:gd name="T42" fmla="*/ 234 w 408"/>
                <a:gd name="T43" fmla="*/ 220 h 326"/>
                <a:gd name="T44" fmla="*/ 240 w 408"/>
                <a:gd name="T45" fmla="*/ 202 h 326"/>
                <a:gd name="T46" fmla="*/ 251 w 408"/>
                <a:gd name="T47" fmla="*/ 193 h 326"/>
                <a:gd name="T48" fmla="*/ 257 w 408"/>
                <a:gd name="T49" fmla="*/ 178 h 326"/>
                <a:gd name="T50" fmla="*/ 268 w 408"/>
                <a:gd name="T51" fmla="*/ 163 h 326"/>
                <a:gd name="T52" fmla="*/ 274 w 408"/>
                <a:gd name="T53" fmla="*/ 148 h 326"/>
                <a:gd name="T54" fmla="*/ 285 w 408"/>
                <a:gd name="T55" fmla="*/ 136 h 326"/>
                <a:gd name="T56" fmla="*/ 290 w 408"/>
                <a:gd name="T57" fmla="*/ 120 h 326"/>
                <a:gd name="T58" fmla="*/ 302 w 408"/>
                <a:gd name="T59" fmla="*/ 108 h 326"/>
                <a:gd name="T60" fmla="*/ 307 w 408"/>
                <a:gd name="T61" fmla="*/ 93 h 326"/>
                <a:gd name="T62" fmla="*/ 318 w 408"/>
                <a:gd name="T63" fmla="*/ 81 h 326"/>
                <a:gd name="T64" fmla="*/ 324 w 408"/>
                <a:gd name="T65" fmla="*/ 66 h 326"/>
                <a:gd name="T66" fmla="*/ 335 w 408"/>
                <a:gd name="T67" fmla="*/ 54 h 326"/>
                <a:gd name="T68" fmla="*/ 341 w 408"/>
                <a:gd name="T69" fmla="*/ 39 h 326"/>
                <a:gd name="T70" fmla="*/ 352 w 408"/>
                <a:gd name="T71" fmla="*/ 27 h 326"/>
                <a:gd name="T72" fmla="*/ 357 w 408"/>
                <a:gd name="T73" fmla="*/ 12 h 326"/>
                <a:gd name="T74" fmla="*/ 369 w 408"/>
                <a:gd name="T75" fmla="*/ 0 h 326"/>
                <a:gd name="T76" fmla="*/ 374 w 408"/>
                <a:gd name="T77" fmla="*/ 15 h 326"/>
                <a:gd name="T78" fmla="*/ 385 w 408"/>
                <a:gd name="T79" fmla="*/ 27 h 326"/>
                <a:gd name="T80" fmla="*/ 391 w 408"/>
                <a:gd name="T81" fmla="*/ 42 h 326"/>
                <a:gd name="T82" fmla="*/ 402 w 408"/>
                <a:gd name="T83" fmla="*/ 54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6">
                  <a:moveTo>
                    <a:pt x="0" y="214"/>
                  </a:moveTo>
                  <a:lnTo>
                    <a:pt x="0" y="220"/>
                  </a:lnTo>
                  <a:lnTo>
                    <a:pt x="5" y="223"/>
                  </a:lnTo>
                  <a:lnTo>
                    <a:pt x="5" y="229"/>
                  </a:lnTo>
                  <a:lnTo>
                    <a:pt x="11" y="232"/>
                  </a:lnTo>
                  <a:lnTo>
                    <a:pt x="11" y="238"/>
                  </a:lnTo>
                  <a:lnTo>
                    <a:pt x="16" y="241"/>
                  </a:lnTo>
                  <a:lnTo>
                    <a:pt x="16" y="247"/>
                  </a:lnTo>
                  <a:lnTo>
                    <a:pt x="22" y="250"/>
                  </a:lnTo>
                  <a:lnTo>
                    <a:pt x="22" y="256"/>
                  </a:lnTo>
                  <a:lnTo>
                    <a:pt x="28" y="259"/>
                  </a:lnTo>
                  <a:lnTo>
                    <a:pt x="28" y="265"/>
                  </a:lnTo>
                  <a:lnTo>
                    <a:pt x="33" y="268"/>
                  </a:lnTo>
                  <a:lnTo>
                    <a:pt x="33" y="274"/>
                  </a:lnTo>
                  <a:lnTo>
                    <a:pt x="39" y="277"/>
                  </a:lnTo>
                  <a:lnTo>
                    <a:pt x="39" y="283"/>
                  </a:lnTo>
                  <a:lnTo>
                    <a:pt x="44" y="286"/>
                  </a:lnTo>
                  <a:lnTo>
                    <a:pt x="44" y="292"/>
                  </a:lnTo>
                  <a:lnTo>
                    <a:pt x="50" y="295"/>
                  </a:lnTo>
                  <a:lnTo>
                    <a:pt x="50" y="301"/>
                  </a:lnTo>
                  <a:lnTo>
                    <a:pt x="56" y="305"/>
                  </a:lnTo>
                  <a:lnTo>
                    <a:pt x="56" y="311"/>
                  </a:lnTo>
                  <a:lnTo>
                    <a:pt x="61" y="314"/>
                  </a:lnTo>
                  <a:lnTo>
                    <a:pt x="61" y="323"/>
                  </a:lnTo>
                  <a:lnTo>
                    <a:pt x="67" y="326"/>
                  </a:lnTo>
                  <a:lnTo>
                    <a:pt x="72" y="326"/>
                  </a:lnTo>
                  <a:lnTo>
                    <a:pt x="78" y="326"/>
                  </a:lnTo>
                  <a:lnTo>
                    <a:pt x="83" y="326"/>
                  </a:lnTo>
                  <a:lnTo>
                    <a:pt x="89" y="326"/>
                  </a:lnTo>
                  <a:lnTo>
                    <a:pt x="95" y="326"/>
                  </a:lnTo>
                  <a:lnTo>
                    <a:pt x="100" y="326"/>
                  </a:lnTo>
                  <a:lnTo>
                    <a:pt x="106" y="326"/>
                  </a:lnTo>
                  <a:lnTo>
                    <a:pt x="111" y="326"/>
                  </a:lnTo>
                  <a:lnTo>
                    <a:pt x="117" y="326"/>
                  </a:lnTo>
                  <a:lnTo>
                    <a:pt x="123" y="326"/>
                  </a:lnTo>
                  <a:lnTo>
                    <a:pt x="128" y="326"/>
                  </a:lnTo>
                  <a:lnTo>
                    <a:pt x="134" y="326"/>
                  </a:lnTo>
                  <a:lnTo>
                    <a:pt x="139" y="326"/>
                  </a:lnTo>
                  <a:lnTo>
                    <a:pt x="145" y="326"/>
                  </a:lnTo>
                  <a:lnTo>
                    <a:pt x="151" y="326"/>
                  </a:lnTo>
                  <a:lnTo>
                    <a:pt x="156" y="326"/>
                  </a:lnTo>
                  <a:lnTo>
                    <a:pt x="162" y="326"/>
                  </a:lnTo>
                  <a:lnTo>
                    <a:pt x="167" y="323"/>
                  </a:lnTo>
                  <a:lnTo>
                    <a:pt x="173" y="320"/>
                  </a:lnTo>
                  <a:lnTo>
                    <a:pt x="173" y="314"/>
                  </a:lnTo>
                  <a:lnTo>
                    <a:pt x="179" y="311"/>
                  </a:lnTo>
                  <a:lnTo>
                    <a:pt x="179" y="305"/>
                  </a:lnTo>
                  <a:lnTo>
                    <a:pt x="184" y="301"/>
                  </a:lnTo>
                  <a:lnTo>
                    <a:pt x="184" y="295"/>
                  </a:lnTo>
                  <a:lnTo>
                    <a:pt x="190" y="292"/>
                  </a:lnTo>
                  <a:lnTo>
                    <a:pt x="190" y="286"/>
                  </a:lnTo>
                  <a:lnTo>
                    <a:pt x="195" y="283"/>
                  </a:lnTo>
                  <a:lnTo>
                    <a:pt x="195" y="277"/>
                  </a:lnTo>
                  <a:lnTo>
                    <a:pt x="201" y="274"/>
                  </a:lnTo>
                  <a:lnTo>
                    <a:pt x="201" y="268"/>
                  </a:lnTo>
                  <a:lnTo>
                    <a:pt x="206" y="265"/>
                  </a:lnTo>
                  <a:lnTo>
                    <a:pt x="206" y="259"/>
                  </a:lnTo>
                  <a:lnTo>
                    <a:pt x="212" y="256"/>
                  </a:lnTo>
                  <a:lnTo>
                    <a:pt x="212" y="250"/>
                  </a:lnTo>
                  <a:lnTo>
                    <a:pt x="218" y="247"/>
                  </a:lnTo>
                  <a:lnTo>
                    <a:pt x="218" y="241"/>
                  </a:lnTo>
                  <a:lnTo>
                    <a:pt x="223" y="238"/>
                  </a:lnTo>
                  <a:lnTo>
                    <a:pt x="223" y="232"/>
                  </a:lnTo>
                  <a:lnTo>
                    <a:pt x="229" y="229"/>
                  </a:lnTo>
                  <a:lnTo>
                    <a:pt x="229" y="223"/>
                  </a:lnTo>
                  <a:lnTo>
                    <a:pt x="234" y="220"/>
                  </a:lnTo>
                  <a:lnTo>
                    <a:pt x="234" y="214"/>
                  </a:lnTo>
                  <a:lnTo>
                    <a:pt x="240" y="211"/>
                  </a:lnTo>
                  <a:lnTo>
                    <a:pt x="240" y="202"/>
                  </a:lnTo>
                  <a:lnTo>
                    <a:pt x="246" y="199"/>
                  </a:lnTo>
                  <a:lnTo>
                    <a:pt x="246" y="196"/>
                  </a:lnTo>
                  <a:lnTo>
                    <a:pt x="251" y="193"/>
                  </a:lnTo>
                  <a:lnTo>
                    <a:pt x="251" y="184"/>
                  </a:lnTo>
                  <a:lnTo>
                    <a:pt x="257" y="181"/>
                  </a:lnTo>
                  <a:lnTo>
                    <a:pt x="257" y="178"/>
                  </a:lnTo>
                  <a:lnTo>
                    <a:pt x="262" y="175"/>
                  </a:lnTo>
                  <a:lnTo>
                    <a:pt x="262" y="166"/>
                  </a:lnTo>
                  <a:lnTo>
                    <a:pt x="268" y="163"/>
                  </a:lnTo>
                  <a:lnTo>
                    <a:pt x="268" y="160"/>
                  </a:lnTo>
                  <a:lnTo>
                    <a:pt x="274" y="157"/>
                  </a:lnTo>
                  <a:lnTo>
                    <a:pt x="274" y="148"/>
                  </a:lnTo>
                  <a:lnTo>
                    <a:pt x="279" y="145"/>
                  </a:lnTo>
                  <a:lnTo>
                    <a:pt x="279" y="139"/>
                  </a:lnTo>
                  <a:lnTo>
                    <a:pt x="285" y="136"/>
                  </a:lnTo>
                  <a:lnTo>
                    <a:pt x="285" y="130"/>
                  </a:lnTo>
                  <a:lnTo>
                    <a:pt x="290" y="126"/>
                  </a:lnTo>
                  <a:lnTo>
                    <a:pt x="290" y="120"/>
                  </a:lnTo>
                  <a:lnTo>
                    <a:pt x="296" y="117"/>
                  </a:lnTo>
                  <a:lnTo>
                    <a:pt x="296" y="111"/>
                  </a:lnTo>
                  <a:lnTo>
                    <a:pt x="302" y="108"/>
                  </a:lnTo>
                  <a:lnTo>
                    <a:pt x="302" y="102"/>
                  </a:lnTo>
                  <a:lnTo>
                    <a:pt x="307" y="99"/>
                  </a:lnTo>
                  <a:lnTo>
                    <a:pt x="307" y="93"/>
                  </a:lnTo>
                  <a:lnTo>
                    <a:pt x="313" y="90"/>
                  </a:lnTo>
                  <a:lnTo>
                    <a:pt x="313" y="84"/>
                  </a:lnTo>
                  <a:lnTo>
                    <a:pt x="318" y="81"/>
                  </a:lnTo>
                  <a:lnTo>
                    <a:pt x="318" y="75"/>
                  </a:lnTo>
                  <a:lnTo>
                    <a:pt x="324" y="72"/>
                  </a:lnTo>
                  <a:lnTo>
                    <a:pt x="324" y="66"/>
                  </a:lnTo>
                  <a:lnTo>
                    <a:pt x="329" y="63"/>
                  </a:lnTo>
                  <a:lnTo>
                    <a:pt x="329" y="57"/>
                  </a:lnTo>
                  <a:lnTo>
                    <a:pt x="335" y="54"/>
                  </a:lnTo>
                  <a:lnTo>
                    <a:pt x="335" y="48"/>
                  </a:lnTo>
                  <a:lnTo>
                    <a:pt x="341" y="45"/>
                  </a:lnTo>
                  <a:lnTo>
                    <a:pt x="341" y="39"/>
                  </a:lnTo>
                  <a:lnTo>
                    <a:pt x="346" y="36"/>
                  </a:lnTo>
                  <a:lnTo>
                    <a:pt x="346" y="30"/>
                  </a:lnTo>
                  <a:lnTo>
                    <a:pt x="352" y="27"/>
                  </a:lnTo>
                  <a:lnTo>
                    <a:pt x="352" y="21"/>
                  </a:lnTo>
                  <a:lnTo>
                    <a:pt x="357" y="18"/>
                  </a:lnTo>
                  <a:lnTo>
                    <a:pt x="357" y="12"/>
                  </a:lnTo>
                  <a:lnTo>
                    <a:pt x="363" y="9"/>
                  </a:lnTo>
                  <a:lnTo>
                    <a:pt x="363" y="3"/>
                  </a:lnTo>
                  <a:lnTo>
                    <a:pt x="369" y="0"/>
                  </a:lnTo>
                  <a:lnTo>
                    <a:pt x="369" y="6"/>
                  </a:lnTo>
                  <a:lnTo>
                    <a:pt x="374" y="9"/>
                  </a:lnTo>
                  <a:lnTo>
                    <a:pt x="374" y="15"/>
                  </a:lnTo>
                  <a:lnTo>
                    <a:pt x="380" y="18"/>
                  </a:lnTo>
                  <a:lnTo>
                    <a:pt x="380" y="24"/>
                  </a:lnTo>
                  <a:lnTo>
                    <a:pt x="385" y="27"/>
                  </a:lnTo>
                  <a:lnTo>
                    <a:pt x="385" y="33"/>
                  </a:lnTo>
                  <a:lnTo>
                    <a:pt x="391" y="36"/>
                  </a:lnTo>
                  <a:lnTo>
                    <a:pt x="391" y="42"/>
                  </a:lnTo>
                  <a:lnTo>
                    <a:pt x="397" y="45"/>
                  </a:lnTo>
                  <a:lnTo>
                    <a:pt x="397" y="51"/>
                  </a:lnTo>
                  <a:lnTo>
                    <a:pt x="402" y="54"/>
                  </a:lnTo>
                  <a:lnTo>
                    <a:pt x="402" y="60"/>
                  </a:lnTo>
                  <a:lnTo>
                    <a:pt x="408" y="63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36" name="Freeform 177">
              <a:extLst>
                <a:ext uri="{FF2B5EF4-FFF2-40B4-BE49-F238E27FC236}">
                  <a16:creationId xmlns:a16="http://schemas.microsoft.com/office/drawing/2014/main" id="{4AB8704F-D9BA-E6D4-E3D0-2E31BBBFC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8" y="3596"/>
              <a:ext cx="402" cy="263"/>
            </a:xfrm>
            <a:custGeom>
              <a:avLst/>
              <a:gdLst>
                <a:gd name="T0" fmla="*/ 5 w 402"/>
                <a:gd name="T1" fmla="*/ 9 h 263"/>
                <a:gd name="T2" fmla="*/ 11 w 402"/>
                <a:gd name="T3" fmla="*/ 24 h 263"/>
                <a:gd name="T4" fmla="*/ 22 w 402"/>
                <a:gd name="T5" fmla="*/ 36 h 263"/>
                <a:gd name="T6" fmla="*/ 28 w 402"/>
                <a:gd name="T7" fmla="*/ 51 h 263"/>
                <a:gd name="T8" fmla="*/ 39 w 402"/>
                <a:gd name="T9" fmla="*/ 63 h 263"/>
                <a:gd name="T10" fmla="*/ 44 w 402"/>
                <a:gd name="T11" fmla="*/ 79 h 263"/>
                <a:gd name="T12" fmla="*/ 56 w 402"/>
                <a:gd name="T13" fmla="*/ 94 h 263"/>
                <a:gd name="T14" fmla="*/ 61 w 402"/>
                <a:gd name="T15" fmla="*/ 109 h 263"/>
                <a:gd name="T16" fmla="*/ 72 w 402"/>
                <a:gd name="T17" fmla="*/ 118 h 263"/>
                <a:gd name="T18" fmla="*/ 78 w 402"/>
                <a:gd name="T19" fmla="*/ 133 h 263"/>
                <a:gd name="T20" fmla="*/ 89 w 402"/>
                <a:gd name="T21" fmla="*/ 148 h 263"/>
                <a:gd name="T22" fmla="*/ 95 w 402"/>
                <a:gd name="T23" fmla="*/ 163 h 263"/>
                <a:gd name="T24" fmla="*/ 106 w 402"/>
                <a:gd name="T25" fmla="*/ 175 h 263"/>
                <a:gd name="T26" fmla="*/ 112 w 402"/>
                <a:gd name="T27" fmla="*/ 190 h 263"/>
                <a:gd name="T28" fmla="*/ 123 w 402"/>
                <a:gd name="T29" fmla="*/ 202 h 263"/>
                <a:gd name="T30" fmla="*/ 128 w 402"/>
                <a:gd name="T31" fmla="*/ 217 h 263"/>
                <a:gd name="T32" fmla="*/ 139 w 402"/>
                <a:gd name="T33" fmla="*/ 229 h 263"/>
                <a:gd name="T34" fmla="*/ 145 w 402"/>
                <a:gd name="T35" fmla="*/ 245 h 263"/>
                <a:gd name="T36" fmla="*/ 156 w 402"/>
                <a:gd name="T37" fmla="*/ 257 h 263"/>
                <a:gd name="T38" fmla="*/ 167 w 402"/>
                <a:gd name="T39" fmla="*/ 263 h 263"/>
                <a:gd name="T40" fmla="*/ 184 w 402"/>
                <a:gd name="T41" fmla="*/ 263 h 263"/>
                <a:gd name="T42" fmla="*/ 201 w 402"/>
                <a:gd name="T43" fmla="*/ 263 h 263"/>
                <a:gd name="T44" fmla="*/ 218 w 402"/>
                <a:gd name="T45" fmla="*/ 263 h 263"/>
                <a:gd name="T46" fmla="*/ 235 w 402"/>
                <a:gd name="T47" fmla="*/ 263 h 263"/>
                <a:gd name="T48" fmla="*/ 251 w 402"/>
                <a:gd name="T49" fmla="*/ 263 h 263"/>
                <a:gd name="T50" fmla="*/ 262 w 402"/>
                <a:gd name="T51" fmla="*/ 254 h 263"/>
                <a:gd name="T52" fmla="*/ 274 w 402"/>
                <a:gd name="T53" fmla="*/ 242 h 263"/>
                <a:gd name="T54" fmla="*/ 279 w 402"/>
                <a:gd name="T55" fmla="*/ 226 h 263"/>
                <a:gd name="T56" fmla="*/ 290 w 402"/>
                <a:gd name="T57" fmla="*/ 214 h 263"/>
                <a:gd name="T58" fmla="*/ 296 w 402"/>
                <a:gd name="T59" fmla="*/ 199 h 263"/>
                <a:gd name="T60" fmla="*/ 307 w 402"/>
                <a:gd name="T61" fmla="*/ 187 h 263"/>
                <a:gd name="T62" fmla="*/ 313 w 402"/>
                <a:gd name="T63" fmla="*/ 172 h 263"/>
                <a:gd name="T64" fmla="*/ 324 w 402"/>
                <a:gd name="T65" fmla="*/ 160 h 263"/>
                <a:gd name="T66" fmla="*/ 330 w 402"/>
                <a:gd name="T67" fmla="*/ 145 h 263"/>
                <a:gd name="T68" fmla="*/ 341 w 402"/>
                <a:gd name="T69" fmla="*/ 133 h 263"/>
                <a:gd name="T70" fmla="*/ 346 w 402"/>
                <a:gd name="T71" fmla="*/ 118 h 263"/>
                <a:gd name="T72" fmla="*/ 358 w 402"/>
                <a:gd name="T73" fmla="*/ 106 h 263"/>
                <a:gd name="T74" fmla="*/ 363 w 402"/>
                <a:gd name="T75" fmla="*/ 91 h 263"/>
                <a:gd name="T76" fmla="*/ 374 w 402"/>
                <a:gd name="T77" fmla="*/ 76 h 263"/>
                <a:gd name="T78" fmla="*/ 380 w 402"/>
                <a:gd name="T79" fmla="*/ 60 h 263"/>
                <a:gd name="T80" fmla="*/ 391 w 402"/>
                <a:gd name="T81" fmla="*/ 51 h 263"/>
                <a:gd name="T82" fmla="*/ 397 w 402"/>
                <a:gd name="T83" fmla="*/ 36 h 26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2" h="263">
                  <a:moveTo>
                    <a:pt x="0" y="0"/>
                  </a:moveTo>
                  <a:lnTo>
                    <a:pt x="0" y="6"/>
                  </a:lnTo>
                  <a:lnTo>
                    <a:pt x="5" y="9"/>
                  </a:lnTo>
                  <a:lnTo>
                    <a:pt x="5" y="15"/>
                  </a:lnTo>
                  <a:lnTo>
                    <a:pt x="11" y="18"/>
                  </a:lnTo>
                  <a:lnTo>
                    <a:pt x="11" y="24"/>
                  </a:lnTo>
                  <a:lnTo>
                    <a:pt x="16" y="27"/>
                  </a:lnTo>
                  <a:lnTo>
                    <a:pt x="16" y="33"/>
                  </a:lnTo>
                  <a:lnTo>
                    <a:pt x="22" y="36"/>
                  </a:lnTo>
                  <a:lnTo>
                    <a:pt x="22" y="42"/>
                  </a:lnTo>
                  <a:lnTo>
                    <a:pt x="28" y="45"/>
                  </a:lnTo>
                  <a:lnTo>
                    <a:pt x="28" y="51"/>
                  </a:lnTo>
                  <a:lnTo>
                    <a:pt x="33" y="54"/>
                  </a:lnTo>
                  <a:lnTo>
                    <a:pt x="33" y="60"/>
                  </a:lnTo>
                  <a:lnTo>
                    <a:pt x="39" y="63"/>
                  </a:lnTo>
                  <a:lnTo>
                    <a:pt x="39" y="70"/>
                  </a:lnTo>
                  <a:lnTo>
                    <a:pt x="44" y="73"/>
                  </a:lnTo>
                  <a:lnTo>
                    <a:pt x="44" y="79"/>
                  </a:lnTo>
                  <a:lnTo>
                    <a:pt x="50" y="82"/>
                  </a:lnTo>
                  <a:lnTo>
                    <a:pt x="50" y="91"/>
                  </a:lnTo>
                  <a:lnTo>
                    <a:pt x="56" y="94"/>
                  </a:lnTo>
                  <a:lnTo>
                    <a:pt x="56" y="97"/>
                  </a:lnTo>
                  <a:lnTo>
                    <a:pt x="61" y="100"/>
                  </a:lnTo>
                  <a:lnTo>
                    <a:pt x="61" y="109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72" y="118"/>
                  </a:lnTo>
                  <a:lnTo>
                    <a:pt x="72" y="127"/>
                  </a:lnTo>
                  <a:lnTo>
                    <a:pt x="78" y="130"/>
                  </a:lnTo>
                  <a:lnTo>
                    <a:pt x="78" y="133"/>
                  </a:lnTo>
                  <a:lnTo>
                    <a:pt x="84" y="136"/>
                  </a:lnTo>
                  <a:lnTo>
                    <a:pt x="84" y="145"/>
                  </a:lnTo>
                  <a:lnTo>
                    <a:pt x="89" y="148"/>
                  </a:lnTo>
                  <a:lnTo>
                    <a:pt x="89" y="151"/>
                  </a:lnTo>
                  <a:lnTo>
                    <a:pt x="95" y="154"/>
                  </a:lnTo>
                  <a:lnTo>
                    <a:pt x="95" y="163"/>
                  </a:lnTo>
                  <a:lnTo>
                    <a:pt x="100" y="166"/>
                  </a:lnTo>
                  <a:lnTo>
                    <a:pt x="100" y="172"/>
                  </a:lnTo>
                  <a:lnTo>
                    <a:pt x="106" y="175"/>
                  </a:lnTo>
                  <a:lnTo>
                    <a:pt x="106" y="181"/>
                  </a:lnTo>
                  <a:lnTo>
                    <a:pt x="112" y="184"/>
                  </a:lnTo>
                  <a:lnTo>
                    <a:pt x="112" y="190"/>
                  </a:lnTo>
                  <a:lnTo>
                    <a:pt x="117" y="193"/>
                  </a:lnTo>
                  <a:lnTo>
                    <a:pt x="117" y="199"/>
                  </a:lnTo>
                  <a:lnTo>
                    <a:pt x="123" y="202"/>
                  </a:lnTo>
                  <a:lnTo>
                    <a:pt x="123" y="208"/>
                  </a:lnTo>
                  <a:lnTo>
                    <a:pt x="128" y="211"/>
                  </a:lnTo>
                  <a:lnTo>
                    <a:pt x="128" y="217"/>
                  </a:lnTo>
                  <a:lnTo>
                    <a:pt x="134" y="220"/>
                  </a:lnTo>
                  <a:lnTo>
                    <a:pt x="134" y="226"/>
                  </a:lnTo>
                  <a:lnTo>
                    <a:pt x="139" y="229"/>
                  </a:lnTo>
                  <a:lnTo>
                    <a:pt x="139" y="235"/>
                  </a:lnTo>
                  <a:lnTo>
                    <a:pt x="145" y="238"/>
                  </a:lnTo>
                  <a:lnTo>
                    <a:pt x="145" y="245"/>
                  </a:lnTo>
                  <a:lnTo>
                    <a:pt x="151" y="248"/>
                  </a:lnTo>
                  <a:lnTo>
                    <a:pt x="151" y="254"/>
                  </a:lnTo>
                  <a:lnTo>
                    <a:pt x="156" y="257"/>
                  </a:lnTo>
                  <a:lnTo>
                    <a:pt x="156" y="263"/>
                  </a:lnTo>
                  <a:lnTo>
                    <a:pt x="162" y="263"/>
                  </a:lnTo>
                  <a:lnTo>
                    <a:pt x="167" y="263"/>
                  </a:lnTo>
                  <a:lnTo>
                    <a:pt x="173" y="263"/>
                  </a:lnTo>
                  <a:lnTo>
                    <a:pt x="179" y="263"/>
                  </a:lnTo>
                  <a:lnTo>
                    <a:pt x="184" y="263"/>
                  </a:lnTo>
                  <a:lnTo>
                    <a:pt x="190" y="263"/>
                  </a:lnTo>
                  <a:lnTo>
                    <a:pt x="195" y="263"/>
                  </a:lnTo>
                  <a:lnTo>
                    <a:pt x="201" y="263"/>
                  </a:lnTo>
                  <a:lnTo>
                    <a:pt x="207" y="263"/>
                  </a:lnTo>
                  <a:lnTo>
                    <a:pt x="212" y="263"/>
                  </a:lnTo>
                  <a:lnTo>
                    <a:pt x="218" y="263"/>
                  </a:lnTo>
                  <a:lnTo>
                    <a:pt x="223" y="263"/>
                  </a:lnTo>
                  <a:lnTo>
                    <a:pt x="229" y="263"/>
                  </a:lnTo>
                  <a:lnTo>
                    <a:pt x="235" y="263"/>
                  </a:lnTo>
                  <a:lnTo>
                    <a:pt x="240" y="263"/>
                  </a:lnTo>
                  <a:lnTo>
                    <a:pt x="246" y="263"/>
                  </a:lnTo>
                  <a:lnTo>
                    <a:pt x="251" y="263"/>
                  </a:lnTo>
                  <a:lnTo>
                    <a:pt x="257" y="263"/>
                  </a:lnTo>
                  <a:lnTo>
                    <a:pt x="262" y="260"/>
                  </a:lnTo>
                  <a:lnTo>
                    <a:pt x="262" y="254"/>
                  </a:lnTo>
                  <a:lnTo>
                    <a:pt x="268" y="251"/>
                  </a:lnTo>
                  <a:lnTo>
                    <a:pt x="268" y="245"/>
                  </a:lnTo>
                  <a:lnTo>
                    <a:pt x="274" y="242"/>
                  </a:lnTo>
                  <a:lnTo>
                    <a:pt x="274" y="235"/>
                  </a:lnTo>
                  <a:lnTo>
                    <a:pt x="279" y="232"/>
                  </a:lnTo>
                  <a:lnTo>
                    <a:pt x="279" y="226"/>
                  </a:lnTo>
                  <a:lnTo>
                    <a:pt x="285" y="223"/>
                  </a:lnTo>
                  <a:lnTo>
                    <a:pt x="285" y="217"/>
                  </a:lnTo>
                  <a:lnTo>
                    <a:pt x="290" y="214"/>
                  </a:lnTo>
                  <a:lnTo>
                    <a:pt x="290" y="208"/>
                  </a:lnTo>
                  <a:lnTo>
                    <a:pt x="296" y="205"/>
                  </a:lnTo>
                  <a:lnTo>
                    <a:pt x="296" y="199"/>
                  </a:lnTo>
                  <a:lnTo>
                    <a:pt x="302" y="196"/>
                  </a:lnTo>
                  <a:lnTo>
                    <a:pt x="302" y="190"/>
                  </a:lnTo>
                  <a:lnTo>
                    <a:pt x="307" y="187"/>
                  </a:lnTo>
                  <a:lnTo>
                    <a:pt x="307" y="181"/>
                  </a:lnTo>
                  <a:lnTo>
                    <a:pt x="313" y="178"/>
                  </a:lnTo>
                  <a:lnTo>
                    <a:pt x="313" y="172"/>
                  </a:lnTo>
                  <a:lnTo>
                    <a:pt x="318" y="169"/>
                  </a:lnTo>
                  <a:lnTo>
                    <a:pt x="318" y="163"/>
                  </a:lnTo>
                  <a:lnTo>
                    <a:pt x="324" y="160"/>
                  </a:lnTo>
                  <a:lnTo>
                    <a:pt x="324" y="154"/>
                  </a:lnTo>
                  <a:lnTo>
                    <a:pt x="330" y="151"/>
                  </a:lnTo>
                  <a:lnTo>
                    <a:pt x="330" y="145"/>
                  </a:lnTo>
                  <a:lnTo>
                    <a:pt x="335" y="142"/>
                  </a:lnTo>
                  <a:lnTo>
                    <a:pt x="335" y="136"/>
                  </a:lnTo>
                  <a:lnTo>
                    <a:pt x="341" y="133"/>
                  </a:lnTo>
                  <a:lnTo>
                    <a:pt x="341" y="127"/>
                  </a:lnTo>
                  <a:lnTo>
                    <a:pt x="346" y="124"/>
                  </a:lnTo>
                  <a:lnTo>
                    <a:pt x="346" y="118"/>
                  </a:lnTo>
                  <a:lnTo>
                    <a:pt x="352" y="115"/>
                  </a:lnTo>
                  <a:lnTo>
                    <a:pt x="352" y="109"/>
                  </a:lnTo>
                  <a:lnTo>
                    <a:pt x="358" y="106"/>
                  </a:lnTo>
                  <a:lnTo>
                    <a:pt x="358" y="97"/>
                  </a:lnTo>
                  <a:lnTo>
                    <a:pt x="363" y="94"/>
                  </a:lnTo>
                  <a:lnTo>
                    <a:pt x="363" y="91"/>
                  </a:lnTo>
                  <a:lnTo>
                    <a:pt x="369" y="88"/>
                  </a:lnTo>
                  <a:lnTo>
                    <a:pt x="369" y="79"/>
                  </a:lnTo>
                  <a:lnTo>
                    <a:pt x="374" y="76"/>
                  </a:lnTo>
                  <a:lnTo>
                    <a:pt x="374" y="73"/>
                  </a:lnTo>
                  <a:lnTo>
                    <a:pt x="380" y="70"/>
                  </a:lnTo>
                  <a:lnTo>
                    <a:pt x="380" y="60"/>
                  </a:lnTo>
                  <a:lnTo>
                    <a:pt x="385" y="57"/>
                  </a:lnTo>
                  <a:lnTo>
                    <a:pt x="385" y="54"/>
                  </a:lnTo>
                  <a:lnTo>
                    <a:pt x="391" y="51"/>
                  </a:lnTo>
                  <a:lnTo>
                    <a:pt x="391" y="42"/>
                  </a:lnTo>
                  <a:lnTo>
                    <a:pt x="397" y="39"/>
                  </a:lnTo>
                  <a:lnTo>
                    <a:pt x="397" y="36"/>
                  </a:lnTo>
                  <a:lnTo>
                    <a:pt x="402" y="33"/>
                  </a:lnTo>
                  <a:lnTo>
                    <a:pt x="402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37" name="Freeform 178">
              <a:extLst>
                <a:ext uri="{FF2B5EF4-FFF2-40B4-BE49-F238E27FC236}">
                  <a16:creationId xmlns:a16="http://schemas.microsoft.com/office/drawing/2014/main" id="{2339DFAA-B2AA-EE85-5800-3506B5051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3533"/>
              <a:ext cx="408" cy="326"/>
            </a:xfrm>
            <a:custGeom>
              <a:avLst/>
              <a:gdLst>
                <a:gd name="T0" fmla="*/ 6 w 408"/>
                <a:gd name="T1" fmla="*/ 78 h 326"/>
                <a:gd name="T2" fmla="*/ 17 w 408"/>
                <a:gd name="T3" fmla="*/ 66 h 326"/>
                <a:gd name="T4" fmla="*/ 23 w 408"/>
                <a:gd name="T5" fmla="*/ 51 h 326"/>
                <a:gd name="T6" fmla="*/ 34 w 408"/>
                <a:gd name="T7" fmla="*/ 39 h 326"/>
                <a:gd name="T8" fmla="*/ 39 w 408"/>
                <a:gd name="T9" fmla="*/ 24 h 326"/>
                <a:gd name="T10" fmla="*/ 51 w 408"/>
                <a:gd name="T11" fmla="*/ 12 h 326"/>
                <a:gd name="T12" fmla="*/ 56 w 408"/>
                <a:gd name="T13" fmla="*/ 0 h 326"/>
                <a:gd name="T14" fmla="*/ 62 w 408"/>
                <a:gd name="T15" fmla="*/ 9 h 326"/>
                <a:gd name="T16" fmla="*/ 73 w 408"/>
                <a:gd name="T17" fmla="*/ 24 h 326"/>
                <a:gd name="T18" fmla="*/ 79 w 408"/>
                <a:gd name="T19" fmla="*/ 39 h 326"/>
                <a:gd name="T20" fmla="*/ 90 w 408"/>
                <a:gd name="T21" fmla="*/ 48 h 326"/>
                <a:gd name="T22" fmla="*/ 95 w 408"/>
                <a:gd name="T23" fmla="*/ 66 h 326"/>
                <a:gd name="T24" fmla="*/ 106 w 408"/>
                <a:gd name="T25" fmla="*/ 78 h 326"/>
                <a:gd name="T26" fmla="*/ 112 w 408"/>
                <a:gd name="T27" fmla="*/ 93 h 326"/>
                <a:gd name="T28" fmla="*/ 123 w 408"/>
                <a:gd name="T29" fmla="*/ 105 h 326"/>
                <a:gd name="T30" fmla="*/ 129 w 408"/>
                <a:gd name="T31" fmla="*/ 120 h 326"/>
                <a:gd name="T32" fmla="*/ 140 w 408"/>
                <a:gd name="T33" fmla="*/ 133 h 326"/>
                <a:gd name="T34" fmla="*/ 146 w 408"/>
                <a:gd name="T35" fmla="*/ 148 h 326"/>
                <a:gd name="T36" fmla="*/ 157 w 408"/>
                <a:gd name="T37" fmla="*/ 160 h 326"/>
                <a:gd name="T38" fmla="*/ 162 w 408"/>
                <a:gd name="T39" fmla="*/ 175 h 326"/>
                <a:gd name="T40" fmla="*/ 174 w 408"/>
                <a:gd name="T41" fmla="*/ 187 h 326"/>
                <a:gd name="T42" fmla="*/ 179 w 408"/>
                <a:gd name="T43" fmla="*/ 202 h 326"/>
                <a:gd name="T44" fmla="*/ 190 w 408"/>
                <a:gd name="T45" fmla="*/ 217 h 326"/>
                <a:gd name="T46" fmla="*/ 196 w 408"/>
                <a:gd name="T47" fmla="*/ 232 h 326"/>
                <a:gd name="T48" fmla="*/ 207 w 408"/>
                <a:gd name="T49" fmla="*/ 241 h 326"/>
                <a:gd name="T50" fmla="*/ 213 w 408"/>
                <a:gd name="T51" fmla="*/ 256 h 326"/>
                <a:gd name="T52" fmla="*/ 224 w 408"/>
                <a:gd name="T53" fmla="*/ 271 h 326"/>
                <a:gd name="T54" fmla="*/ 229 w 408"/>
                <a:gd name="T55" fmla="*/ 286 h 326"/>
                <a:gd name="T56" fmla="*/ 241 w 408"/>
                <a:gd name="T57" fmla="*/ 298 h 326"/>
                <a:gd name="T58" fmla="*/ 246 w 408"/>
                <a:gd name="T59" fmla="*/ 314 h 326"/>
                <a:gd name="T60" fmla="*/ 257 w 408"/>
                <a:gd name="T61" fmla="*/ 326 h 326"/>
                <a:gd name="T62" fmla="*/ 274 w 408"/>
                <a:gd name="T63" fmla="*/ 326 h 326"/>
                <a:gd name="T64" fmla="*/ 291 w 408"/>
                <a:gd name="T65" fmla="*/ 326 h 326"/>
                <a:gd name="T66" fmla="*/ 308 w 408"/>
                <a:gd name="T67" fmla="*/ 326 h 326"/>
                <a:gd name="T68" fmla="*/ 324 w 408"/>
                <a:gd name="T69" fmla="*/ 326 h 326"/>
                <a:gd name="T70" fmla="*/ 341 w 408"/>
                <a:gd name="T71" fmla="*/ 326 h 326"/>
                <a:gd name="T72" fmla="*/ 358 w 408"/>
                <a:gd name="T73" fmla="*/ 323 h 326"/>
                <a:gd name="T74" fmla="*/ 369 w 408"/>
                <a:gd name="T75" fmla="*/ 311 h 326"/>
                <a:gd name="T76" fmla="*/ 375 w 408"/>
                <a:gd name="T77" fmla="*/ 295 h 326"/>
                <a:gd name="T78" fmla="*/ 386 w 408"/>
                <a:gd name="T79" fmla="*/ 283 h 326"/>
                <a:gd name="T80" fmla="*/ 392 w 408"/>
                <a:gd name="T81" fmla="*/ 268 h 326"/>
                <a:gd name="T82" fmla="*/ 403 w 408"/>
                <a:gd name="T83" fmla="*/ 256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8" h="326">
                  <a:moveTo>
                    <a:pt x="0" y="87"/>
                  </a:moveTo>
                  <a:lnTo>
                    <a:pt x="6" y="84"/>
                  </a:lnTo>
                  <a:lnTo>
                    <a:pt x="6" y="78"/>
                  </a:lnTo>
                  <a:lnTo>
                    <a:pt x="11" y="75"/>
                  </a:lnTo>
                  <a:lnTo>
                    <a:pt x="11" y="69"/>
                  </a:lnTo>
                  <a:lnTo>
                    <a:pt x="17" y="66"/>
                  </a:lnTo>
                  <a:lnTo>
                    <a:pt x="17" y="60"/>
                  </a:lnTo>
                  <a:lnTo>
                    <a:pt x="23" y="57"/>
                  </a:lnTo>
                  <a:lnTo>
                    <a:pt x="23" y="51"/>
                  </a:lnTo>
                  <a:lnTo>
                    <a:pt x="28" y="48"/>
                  </a:lnTo>
                  <a:lnTo>
                    <a:pt x="28" y="42"/>
                  </a:lnTo>
                  <a:lnTo>
                    <a:pt x="34" y="39"/>
                  </a:lnTo>
                  <a:lnTo>
                    <a:pt x="34" y="33"/>
                  </a:lnTo>
                  <a:lnTo>
                    <a:pt x="39" y="30"/>
                  </a:lnTo>
                  <a:lnTo>
                    <a:pt x="39" y="24"/>
                  </a:lnTo>
                  <a:lnTo>
                    <a:pt x="45" y="21"/>
                  </a:lnTo>
                  <a:lnTo>
                    <a:pt x="45" y="15"/>
                  </a:lnTo>
                  <a:lnTo>
                    <a:pt x="51" y="12"/>
                  </a:lnTo>
                  <a:lnTo>
                    <a:pt x="51" y="6"/>
                  </a:lnTo>
                  <a:lnTo>
                    <a:pt x="56" y="3"/>
                  </a:lnTo>
                  <a:lnTo>
                    <a:pt x="56" y="0"/>
                  </a:lnTo>
                  <a:lnTo>
                    <a:pt x="56" y="3"/>
                  </a:lnTo>
                  <a:lnTo>
                    <a:pt x="62" y="6"/>
                  </a:lnTo>
                  <a:lnTo>
                    <a:pt x="62" y="9"/>
                  </a:lnTo>
                  <a:lnTo>
                    <a:pt x="67" y="12"/>
                  </a:lnTo>
                  <a:lnTo>
                    <a:pt x="67" y="21"/>
                  </a:lnTo>
                  <a:lnTo>
                    <a:pt x="73" y="24"/>
                  </a:lnTo>
                  <a:lnTo>
                    <a:pt x="73" y="27"/>
                  </a:lnTo>
                  <a:lnTo>
                    <a:pt x="79" y="30"/>
                  </a:lnTo>
                  <a:lnTo>
                    <a:pt x="79" y="39"/>
                  </a:lnTo>
                  <a:lnTo>
                    <a:pt x="84" y="42"/>
                  </a:lnTo>
                  <a:lnTo>
                    <a:pt x="84" y="45"/>
                  </a:lnTo>
                  <a:lnTo>
                    <a:pt x="90" y="48"/>
                  </a:lnTo>
                  <a:lnTo>
                    <a:pt x="90" y="57"/>
                  </a:lnTo>
                  <a:lnTo>
                    <a:pt x="95" y="60"/>
                  </a:lnTo>
                  <a:lnTo>
                    <a:pt x="95" y="66"/>
                  </a:lnTo>
                  <a:lnTo>
                    <a:pt x="101" y="69"/>
                  </a:lnTo>
                  <a:lnTo>
                    <a:pt x="101" y="75"/>
                  </a:lnTo>
                  <a:lnTo>
                    <a:pt x="106" y="78"/>
                  </a:lnTo>
                  <a:lnTo>
                    <a:pt x="106" y="84"/>
                  </a:lnTo>
                  <a:lnTo>
                    <a:pt x="112" y="87"/>
                  </a:lnTo>
                  <a:lnTo>
                    <a:pt x="112" y="93"/>
                  </a:lnTo>
                  <a:lnTo>
                    <a:pt x="118" y="96"/>
                  </a:lnTo>
                  <a:lnTo>
                    <a:pt x="118" y="102"/>
                  </a:lnTo>
                  <a:lnTo>
                    <a:pt x="123" y="105"/>
                  </a:lnTo>
                  <a:lnTo>
                    <a:pt x="123" y="111"/>
                  </a:lnTo>
                  <a:lnTo>
                    <a:pt x="129" y="114"/>
                  </a:lnTo>
                  <a:lnTo>
                    <a:pt x="129" y="120"/>
                  </a:lnTo>
                  <a:lnTo>
                    <a:pt x="134" y="123"/>
                  </a:lnTo>
                  <a:lnTo>
                    <a:pt x="134" y="130"/>
                  </a:lnTo>
                  <a:lnTo>
                    <a:pt x="140" y="133"/>
                  </a:lnTo>
                  <a:lnTo>
                    <a:pt x="140" y="139"/>
                  </a:lnTo>
                  <a:lnTo>
                    <a:pt x="146" y="142"/>
                  </a:lnTo>
                  <a:lnTo>
                    <a:pt x="146" y="148"/>
                  </a:lnTo>
                  <a:lnTo>
                    <a:pt x="151" y="151"/>
                  </a:lnTo>
                  <a:lnTo>
                    <a:pt x="151" y="157"/>
                  </a:lnTo>
                  <a:lnTo>
                    <a:pt x="157" y="160"/>
                  </a:lnTo>
                  <a:lnTo>
                    <a:pt x="157" y="166"/>
                  </a:lnTo>
                  <a:lnTo>
                    <a:pt x="162" y="169"/>
                  </a:lnTo>
                  <a:lnTo>
                    <a:pt x="162" y="175"/>
                  </a:lnTo>
                  <a:lnTo>
                    <a:pt x="168" y="178"/>
                  </a:lnTo>
                  <a:lnTo>
                    <a:pt x="168" y="184"/>
                  </a:lnTo>
                  <a:lnTo>
                    <a:pt x="174" y="187"/>
                  </a:lnTo>
                  <a:lnTo>
                    <a:pt x="174" y="196"/>
                  </a:lnTo>
                  <a:lnTo>
                    <a:pt x="179" y="199"/>
                  </a:lnTo>
                  <a:lnTo>
                    <a:pt x="179" y="202"/>
                  </a:lnTo>
                  <a:lnTo>
                    <a:pt x="185" y="205"/>
                  </a:lnTo>
                  <a:lnTo>
                    <a:pt x="185" y="214"/>
                  </a:lnTo>
                  <a:lnTo>
                    <a:pt x="190" y="217"/>
                  </a:lnTo>
                  <a:lnTo>
                    <a:pt x="190" y="220"/>
                  </a:lnTo>
                  <a:lnTo>
                    <a:pt x="196" y="223"/>
                  </a:lnTo>
                  <a:lnTo>
                    <a:pt x="196" y="232"/>
                  </a:lnTo>
                  <a:lnTo>
                    <a:pt x="201" y="235"/>
                  </a:lnTo>
                  <a:lnTo>
                    <a:pt x="201" y="238"/>
                  </a:lnTo>
                  <a:lnTo>
                    <a:pt x="207" y="241"/>
                  </a:lnTo>
                  <a:lnTo>
                    <a:pt x="207" y="250"/>
                  </a:lnTo>
                  <a:lnTo>
                    <a:pt x="213" y="253"/>
                  </a:lnTo>
                  <a:lnTo>
                    <a:pt x="213" y="256"/>
                  </a:lnTo>
                  <a:lnTo>
                    <a:pt x="218" y="259"/>
                  </a:lnTo>
                  <a:lnTo>
                    <a:pt x="218" y="268"/>
                  </a:lnTo>
                  <a:lnTo>
                    <a:pt x="224" y="271"/>
                  </a:lnTo>
                  <a:lnTo>
                    <a:pt x="224" y="277"/>
                  </a:lnTo>
                  <a:lnTo>
                    <a:pt x="229" y="280"/>
                  </a:lnTo>
                  <a:lnTo>
                    <a:pt x="229" y="286"/>
                  </a:lnTo>
                  <a:lnTo>
                    <a:pt x="235" y="289"/>
                  </a:lnTo>
                  <a:lnTo>
                    <a:pt x="235" y="295"/>
                  </a:lnTo>
                  <a:lnTo>
                    <a:pt x="241" y="298"/>
                  </a:lnTo>
                  <a:lnTo>
                    <a:pt x="241" y="305"/>
                  </a:lnTo>
                  <a:lnTo>
                    <a:pt x="246" y="308"/>
                  </a:lnTo>
                  <a:lnTo>
                    <a:pt x="246" y="314"/>
                  </a:lnTo>
                  <a:lnTo>
                    <a:pt x="252" y="317"/>
                  </a:lnTo>
                  <a:lnTo>
                    <a:pt x="252" y="323"/>
                  </a:lnTo>
                  <a:lnTo>
                    <a:pt x="257" y="326"/>
                  </a:lnTo>
                  <a:lnTo>
                    <a:pt x="263" y="326"/>
                  </a:lnTo>
                  <a:lnTo>
                    <a:pt x="269" y="326"/>
                  </a:lnTo>
                  <a:lnTo>
                    <a:pt x="274" y="326"/>
                  </a:lnTo>
                  <a:lnTo>
                    <a:pt x="280" y="326"/>
                  </a:lnTo>
                  <a:lnTo>
                    <a:pt x="285" y="326"/>
                  </a:lnTo>
                  <a:lnTo>
                    <a:pt x="291" y="326"/>
                  </a:lnTo>
                  <a:lnTo>
                    <a:pt x="297" y="326"/>
                  </a:lnTo>
                  <a:lnTo>
                    <a:pt x="302" y="326"/>
                  </a:lnTo>
                  <a:lnTo>
                    <a:pt x="308" y="326"/>
                  </a:lnTo>
                  <a:lnTo>
                    <a:pt x="313" y="326"/>
                  </a:lnTo>
                  <a:lnTo>
                    <a:pt x="319" y="326"/>
                  </a:lnTo>
                  <a:lnTo>
                    <a:pt x="324" y="326"/>
                  </a:lnTo>
                  <a:lnTo>
                    <a:pt x="330" y="326"/>
                  </a:lnTo>
                  <a:lnTo>
                    <a:pt x="336" y="326"/>
                  </a:lnTo>
                  <a:lnTo>
                    <a:pt x="341" y="326"/>
                  </a:lnTo>
                  <a:lnTo>
                    <a:pt x="347" y="326"/>
                  </a:lnTo>
                  <a:lnTo>
                    <a:pt x="352" y="326"/>
                  </a:lnTo>
                  <a:lnTo>
                    <a:pt x="358" y="323"/>
                  </a:lnTo>
                  <a:lnTo>
                    <a:pt x="364" y="320"/>
                  </a:lnTo>
                  <a:lnTo>
                    <a:pt x="364" y="314"/>
                  </a:lnTo>
                  <a:lnTo>
                    <a:pt x="369" y="311"/>
                  </a:lnTo>
                  <a:lnTo>
                    <a:pt x="369" y="305"/>
                  </a:lnTo>
                  <a:lnTo>
                    <a:pt x="375" y="301"/>
                  </a:lnTo>
                  <a:lnTo>
                    <a:pt x="375" y="295"/>
                  </a:lnTo>
                  <a:lnTo>
                    <a:pt x="380" y="292"/>
                  </a:lnTo>
                  <a:lnTo>
                    <a:pt x="380" y="286"/>
                  </a:lnTo>
                  <a:lnTo>
                    <a:pt x="386" y="283"/>
                  </a:lnTo>
                  <a:lnTo>
                    <a:pt x="386" y="277"/>
                  </a:lnTo>
                  <a:lnTo>
                    <a:pt x="392" y="274"/>
                  </a:lnTo>
                  <a:lnTo>
                    <a:pt x="392" y="268"/>
                  </a:lnTo>
                  <a:lnTo>
                    <a:pt x="397" y="265"/>
                  </a:lnTo>
                  <a:lnTo>
                    <a:pt x="397" y="259"/>
                  </a:lnTo>
                  <a:lnTo>
                    <a:pt x="403" y="256"/>
                  </a:lnTo>
                  <a:lnTo>
                    <a:pt x="403" y="247"/>
                  </a:lnTo>
                  <a:lnTo>
                    <a:pt x="408" y="24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38" name="Freeform 179">
              <a:extLst>
                <a:ext uri="{FF2B5EF4-FFF2-40B4-BE49-F238E27FC236}">
                  <a16:creationId xmlns:a16="http://schemas.microsoft.com/office/drawing/2014/main" id="{67F4E774-EA40-D6A6-856F-55F5DDFA2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" y="3533"/>
              <a:ext cx="369" cy="326"/>
            </a:xfrm>
            <a:custGeom>
              <a:avLst/>
              <a:gdLst>
                <a:gd name="T0" fmla="*/ 6 w 369"/>
                <a:gd name="T1" fmla="*/ 238 h 326"/>
                <a:gd name="T2" fmla="*/ 12 w 369"/>
                <a:gd name="T3" fmla="*/ 220 h 326"/>
                <a:gd name="T4" fmla="*/ 23 w 369"/>
                <a:gd name="T5" fmla="*/ 208 h 326"/>
                <a:gd name="T6" fmla="*/ 28 w 369"/>
                <a:gd name="T7" fmla="*/ 193 h 326"/>
                <a:gd name="T8" fmla="*/ 39 w 369"/>
                <a:gd name="T9" fmla="*/ 181 h 326"/>
                <a:gd name="T10" fmla="*/ 45 w 369"/>
                <a:gd name="T11" fmla="*/ 166 h 326"/>
                <a:gd name="T12" fmla="*/ 56 w 369"/>
                <a:gd name="T13" fmla="*/ 154 h 326"/>
                <a:gd name="T14" fmla="*/ 62 w 369"/>
                <a:gd name="T15" fmla="*/ 139 h 326"/>
                <a:gd name="T16" fmla="*/ 73 w 369"/>
                <a:gd name="T17" fmla="*/ 126 h 326"/>
                <a:gd name="T18" fmla="*/ 79 w 369"/>
                <a:gd name="T19" fmla="*/ 111 h 326"/>
                <a:gd name="T20" fmla="*/ 90 w 369"/>
                <a:gd name="T21" fmla="*/ 99 h 326"/>
                <a:gd name="T22" fmla="*/ 95 w 369"/>
                <a:gd name="T23" fmla="*/ 84 h 326"/>
                <a:gd name="T24" fmla="*/ 107 w 369"/>
                <a:gd name="T25" fmla="*/ 72 h 326"/>
                <a:gd name="T26" fmla="*/ 112 w 369"/>
                <a:gd name="T27" fmla="*/ 57 h 326"/>
                <a:gd name="T28" fmla="*/ 123 w 369"/>
                <a:gd name="T29" fmla="*/ 45 h 326"/>
                <a:gd name="T30" fmla="*/ 129 w 369"/>
                <a:gd name="T31" fmla="*/ 30 h 326"/>
                <a:gd name="T32" fmla="*/ 140 w 369"/>
                <a:gd name="T33" fmla="*/ 15 h 326"/>
                <a:gd name="T34" fmla="*/ 146 w 369"/>
                <a:gd name="T35" fmla="*/ 0 h 326"/>
                <a:gd name="T36" fmla="*/ 162 w 369"/>
                <a:gd name="T37" fmla="*/ 18 h 326"/>
                <a:gd name="T38" fmla="*/ 168 w 369"/>
                <a:gd name="T39" fmla="*/ 33 h 326"/>
                <a:gd name="T40" fmla="*/ 179 w 369"/>
                <a:gd name="T41" fmla="*/ 45 h 326"/>
                <a:gd name="T42" fmla="*/ 185 w 369"/>
                <a:gd name="T43" fmla="*/ 60 h 326"/>
                <a:gd name="T44" fmla="*/ 196 w 369"/>
                <a:gd name="T45" fmla="*/ 72 h 326"/>
                <a:gd name="T46" fmla="*/ 202 w 369"/>
                <a:gd name="T47" fmla="*/ 87 h 326"/>
                <a:gd name="T48" fmla="*/ 213 w 369"/>
                <a:gd name="T49" fmla="*/ 102 h 326"/>
                <a:gd name="T50" fmla="*/ 218 w 369"/>
                <a:gd name="T51" fmla="*/ 117 h 326"/>
                <a:gd name="T52" fmla="*/ 230 w 369"/>
                <a:gd name="T53" fmla="*/ 130 h 326"/>
                <a:gd name="T54" fmla="*/ 235 w 369"/>
                <a:gd name="T55" fmla="*/ 145 h 326"/>
                <a:gd name="T56" fmla="*/ 246 w 369"/>
                <a:gd name="T57" fmla="*/ 157 h 326"/>
                <a:gd name="T58" fmla="*/ 252 w 369"/>
                <a:gd name="T59" fmla="*/ 172 h 326"/>
                <a:gd name="T60" fmla="*/ 263 w 369"/>
                <a:gd name="T61" fmla="*/ 184 h 326"/>
                <a:gd name="T62" fmla="*/ 269 w 369"/>
                <a:gd name="T63" fmla="*/ 199 h 326"/>
                <a:gd name="T64" fmla="*/ 280 w 369"/>
                <a:gd name="T65" fmla="*/ 211 h 326"/>
                <a:gd name="T66" fmla="*/ 285 w 369"/>
                <a:gd name="T67" fmla="*/ 226 h 326"/>
                <a:gd name="T68" fmla="*/ 297 w 369"/>
                <a:gd name="T69" fmla="*/ 238 h 326"/>
                <a:gd name="T70" fmla="*/ 302 w 369"/>
                <a:gd name="T71" fmla="*/ 253 h 326"/>
                <a:gd name="T72" fmla="*/ 313 w 369"/>
                <a:gd name="T73" fmla="*/ 265 h 326"/>
                <a:gd name="T74" fmla="*/ 319 w 369"/>
                <a:gd name="T75" fmla="*/ 280 h 326"/>
                <a:gd name="T76" fmla="*/ 330 w 369"/>
                <a:gd name="T77" fmla="*/ 292 h 326"/>
                <a:gd name="T78" fmla="*/ 336 w 369"/>
                <a:gd name="T79" fmla="*/ 308 h 326"/>
                <a:gd name="T80" fmla="*/ 353 w 369"/>
                <a:gd name="T81" fmla="*/ 326 h 326"/>
                <a:gd name="T82" fmla="*/ 358 w 369"/>
                <a:gd name="T83" fmla="*/ 326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69" h="326">
                  <a:moveTo>
                    <a:pt x="0" y="244"/>
                  </a:moveTo>
                  <a:lnTo>
                    <a:pt x="0" y="241"/>
                  </a:lnTo>
                  <a:lnTo>
                    <a:pt x="6" y="238"/>
                  </a:lnTo>
                  <a:lnTo>
                    <a:pt x="6" y="229"/>
                  </a:lnTo>
                  <a:lnTo>
                    <a:pt x="12" y="226"/>
                  </a:lnTo>
                  <a:lnTo>
                    <a:pt x="12" y="220"/>
                  </a:lnTo>
                  <a:lnTo>
                    <a:pt x="17" y="217"/>
                  </a:lnTo>
                  <a:lnTo>
                    <a:pt x="17" y="211"/>
                  </a:lnTo>
                  <a:lnTo>
                    <a:pt x="23" y="208"/>
                  </a:lnTo>
                  <a:lnTo>
                    <a:pt x="23" y="202"/>
                  </a:lnTo>
                  <a:lnTo>
                    <a:pt x="28" y="199"/>
                  </a:lnTo>
                  <a:lnTo>
                    <a:pt x="28" y="193"/>
                  </a:lnTo>
                  <a:lnTo>
                    <a:pt x="34" y="190"/>
                  </a:lnTo>
                  <a:lnTo>
                    <a:pt x="34" y="184"/>
                  </a:lnTo>
                  <a:lnTo>
                    <a:pt x="39" y="181"/>
                  </a:lnTo>
                  <a:lnTo>
                    <a:pt x="39" y="175"/>
                  </a:lnTo>
                  <a:lnTo>
                    <a:pt x="45" y="172"/>
                  </a:lnTo>
                  <a:lnTo>
                    <a:pt x="45" y="166"/>
                  </a:lnTo>
                  <a:lnTo>
                    <a:pt x="51" y="163"/>
                  </a:lnTo>
                  <a:lnTo>
                    <a:pt x="51" y="157"/>
                  </a:lnTo>
                  <a:lnTo>
                    <a:pt x="56" y="154"/>
                  </a:lnTo>
                  <a:lnTo>
                    <a:pt x="56" y="148"/>
                  </a:lnTo>
                  <a:lnTo>
                    <a:pt x="62" y="145"/>
                  </a:lnTo>
                  <a:lnTo>
                    <a:pt x="62" y="139"/>
                  </a:lnTo>
                  <a:lnTo>
                    <a:pt x="67" y="136"/>
                  </a:lnTo>
                  <a:lnTo>
                    <a:pt x="67" y="130"/>
                  </a:lnTo>
                  <a:lnTo>
                    <a:pt x="73" y="126"/>
                  </a:lnTo>
                  <a:lnTo>
                    <a:pt x="73" y="120"/>
                  </a:lnTo>
                  <a:lnTo>
                    <a:pt x="79" y="117"/>
                  </a:lnTo>
                  <a:lnTo>
                    <a:pt x="79" y="111"/>
                  </a:lnTo>
                  <a:lnTo>
                    <a:pt x="84" y="108"/>
                  </a:lnTo>
                  <a:lnTo>
                    <a:pt x="84" y="102"/>
                  </a:lnTo>
                  <a:lnTo>
                    <a:pt x="90" y="99"/>
                  </a:lnTo>
                  <a:lnTo>
                    <a:pt x="90" y="93"/>
                  </a:lnTo>
                  <a:lnTo>
                    <a:pt x="95" y="90"/>
                  </a:lnTo>
                  <a:lnTo>
                    <a:pt x="95" y="84"/>
                  </a:lnTo>
                  <a:lnTo>
                    <a:pt x="101" y="81"/>
                  </a:lnTo>
                  <a:lnTo>
                    <a:pt x="101" y="75"/>
                  </a:lnTo>
                  <a:lnTo>
                    <a:pt x="107" y="72"/>
                  </a:lnTo>
                  <a:lnTo>
                    <a:pt x="107" y="66"/>
                  </a:lnTo>
                  <a:lnTo>
                    <a:pt x="112" y="63"/>
                  </a:lnTo>
                  <a:lnTo>
                    <a:pt x="112" y="57"/>
                  </a:lnTo>
                  <a:lnTo>
                    <a:pt x="118" y="54"/>
                  </a:lnTo>
                  <a:lnTo>
                    <a:pt x="118" y="48"/>
                  </a:lnTo>
                  <a:lnTo>
                    <a:pt x="123" y="45"/>
                  </a:lnTo>
                  <a:lnTo>
                    <a:pt x="123" y="36"/>
                  </a:lnTo>
                  <a:lnTo>
                    <a:pt x="129" y="33"/>
                  </a:lnTo>
                  <a:lnTo>
                    <a:pt x="129" y="30"/>
                  </a:lnTo>
                  <a:lnTo>
                    <a:pt x="135" y="27"/>
                  </a:lnTo>
                  <a:lnTo>
                    <a:pt x="135" y="18"/>
                  </a:lnTo>
                  <a:lnTo>
                    <a:pt x="140" y="15"/>
                  </a:lnTo>
                  <a:lnTo>
                    <a:pt x="140" y="12"/>
                  </a:lnTo>
                  <a:lnTo>
                    <a:pt x="146" y="9"/>
                  </a:lnTo>
                  <a:lnTo>
                    <a:pt x="146" y="0"/>
                  </a:lnTo>
                  <a:lnTo>
                    <a:pt x="157" y="6"/>
                  </a:lnTo>
                  <a:lnTo>
                    <a:pt x="157" y="15"/>
                  </a:lnTo>
                  <a:lnTo>
                    <a:pt x="162" y="18"/>
                  </a:lnTo>
                  <a:lnTo>
                    <a:pt x="162" y="24"/>
                  </a:lnTo>
                  <a:lnTo>
                    <a:pt x="168" y="27"/>
                  </a:lnTo>
                  <a:lnTo>
                    <a:pt x="168" y="33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79" y="45"/>
                  </a:lnTo>
                  <a:lnTo>
                    <a:pt x="179" y="51"/>
                  </a:lnTo>
                  <a:lnTo>
                    <a:pt x="185" y="54"/>
                  </a:lnTo>
                  <a:lnTo>
                    <a:pt x="185" y="60"/>
                  </a:lnTo>
                  <a:lnTo>
                    <a:pt x="190" y="63"/>
                  </a:lnTo>
                  <a:lnTo>
                    <a:pt x="190" y="69"/>
                  </a:lnTo>
                  <a:lnTo>
                    <a:pt x="196" y="72"/>
                  </a:lnTo>
                  <a:lnTo>
                    <a:pt x="196" y="81"/>
                  </a:lnTo>
                  <a:lnTo>
                    <a:pt x="202" y="84"/>
                  </a:lnTo>
                  <a:lnTo>
                    <a:pt x="202" y="87"/>
                  </a:lnTo>
                  <a:lnTo>
                    <a:pt x="207" y="90"/>
                  </a:lnTo>
                  <a:lnTo>
                    <a:pt x="207" y="99"/>
                  </a:lnTo>
                  <a:lnTo>
                    <a:pt x="213" y="102"/>
                  </a:lnTo>
                  <a:lnTo>
                    <a:pt x="213" y="108"/>
                  </a:lnTo>
                  <a:lnTo>
                    <a:pt x="218" y="111"/>
                  </a:lnTo>
                  <a:lnTo>
                    <a:pt x="218" y="117"/>
                  </a:lnTo>
                  <a:lnTo>
                    <a:pt x="224" y="120"/>
                  </a:lnTo>
                  <a:lnTo>
                    <a:pt x="224" y="126"/>
                  </a:lnTo>
                  <a:lnTo>
                    <a:pt x="230" y="130"/>
                  </a:lnTo>
                  <a:lnTo>
                    <a:pt x="230" y="136"/>
                  </a:lnTo>
                  <a:lnTo>
                    <a:pt x="235" y="139"/>
                  </a:lnTo>
                  <a:lnTo>
                    <a:pt x="235" y="145"/>
                  </a:lnTo>
                  <a:lnTo>
                    <a:pt x="241" y="148"/>
                  </a:lnTo>
                  <a:lnTo>
                    <a:pt x="241" y="154"/>
                  </a:lnTo>
                  <a:lnTo>
                    <a:pt x="246" y="157"/>
                  </a:lnTo>
                  <a:lnTo>
                    <a:pt x="246" y="163"/>
                  </a:lnTo>
                  <a:lnTo>
                    <a:pt x="252" y="166"/>
                  </a:lnTo>
                  <a:lnTo>
                    <a:pt x="252" y="172"/>
                  </a:lnTo>
                  <a:lnTo>
                    <a:pt x="258" y="175"/>
                  </a:lnTo>
                  <a:lnTo>
                    <a:pt x="258" y="181"/>
                  </a:lnTo>
                  <a:lnTo>
                    <a:pt x="263" y="184"/>
                  </a:lnTo>
                  <a:lnTo>
                    <a:pt x="263" y="190"/>
                  </a:lnTo>
                  <a:lnTo>
                    <a:pt x="269" y="193"/>
                  </a:lnTo>
                  <a:lnTo>
                    <a:pt x="269" y="199"/>
                  </a:lnTo>
                  <a:lnTo>
                    <a:pt x="274" y="202"/>
                  </a:lnTo>
                  <a:lnTo>
                    <a:pt x="274" y="208"/>
                  </a:lnTo>
                  <a:lnTo>
                    <a:pt x="280" y="211"/>
                  </a:lnTo>
                  <a:lnTo>
                    <a:pt x="280" y="217"/>
                  </a:lnTo>
                  <a:lnTo>
                    <a:pt x="285" y="220"/>
                  </a:lnTo>
                  <a:lnTo>
                    <a:pt x="285" y="226"/>
                  </a:lnTo>
                  <a:lnTo>
                    <a:pt x="291" y="229"/>
                  </a:lnTo>
                  <a:lnTo>
                    <a:pt x="291" y="235"/>
                  </a:lnTo>
                  <a:lnTo>
                    <a:pt x="297" y="238"/>
                  </a:lnTo>
                  <a:lnTo>
                    <a:pt x="297" y="244"/>
                  </a:lnTo>
                  <a:lnTo>
                    <a:pt x="302" y="247"/>
                  </a:lnTo>
                  <a:lnTo>
                    <a:pt x="302" y="253"/>
                  </a:lnTo>
                  <a:lnTo>
                    <a:pt x="308" y="256"/>
                  </a:lnTo>
                  <a:lnTo>
                    <a:pt x="308" y="262"/>
                  </a:lnTo>
                  <a:lnTo>
                    <a:pt x="313" y="265"/>
                  </a:lnTo>
                  <a:lnTo>
                    <a:pt x="313" y="271"/>
                  </a:lnTo>
                  <a:lnTo>
                    <a:pt x="319" y="274"/>
                  </a:lnTo>
                  <a:lnTo>
                    <a:pt x="319" y="280"/>
                  </a:lnTo>
                  <a:lnTo>
                    <a:pt x="325" y="283"/>
                  </a:lnTo>
                  <a:lnTo>
                    <a:pt x="325" y="289"/>
                  </a:lnTo>
                  <a:lnTo>
                    <a:pt x="330" y="292"/>
                  </a:lnTo>
                  <a:lnTo>
                    <a:pt x="330" y="298"/>
                  </a:lnTo>
                  <a:lnTo>
                    <a:pt x="336" y="301"/>
                  </a:lnTo>
                  <a:lnTo>
                    <a:pt x="336" y="308"/>
                  </a:lnTo>
                  <a:lnTo>
                    <a:pt x="341" y="311"/>
                  </a:lnTo>
                  <a:lnTo>
                    <a:pt x="341" y="320"/>
                  </a:lnTo>
                  <a:lnTo>
                    <a:pt x="353" y="326"/>
                  </a:lnTo>
                  <a:lnTo>
                    <a:pt x="347" y="326"/>
                  </a:lnTo>
                  <a:lnTo>
                    <a:pt x="353" y="326"/>
                  </a:lnTo>
                  <a:lnTo>
                    <a:pt x="358" y="326"/>
                  </a:lnTo>
                  <a:lnTo>
                    <a:pt x="364" y="326"/>
                  </a:lnTo>
                  <a:lnTo>
                    <a:pt x="369" y="32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39" name="Freeform 180">
              <a:extLst>
                <a:ext uri="{FF2B5EF4-FFF2-40B4-BE49-F238E27FC236}">
                  <a16:creationId xmlns:a16="http://schemas.microsoft.com/office/drawing/2014/main" id="{81DBAE1C-3ACE-DDEB-61AF-28748CB0E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7" y="3533"/>
              <a:ext cx="392" cy="326"/>
            </a:xfrm>
            <a:custGeom>
              <a:avLst/>
              <a:gdLst>
                <a:gd name="T0" fmla="*/ 11 w 392"/>
                <a:gd name="T1" fmla="*/ 326 h 326"/>
                <a:gd name="T2" fmla="*/ 28 w 392"/>
                <a:gd name="T3" fmla="*/ 326 h 326"/>
                <a:gd name="T4" fmla="*/ 45 w 392"/>
                <a:gd name="T5" fmla="*/ 326 h 326"/>
                <a:gd name="T6" fmla="*/ 62 w 392"/>
                <a:gd name="T7" fmla="*/ 326 h 326"/>
                <a:gd name="T8" fmla="*/ 79 w 392"/>
                <a:gd name="T9" fmla="*/ 326 h 326"/>
                <a:gd name="T10" fmla="*/ 90 w 392"/>
                <a:gd name="T11" fmla="*/ 314 h 326"/>
                <a:gd name="T12" fmla="*/ 95 w 392"/>
                <a:gd name="T13" fmla="*/ 298 h 326"/>
                <a:gd name="T14" fmla="*/ 107 w 392"/>
                <a:gd name="T15" fmla="*/ 286 h 326"/>
                <a:gd name="T16" fmla="*/ 112 w 392"/>
                <a:gd name="T17" fmla="*/ 271 h 326"/>
                <a:gd name="T18" fmla="*/ 123 w 392"/>
                <a:gd name="T19" fmla="*/ 259 h 326"/>
                <a:gd name="T20" fmla="*/ 129 w 392"/>
                <a:gd name="T21" fmla="*/ 244 h 326"/>
                <a:gd name="T22" fmla="*/ 140 w 392"/>
                <a:gd name="T23" fmla="*/ 232 h 326"/>
                <a:gd name="T24" fmla="*/ 146 w 392"/>
                <a:gd name="T25" fmla="*/ 217 h 326"/>
                <a:gd name="T26" fmla="*/ 157 w 392"/>
                <a:gd name="T27" fmla="*/ 202 h 326"/>
                <a:gd name="T28" fmla="*/ 162 w 392"/>
                <a:gd name="T29" fmla="*/ 187 h 326"/>
                <a:gd name="T30" fmla="*/ 174 w 392"/>
                <a:gd name="T31" fmla="*/ 178 h 326"/>
                <a:gd name="T32" fmla="*/ 179 w 392"/>
                <a:gd name="T33" fmla="*/ 163 h 326"/>
                <a:gd name="T34" fmla="*/ 190 w 392"/>
                <a:gd name="T35" fmla="*/ 148 h 326"/>
                <a:gd name="T36" fmla="*/ 196 w 392"/>
                <a:gd name="T37" fmla="*/ 133 h 326"/>
                <a:gd name="T38" fmla="*/ 207 w 392"/>
                <a:gd name="T39" fmla="*/ 120 h 326"/>
                <a:gd name="T40" fmla="*/ 213 w 392"/>
                <a:gd name="T41" fmla="*/ 105 h 326"/>
                <a:gd name="T42" fmla="*/ 224 w 392"/>
                <a:gd name="T43" fmla="*/ 93 h 326"/>
                <a:gd name="T44" fmla="*/ 230 w 392"/>
                <a:gd name="T45" fmla="*/ 78 h 326"/>
                <a:gd name="T46" fmla="*/ 241 w 392"/>
                <a:gd name="T47" fmla="*/ 66 h 326"/>
                <a:gd name="T48" fmla="*/ 246 w 392"/>
                <a:gd name="T49" fmla="*/ 51 h 326"/>
                <a:gd name="T50" fmla="*/ 257 w 392"/>
                <a:gd name="T51" fmla="*/ 39 h 326"/>
                <a:gd name="T52" fmla="*/ 263 w 392"/>
                <a:gd name="T53" fmla="*/ 24 h 326"/>
                <a:gd name="T54" fmla="*/ 274 w 392"/>
                <a:gd name="T55" fmla="*/ 12 h 326"/>
                <a:gd name="T56" fmla="*/ 280 w 392"/>
                <a:gd name="T57" fmla="*/ 0 h 326"/>
                <a:gd name="T58" fmla="*/ 285 w 392"/>
                <a:gd name="T59" fmla="*/ 12 h 326"/>
                <a:gd name="T60" fmla="*/ 297 w 392"/>
                <a:gd name="T61" fmla="*/ 24 h 326"/>
                <a:gd name="T62" fmla="*/ 302 w 392"/>
                <a:gd name="T63" fmla="*/ 39 h 326"/>
                <a:gd name="T64" fmla="*/ 313 w 392"/>
                <a:gd name="T65" fmla="*/ 51 h 326"/>
                <a:gd name="T66" fmla="*/ 319 w 392"/>
                <a:gd name="T67" fmla="*/ 66 h 326"/>
                <a:gd name="T68" fmla="*/ 330 w 392"/>
                <a:gd name="T69" fmla="*/ 78 h 326"/>
                <a:gd name="T70" fmla="*/ 336 w 392"/>
                <a:gd name="T71" fmla="*/ 93 h 326"/>
                <a:gd name="T72" fmla="*/ 347 w 392"/>
                <a:gd name="T73" fmla="*/ 105 h 326"/>
                <a:gd name="T74" fmla="*/ 353 w 392"/>
                <a:gd name="T75" fmla="*/ 120 h 326"/>
                <a:gd name="T76" fmla="*/ 364 w 392"/>
                <a:gd name="T77" fmla="*/ 133 h 326"/>
                <a:gd name="T78" fmla="*/ 369 w 392"/>
                <a:gd name="T79" fmla="*/ 151 h 326"/>
                <a:gd name="T80" fmla="*/ 380 w 392"/>
                <a:gd name="T81" fmla="*/ 160 h 326"/>
                <a:gd name="T82" fmla="*/ 386 w 392"/>
                <a:gd name="T83" fmla="*/ 175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92" h="326">
                  <a:moveTo>
                    <a:pt x="0" y="326"/>
                  </a:moveTo>
                  <a:lnTo>
                    <a:pt x="6" y="326"/>
                  </a:lnTo>
                  <a:lnTo>
                    <a:pt x="11" y="326"/>
                  </a:lnTo>
                  <a:lnTo>
                    <a:pt x="17" y="326"/>
                  </a:lnTo>
                  <a:lnTo>
                    <a:pt x="23" y="326"/>
                  </a:lnTo>
                  <a:lnTo>
                    <a:pt x="28" y="326"/>
                  </a:lnTo>
                  <a:lnTo>
                    <a:pt x="34" y="326"/>
                  </a:lnTo>
                  <a:lnTo>
                    <a:pt x="39" y="326"/>
                  </a:lnTo>
                  <a:lnTo>
                    <a:pt x="45" y="326"/>
                  </a:lnTo>
                  <a:lnTo>
                    <a:pt x="51" y="326"/>
                  </a:lnTo>
                  <a:lnTo>
                    <a:pt x="56" y="326"/>
                  </a:lnTo>
                  <a:lnTo>
                    <a:pt x="62" y="326"/>
                  </a:lnTo>
                  <a:lnTo>
                    <a:pt x="67" y="326"/>
                  </a:lnTo>
                  <a:lnTo>
                    <a:pt x="73" y="326"/>
                  </a:lnTo>
                  <a:lnTo>
                    <a:pt x="79" y="326"/>
                  </a:lnTo>
                  <a:lnTo>
                    <a:pt x="84" y="323"/>
                  </a:lnTo>
                  <a:lnTo>
                    <a:pt x="84" y="317"/>
                  </a:lnTo>
                  <a:lnTo>
                    <a:pt x="90" y="314"/>
                  </a:lnTo>
                  <a:lnTo>
                    <a:pt x="90" y="308"/>
                  </a:lnTo>
                  <a:lnTo>
                    <a:pt x="95" y="305"/>
                  </a:lnTo>
                  <a:lnTo>
                    <a:pt x="95" y="298"/>
                  </a:lnTo>
                  <a:lnTo>
                    <a:pt x="101" y="295"/>
                  </a:lnTo>
                  <a:lnTo>
                    <a:pt x="101" y="289"/>
                  </a:lnTo>
                  <a:lnTo>
                    <a:pt x="107" y="286"/>
                  </a:lnTo>
                  <a:lnTo>
                    <a:pt x="107" y="280"/>
                  </a:lnTo>
                  <a:lnTo>
                    <a:pt x="112" y="277"/>
                  </a:lnTo>
                  <a:lnTo>
                    <a:pt x="112" y="271"/>
                  </a:lnTo>
                  <a:lnTo>
                    <a:pt x="118" y="268"/>
                  </a:lnTo>
                  <a:lnTo>
                    <a:pt x="118" y="262"/>
                  </a:lnTo>
                  <a:lnTo>
                    <a:pt x="123" y="259"/>
                  </a:lnTo>
                  <a:lnTo>
                    <a:pt x="123" y="253"/>
                  </a:lnTo>
                  <a:lnTo>
                    <a:pt x="129" y="250"/>
                  </a:lnTo>
                  <a:lnTo>
                    <a:pt x="129" y="244"/>
                  </a:lnTo>
                  <a:lnTo>
                    <a:pt x="134" y="241"/>
                  </a:lnTo>
                  <a:lnTo>
                    <a:pt x="134" y="235"/>
                  </a:lnTo>
                  <a:lnTo>
                    <a:pt x="140" y="232"/>
                  </a:lnTo>
                  <a:lnTo>
                    <a:pt x="140" y="226"/>
                  </a:lnTo>
                  <a:lnTo>
                    <a:pt x="146" y="223"/>
                  </a:lnTo>
                  <a:lnTo>
                    <a:pt x="146" y="217"/>
                  </a:lnTo>
                  <a:lnTo>
                    <a:pt x="151" y="214"/>
                  </a:lnTo>
                  <a:lnTo>
                    <a:pt x="151" y="205"/>
                  </a:lnTo>
                  <a:lnTo>
                    <a:pt x="157" y="202"/>
                  </a:lnTo>
                  <a:lnTo>
                    <a:pt x="157" y="199"/>
                  </a:lnTo>
                  <a:lnTo>
                    <a:pt x="162" y="196"/>
                  </a:lnTo>
                  <a:lnTo>
                    <a:pt x="162" y="187"/>
                  </a:lnTo>
                  <a:lnTo>
                    <a:pt x="168" y="184"/>
                  </a:lnTo>
                  <a:lnTo>
                    <a:pt x="168" y="181"/>
                  </a:lnTo>
                  <a:lnTo>
                    <a:pt x="174" y="178"/>
                  </a:lnTo>
                  <a:lnTo>
                    <a:pt x="174" y="169"/>
                  </a:lnTo>
                  <a:lnTo>
                    <a:pt x="179" y="166"/>
                  </a:lnTo>
                  <a:lnTo>
                    <a:pt x="179" y="163"/>
                  </a:lnTo>
                  <a:lnTo>
                    <a:pt x="185" y="160"/>
                  </a:lnTo>
                  <a:lnTo>
                    <a:pt x="185" y="151"/>
                  </a:lnTo>
                  <a:lnTo>
                    <a:pt x="190" y="148"/>
                  </a:lnTo>
                  <a:lnTo>
                    <a:pt x="190" y="145"/>
                  </a:lnTo>
                  <a:lnTo>
                    <a:pt x="196" y="142"/>
                  </a:lnTo>
                  <a:lnTo>
                    <a:pt x="196" y="133"/>
                  </a:lnTo>
                  <a:lnTo>
                    <a:pt x="202" y="130"/>
                  </a:lnTo>
                  <a:lnTo>
                    <a:pt x="202" y="123"/>
                  </a:lnTo>
                  <a:lnTo>
                    <a:pt x="207" y="120"/>
                  </a:lnTo>
                  <a:lnTo>
                    <a:pt x="207" y="114"/>
                  </a:lnTo>
                  <a:lnTo>
                    <a:pt x="213" y="111"/>
                  </a:lnTo>
                  <a:lnTo>
                    <a:pt x="213" y="105"/>
                  </a:lnTo>
                  <a:lnTo>
                    <a:pt x="218" y="102"/>
                  </a:lnTo>
                  <a:lnTo>
                    <a:pt x="218" y="96"/>
                  </a:lnTo>
                  <a:lnTo>
                    <a:pt x="224" y="93"/>
                  </a:lnTo>
                  <a:lnTo>
                    <a:pt x="224" y="87"/>
                  </a:lnTo>
                  <a:lnTo>
                    <a:pt x="230" y="84"/>
                  </a:lnTo>
                  <a:lnTo>
                    <a:pt x="230" y="78"/>
                  </a:lnTo>
                  <a:lnTo>
                    <a:pt x="235" y="75"/>
                  </a:lnTo>
                  <a:lnTo>
                    <a:pt x="235" y="69"/>
                  </a:lnTo>
                  <a:lnTo>
                    <a:pt x="241" y="66"/>
                  </a:lnTo>
                  <a:lnTo>
                    <a:pt x="241" y="60"/>
                  </a:lnTo>
                  <a:lnTo>
                    <a:pt x="246" y="57"/>
                  </a:lnTo>
                  <a:lnTo>
                    <a:pt x="246" y="51"/>
                  </a:lnTo>
                  <a:lnTo>
                    <a:pt x="252" y="48"/>
                  </a:lnTo>
                  <a:lnTo>
                    <a:pt x="252" y="42"/>
                  </a:lnTo>
                  <a:lnTo>
                    <a:pt x="257" y="39"/>
                  </a:lnTo>
                  <a:lnTo>
                    <a:pt x="257" y="33"/>
                  </a:lnTo>
                  <a:lnTo>
                    <a:pt x="263" y="30"/>
                  </a:lnTo>
                  <a:lnTo>
                    <a:pt x="263" y="24"/>
                  </a:lnTo>
                  <a:lnTo>
                    <a:pt x="269" y="21"/>
                  </a:lnTo>
                  <a:lnTo>
                    <a:pt x="269" y="15"/>
                  </a:lnTo>
                  <a:lnTo>
                    <a:pt x="274" y="12"/>
                  </a:lnTo>
                  <a:lnTo>
                    <a:pt x="274" y="6"/>
                  </a:lnTo>
                  <a:lnTo>
                    <a:pt x="280" y="3"/>
                  </a:lnTo>
                  <a:lnTo>
                    <a:pt x="280" y="0"/>
                  </a:lnTo>
                  <a:lnTo>
                    <a:pt x="280" y="3"/>
                  </a:lnTo>
                  <a:lnTo>
                    <a:pt x="285" y="6"/>
                  </a:lnTo>
                  <a:lnTo>
                    <a:pt x="285" y="12"/>
                  </a:lnTo>
                  <a:lnTo>
                    <a:pt x="291" y="15"/>
                  </a:lnTo>
                  <a:lnTo>
                    <a:pt x="291" y="21"/>
                  </a:lnTo>
                  <a:lnTo>
                    <a:pt x="297" y="24"/>
                  </a:lnTo>
                  <a:lnTo>
                    <a:pt x="297" y="30"/>
                  </a:lnTo>
                  <a:lnTo>
                    <a:pt x="302" y="33"/>
                  </a:lnTo>
                  <a:lnTo>
                    <a:pt x="302" y="39"/>
                  </a:lnTo>
                  <a:lnTo>
                    <a:pt x="308" y="42"/>
                  </a:lnTo>
                  <a:lnTo>
                    <a:pt x="308" y="48"/>
                  </a:lnTo>
                  <a:lnTo>
                    <a:pt x="313" y="51"/>
                  </a:lnTo>
                  <a:lnTo>
                    <a:pt x="313" y="57"/>
                  </a:lnTo>
                  <a:lnTo>
                    <a:pt x="319" y="60"/>
                  </a:lnTo>
                  <a:lnTo>
                    <a:pt x="319" y="66"/>
                  </a:lnTo>
                  <a:lnTo>
                    <a:pt x="325" y="69"/>
                  </a:lnTo>
                  <a:lnTo>
                    <a:pt x="325" y="75"/>
                  </a:lnTo>
                  <a:lnTo>
                    <a:pt x="330" y="78"/>
                  </a:lnTo>
                  <a:lnTo>
                    <a:pt x="330" y="84"/>
                  </a:lnTo>
                  <a:lnTo>
                    <a:pt x="336" y="87"/>
                  </a:lnTo>
                  <a:lnTo>
                    <a:pt x="336" y="93"/>
                  </a:lnTo>
                  <a:lnTo>
                    <a:pt x="341" y="96"/>
                  </a:lnTo>
                  <a:lnTo>
                    <a:pt x="341" y="102"/>
                  </a:lnTo>
                  <a:lnTo>
                    <a:pt x="347" y="105"/>
                  </a:lnTo>
                  <a:lnTo>
                    <a:pt x="347" y="111"/>
                  </a:lnTo>
                  <a:lnTo>
                    <a:pt x="353" y="114"/>
                  </a:lnTo>
                  <a:lnTo>
                    <a:pt x="353" y="120"/>
                  </a:lnTo>
                  <a:lnTo>
                    <a:pt x="358" y="123"/>
                  </a:lnTo>
                  <a:lnTo>
                    <a:pt x="358" y="130"/>
                  </a:lnTo>
                  <a:lnTo>
                    <a:pt x="364" y="133"/>
                  </a:lnTo>
                  <a:lnTo>
                    <a:pt x="364" y="139"/>
                  </a:lnTo>
                  <a:lnTo>
                    <a:pt x="369" y="142"/>
                  </a:lnTo>
                  <a:lnTo>
                    <a:pt x="369" y="151"/>
                  </a:lnTo>
                  <a:lnTo>
                    <a:pt x="375" y="154"/>
                  </a:lnTo>
                  <a:lnTo>
                    <a:pt x="375" y="157"/>
                  </a:lnTo>
                  <a:lnTo>
                    <a:pt x="380" y="160"/>
                  </a:lnTo>
                  <a:lnTo>
                    <a:pt x="380" y="169"/>
                  </a:lnTo>
                  <a:lnTo>
                    <a:pt x="386" y="172"/>
                  </a:lnTo>
                  <a:lnTo>
                    <a:pt x="386" y="175"/>
                  </a:lnTo>
                  <a:lnTo>
                    <a:pt x="392" y="178"/>
                  </a:lnTo>
                  <a:lnTo>
                    <a:pt x="392" y="187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40" name="Freeform 181">
              <a:extLst>
                <a:ext uri="{FF2B5EF4-FFF2-40B4-BE49-F238E27FC236}">
                  <a16:creationId xmlns:a16="http://schemas.microsoft.com/office/drawing/2014/main" id="{5CEDFF78-64EE-8D07-B148-80D779FFB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3533"/>
              <a:ext cx="413" cy="326"/>
            </a:xfrm>
            <a:custGeom>
              <a:avLst/>
              <a:gdLst>
                <a:gd name="T0" fmla="*/ 5 w 413"/>
                <a:gd name="T1" fmla="*/ 193 h 326"/>
                <a:gd name="T2" fmla="*/ 16 w 413"/>
                <a:gd name="T3" fmla="*/ 208 h 326"/>
                <a:gd name="T4" fmla="*/ 22 w 413"/>
                <a:gd name="T5" fmla="*/ 223 h 326"/>
                <a:gd name="T6" fmla="*/ 33 w 413"/>
                <a:gd name="T7" fmla="*/ 235 h 326"/>
                <a:gd name="T8" fmla="*/ 39 w 413"/>
                <a:gd name="T9" fmla="*/ 250 h 326"/>
                <a:gd name="T10" fmla="*/ 50 w 413"/>
                <a:gd name="T11" fmla="*/ 262 h 326"/>
                <a:gd name="T12" fmla="*/ 56 w 413"/>
                <a:gd name="T13" fmla="*/ 277 h 326"/>
                <a:gd name="T14" fmla="*/ 67 w 413"/>
                <a:gd name="T15" fmla="*/ 289 h 326"/>
                <a:gd name="T16" fmla="*/ 72 w 413"/>
                <a:gd name="T17" fmla="*/ 305 h 326"/>
                <a:gd name="T18" fmla="*/ 83 w 413"/>
                <a:gd name="T19" fmla="*/ 317 h 326"/>
                <a:gd name="T20" fmla="*/ 95 w 413"/>
                <a:gd name="T21" fmla="*/ 326 h 326"/>
                <a:gd name="T22" fmla="*/ 111 w 413"/>
                <a:gd name="T23" fmla="*/ 326 h 326"/>
                <a:gd name="T24" fmla="*/ 128 w 413"/>
                <a:gd name="T25" fmla="*/ 326 h 326"/>
                <a:gd name="T26" fmla="*/ 145 w 413"/>
                <a:gd name="T27" fmla="*/ 326 h 326"/>
                <a:gd name="T28" fmla="*/ 162 w 413"/>
                <a:gd name="T29" fmla="*/ 326 h 326"/>
                <a:gd name="T30" fmla="*/ 179 w 413"/>
                <a:gd name="T31" fmla="*/ 326 h 326"/>
                <a:gd name="T32" fmla="*/ 195 w 413"/>
                <a:gd name="T33" fmla="*/ 314 h 326"/>
                <a:gd name="T34" fmla="*/ 206 w 413"/>
                <a:gd name="T35" fmla="*/ 298 h 326"/>
                <a:gd name="T36" fmla="*/ 212 w 413"/>
                <a:gd name="T37" fmla="*/ 283 h 326"/>
                <a:gd name="T38" fmla="*/ 223 w 413"/>
                <a:gd name="T39" fmla="*/ 271 h 326"/>
                <a:gd name="T40" fmla="*/ 229 w 413"/>
                <a:gd name="T41" fmla="*/ 256 h 326"/>
                <a:gd name="T42" fmla="*/ 240 w 413"/>
                <a:gd name="T43" fmla="*/ 244 h 326"/>
                <a:gd name="T44" fmla="*/ 246 w 413"/>
                <a:gd name="T45" fmla="*/ 229 h 326"/>
                <a:gd name="T46" fmla="*/ 257 w 413"/>
                <a:gd name="T47" fmla="*/ 217 h 326"/>
                <a:gd name="T48" fmla="*/ 262 w 413"/>
                <a:gd name="T49" fmla="*/ 202 h 326"/>
                <a:gd name="T50" fmla="*/ 274 w 413"/>
                <a:gd name="T51" fmla="*/ 190 h 326"/>
                <a:gd name="T52" fmla="*/ 279 w 413"/>
                <a:gd name="T53" fmla="*/ 175 h 326"/>
                <a:gd name="T54" fmla="*/ 290 w 413"/>
                <a:gd name="T55" fmla="*/ 163 h 326"/>
                <a:gd name="T56" fmla="*/ 296 w 413"/>
                <a:gd name="T57" fmla="*/ 145 h 326"/>
                <a:gd name="T58" fmla="*/ 307 w 413"/>
                <a:gd name="T59" fmla="*/ 136 h 326"/>
                <a:gd name="T60" fmla="*/ 313 w 413"/>
                <a:gd name="T61" fmla="*/ 120 h 326"/>
                <a:gd name="T62" fmla="*/ 324 w 413"/>
                <a:gd name="T63" fmla="*/ 105 h 326"/>
                <a:gd name="T64" fmla="*/ 329 w 413"/>
                <a:gd name="T65" fmla="*/ 90 h 326"/>
                <a:gd name="T66" fmla="*/ 341 w 413"/>
                <a:gd name="T67" fmla="*/ 78 h 326"/>
                <a:gd name="T68" fmla="*/ 346 w 413"/>
                <a:gd name="T69" fmla="*/ 63 h 326"/>
                <a:gd name="T70" fmla="*/ 357 w 413"/>
                <a:gd name="T71" fmla="*/ 51 h 326"/>
                <a:gd name="T72" fmla="*/ 363 w 413"/>
                <a:gd name="T73" fmla="*/ 36 h 326"/>
                <a:gd name="T74" fmla="*/ 374 w 413"/>
                <a:gd name="T75" fmla="*/ 24 h 326"/>
                <a:gd name="T76" fmla="*/ 380 w 413"/>
                <a:gd name="T77" fmla="*/ 9 h 326"/>
                <a:gd name="T78" fmla="*/ 391 w 413"/>
                <a:gd name="T79" fmla="*/ 3 h 326"/>
                <a:gd name="T80" fmla="*/ 397 w 413"/>
                <a:gd name="T81" fmla="*/ 18 h 326"/>
                <a:gd name="T82" fmla="*/ 408 w 413"/>
                <a:gd name="T83" fmla="*/ 27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13" h="326">
                  <a:moveTo>
                    <a:pt x="0" y="187"/>
                  </a:moveTo>
                  <a:lnTo>
                    <a:pt x="5" y="190"/>
                  </a:lnTo>
                  <a:lnTo>
                    <a:pt x="5" y="193"/>
                  </a:lnTo>
                  <a:lnTo>
                    <a:pt x="11" y="196"/>
                  </a:lnTo>
                  <a:lnTo>
                    <a:pt x="11" y="205"/>
                  </a:lnTo>
                  <a:lnTo>
                    <a:pt x="16" y="208"/>
                  </a:lnTo>
                  <a:lnTo>
                    <a:pt x="16" y="211"/>
                  </a:lnTo>
                  <a:lnTo>
                    <a:pt x="22" y="214"/>
                  </a:lnTo>
                  <a:lnTo>
                    <a:pt x="22" y="223"/>
                  </a:lnTo>
                  <a:lnTo>
                    <a:pt x="28" y="226"/>
                  </a:lnTo>
                  <a:lnTo>
                    <a:pt x="28" y="232"/>
                  </a:lnTo>
                  <a:lnTo>
                    <a:pt x="33" y="235"/>
                  </a:lnTo>
                  <a:lnTo>
                    <a:pt x="33" y="241"/>
                  </a:lnTo>
                  <a:lnTo>
                    <a:pt x="39" y="244"/>
                  </a:lnTo>
                  <a:lnTo>
                    <a:pt x="39" y="250"/>
                  </a:lnTo>
                  <a:lnTo>
                    <a:pt x="44" y="253"/>
                  </a:lnTo>
                  <a:lnTo>
                    <a:pt x="44" y="259"/>
                  </a:lnTo>
                  <a:lnTo>
                    <a:pt x="50" y="262"/>
                  </a:lnTo>
                  <a:lnTo>
                    <a:pt x="50" y="268"/>
                  </a:lnTo>
                  <a:lnTo>
                    <a:pt x="56" y="271"/>
                  </a:lnTo>
                  <a:lnTo>
                    <a:pt x="56" y="277"/>
                  </a:lnTo>
                  <a:lnTo>
                    <a:pt x="61" y="280"/>
                  </a:lnTo>
                  <a:lnTo>
                    <a:pt x="61" y="286"/>
                  </a:lnTo>
                  <a:lnTo>
                    <a:pt x="67" y="289"/>
                  </a:lnTo>
                  <a:lnTo>
                    <a:pt x="67" y="295"/>
                  </a:lnTo>
                  <a:lnTo>
                    <a:pt x="72" y="298"/>
                  </a:lnTo>
                  <a:lnTo>
                    <a:pt x="72" y="305"/>
                  </a:lnTo>
                  <a:lnTo>
                    <a:pt x="78" y="308"/>
                  </a:lnTo>
                  <a:lnTo>
                    <a:pt x="78" y="314"/>
                  </a:lnTo>
                  <a:lnTo>
                    <a:pt x="83" y="317"/>
                  </a:lnTo>
                  <a:lnTo>
                    <a:pt x="83" y="323"/>
                  </a:lnTo>
                  <a:lnTo>
                    <a:pt x="89" y="326"/>
                  </a:lnTo>
                  <a:lnTo>
                    <a:pt x="95" y="326"/>
                  </a:lnTo>
                  <a:lnTo>
                    <a:pt x="100" y="326"/>
                  </a:lnTo>
                  <a:lnTo>
                    <a:pt x="106" y="326"/>
                  </a:lnTo>
                  <a:lnTo>
                    <a:pt x="111" y="326"/>
                  </a:lnTo>
                  <a:lnTo>
                    <a:pt x="117" y="326"/>
                  </a:lnTo>
                  <a:lnTo>
                    <a:pt x="123" y="326"/>
                  </a:lnTo>
                  <a:lnTo>
                    <a:pt x="128" y="326"/>
                  </a:lnTo>
                  <a:lnTo>
                    <a:pt x="134" y="326"/>
                  </a:lnTo>
                  <a:lnTo>
                    <a:pt x="139" y="326"/>
                  </a:lnTo>
                  <a:lnTo>
                    <a:pt x="145" y="326"/>
                  </a:lnTo>
                  <a:lnTo>
                    <a:pt x="151" y="326"/>
                  </a:lnTo>
                  <a:lnTo>
                    <a:pt x="156" y="326"/>
                  </a:lnTo>
                  <a:lnTo>
                    <a:pt x="162" y="326"/>
                  </a:lnTo>
                  <a:lnTo>
                    <a:pt x="167" y="326"/>
                  </a:lnTo>
                  <a:lnTo>
                    <a:pt x="173" y="326"/>
                  </a:lnTo>
                  <a:lnTo>
                    <a:pt x="179" y="326"/>
                  </a:lnTo>
                  <a:lnTo>
                    <a:pt x="184" y="326"/>
                  </a:lnTo>
                  <a:lnTo>
                    <a:pt x="195" y="320"/>
                  </a:lnTo>
                  <a:lnTo>
                    <a:pt x="195" y="314"/>
                  </a:lnTo>
                  <a:lnTo>
                    <a:pt x="201" y="311"/>
                  </a:lnTo>
                  <a:lnTo>
                    <a:pt x="201" y="301"/>
                  </a:lnTo>
                  <a:lnTo>
                    <a:pt x="206" y="298"/>
                  </a:lnTo>
                  <a:lnTo>
                    <a:pt x="206" y="292"/>
                  </a:lnTo>
                  <a:lnTo>
                    <a:pt x="212" y="289"/>
                  </a:lnTo>
                  <a:lnTo>
                    <a:pt x="212" y="283"/>
                  </a:lnTo>
                  <a:lnTo>
                    <a:pt x="218" y="280"/>
                  </a:lnTo>
                  <a:lnTo>
                    <a:pt x="218" y="274"/>
                  </a:lnTo>
                  <a:lnTo>
                    <a:pt x="223" y="271"/>
                  </a:lnTo>
                  <a:lnTo>
                    <a:pt x="223" y="265"/>
                  </a:lnTo>
                  <a:lnTo>
                    <a:pt x="229" y="262"/>
                  </a:lnTo>
                  <a:lnTo>
                    <a:pt x="229" y="256"/>
                  </a:lnTo>
                  <a:lnTo>
                    <a:pt x="234" y="253"/>
                  </a:lnTo>
                  <a:lnTo>
                    <a:pt x="234" y="247"/>
                  </a:lnTo>
                  <a:lnTo>
                    <a:pt x="240" y="244"/>
                  </a:lnTo>
                  <a:lnTo>
                    <a:pt x="240" y="238"/>
                  </a:lnTo>
                  <a:lnTo>
                    <a:pt x="246" y="235"/>
                  </a:lnTo>
                  <a:lnTo>
                    <a:pt x="246" y="229"/>
                  </a:lnTo>
                  <a:lnTo>
                    <a:pt x="251" y="226"/>
                  </a:lnTo>
                  <a:lnTo>
                    <a:pt x="251" y="220"/>
                  </a:lnTo>
                  <a:lnTo>
                    <a:pt x="257" y="217"/>
                  </a:lnTo>
                  <a:lnTo>
                    <a:pt x="257" y="211"/>
                  </a:lnTo>
                  <a:lnTo>
                    <a:pt x="262" y="208"/>
                  </a:lnTo>
                  <a:lnTo>
                    <a:pt x="262" y="202"/>
                  </a:lnTo>
                  <a:lnTo>
                    <a:pt x="268" y="199"/>
                  </a:lnTo>
                  <a:lnTo>
                    <a:pt x="268" y="193"/>
                  </a:lnTo>
                  <a:lnTo>
                    <a:pt x="274" y="190"/>
                  </a:lnTo>
                  <a:lnTo>
                    <a:pt x="274" y="184"/>
                  </a:lnTo>
                  <a:lnTo>
                    <a:pt x="279" y="181"/>
                  </a:lnTo>
                  <a:lnTo>
                    <a:pt x="279" y="175"/>
                  </a:lnTo>
                  <a:lnTo>
                    <a:pt x="285" y="172"/>
                  </a:lnTo>
                  <a:lnTo>
                    <a:pt x="285" y="166"/>
                  </a:lnTo>
                  <a:lnTo>
                    <a:pt x="290" y="163"/>
                  </a:lnTo>
                  <a:lnTo>
                    <a:pt x="290" y="157"/>
                  </a:lnTo>
                  <a:lnTo>
                    <a:pt x="296" y="154"/>
                  </a:lnTo>
                  <a:lnTo>
                    <a:pt x="296" y="145"/>
                  </a:lnTo>
                  <a:lnTo>
                    <a:pt x="302" y="142"/>
                  </a:lnTo>
                  <a:lnTo>
                    <a:pt x="302" y="139"/>
                  </a:lnTo>
                  <a:lnTo>
                    <a:pt x="307" y="136"/>
                  </a:lnTo>
                  <a:lnTo>
                    <a:pt x="307" y="126"/>
                  </a:lnTo>
                  <a:lnTo>
                    <a:pt x="313" y="123"/>
                  </a:lnTo>
                  <a:lnTo>
                    <a:pt x="313" y="120"/>
                  </a:lnTo>
                  <a:lnTo>
                    <a:pt x="318" y="117"/>
                  </a:lnTo>
                  <a:lnTo>
                    <a:pt x="318" y="108"/>
                  </a:lnTo>
                  <a:lnTo>
                    <a:pt x="324" y="105"/>
                  </a:lnTo>
                  <a:lnTo>
                    <a:pt x="324" y="102"/>
                  </a:lnTo>
                  <a:lnTo>
                    <a:pt x="329" y="99"/>
                  </a:lnTo>
                  <a:lnTo>
                    <a:pt x="329" y="90"/>
                  </a:lnTo>
                  <a:lnTo>
                    <a:pt x="335" y="87"/>
                  </a:lnTo>
                  <a:lnTo>
                    <a:pt x="335" y="81"/>
                  </a:lnTo>
                  <a:lnTo>
                    <a:pt x="341" y="78"/>
                  </a:lnTo>
                  <a:lnTo>
                    <a:pt x="341" y="72"/>
                  </a:lnTo>
                  <a:lnTo>
                    <a:pt x="346" y="69"/>
                  </a:lnTo>
                  <a:lnTo>
                    <a:pt x="346" y="63"/>
                  </a:lnTo>
                  <a:lnTo>
                    <a:pt x="352" y="60"/>
                  </a:lnTo>
                  <a:lnTo>
                    <a:pt x="352" y="54"/>
                  </a:lnTo>
                  <a:lnTo>
                    <a:pt x="357" y="51"/>
                  </a:lnTo>
                  <a:lnTo>
                    <a:pt x="357" y="45"/>
                  </a:lnTo>
                  <a:lnTo>
                    <a:pt x="363" y="42"/>
                  </a:lnTo>
                  <a:lnTo>
                    <a:pt x="363" y="36"/>
                  </a:lnTo>
                  <a:lnTo>
                    <a:pt x="369" y="33"/>
                  </a:lnTo>
                  <a:lnTo>
                    <a:pt x="369" y="27"/>
                  </a:lnTo>
                  <a:lnTo>
                    <a:pt x="374" y="24"/>
                  </a:lnTo>
                  <a:lnTo>
                    <a:pt x="374" y="18"/>
                  </a:lnTo>
                  <a:lnTo>
                    <a:pt x="380" y="15"/>
                  </a:lnTo>
                  <a:lnTo>
                    <a:pt x="380" y="9"/>
                  </a:lnTo>
                  <a:lnTo>
                    <a:pt x="385" y="6"/>
                  </a:lnTo>
                  <a:lnTo>
                    <a:pt x="385" y="0"/>
                  </a:lnTo>
                  <a:lnTo>
                    <a:pt x="391" y="3"/>
                  </a:lnTo>
                  <a:lnTo>
                    <a:pt x="391" y="6"/>
                  </a:lnTo>
                  <a:lnTo>
                    <a:pt x="397" y="9"/>
                  </a:lnTo>
                  <a:lnTo>
                    <a:pt x="397" y="18"/>
                  </a:lnTo>
                  <a:lnTo>
                    <a:pt x="402" y="21"/>
                  </a:lnTo>
                  <a:lnTo>
                    <a:pt x="402" y="24"/>
                  </a:lnTo>
                  <a:lnTo>
                    <a:pt x="408" y="27"/>
                  </a:lnTo>
                  <a:lnTo>
                    <a:pt x="408" y="36"/>
                  </a:lnTo>
                  <a:lnTo>
                    <a:pt x="413" y="39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41" name="Freeform 182">
              <a:extLst>
                <a:ext uri="{FF2B5EF4-FFF2-40B4-BE49-F238E27FC236}">
                  <a16:creationId xmlns:a16="http://schemas.microsoft.com/office/drawing/2014/main" id="{F6D72A75-D9B2-AFB3-5AE7-9A0C64C8A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" y="3572"/>
              <a:ext cx="403" cy="287"/>
            </a:xfrm>
            <a:custGeom>
              <a:avLst/>
              <a:gdLst>
                <a:gd name="T0" fmla="*/ 6 w 403"/>
                <a:gd name="T1" fmla="*/ 6 h 287"/>
                <a:gd name="T2" fmla="*/ 12 w 403"/>
                <a:gd name="T3" fmla="*/ 24 h 287"/>
                <a:gd name="T4" fmla="*/ 23 w 403"/>
                <a:gd name="T5" fmla="*/ 36 h 287"/>
                <a:gd name="T6" fmla="*/ 28 w 403"/>
                <a:gd name="T7" fmla="*/ 51 h 287"/>
                <a:gd name="T8" fmla="*/ 39 w 403"/>
                <a:gd name="T9" fmla="*/ 63 h 287"/>
                <a:gd name="T10" fmla="*/ 45 w 403"/>
                <a:gd name="T11" fmla="*/ 78 h 287"/>
                <a:gd name="T12" fmla="*/ 56 w 403"/>
                <a:gd name="T13" fmla="*/ 91 h 287"/>
                <a:gd name="T14" fmla="*/ 62 w 403"/>
                <a:gd name="T15" fmla="*/ 106 h 287"/>
                <a:gd name="T16" fmla="*/ 73 w 403"/>
                <a:gd name="T17" fmla="*/ 118 h 287"/>
                <a:gd name="T18" fmla="*/ 79 w 403"/>
                <a:gd name="T19" fmla="*/ 133 h 287"/>
                <a:gd name="T20" fmla="*/ 90 w 403"/>
                <a:gd name="T21" fmla="*/ 145 h 287"/>
                <a:gd name="T22" fmla="*/ 95 w 403"/>
                <a:gd name="T23" fmla="*/ 160 h 287"/>
                <a:gd name="T24" fmla="*/ 107 w 403"/>
                <a:gd name="T25" fmla="*/ 175 h 287"/>
                <a:gd name="T26" fmla="*/ 112 w 403"/>
                <a:gd name="T27" fmla="*/ 190 h 287"/>
                <a:gd name="T28" fmla="*/ 123 w 403"/>
                <a:gd name="T29" fmla="*/ 199 h 287"/>
                <a:gd name="T30" fmla="*/ 129 w 403"/>
                <a:gd name="T31" fmla="*/ 214 h 287"/>
                <a:gd name="T32" fmla="*/ 140 w 403"/>
                <a:gd name="T33" fmla="*/ 229 h 287"/>
                <a:gd name="T34" fmla="*/ 146 w 403"/>
                <a:gd name="T35" fmla="*/ 244 h 287"/>
                <a:gd name="T36" fmla="*/ 157 w 403"/>
                <a:gd name="T37" fmla="*/ 256 h 287"/>
                <a:gd name="T38" fmla="*/ 162 w 403"/>
                <a:gd name="T39" fmla="*/ 272 h 287"/>
                <a:gd name="T40" fmla="*/ 179 w 403"/>
                <a:gd name="T41" fmla="*/ 287 h 287"/>
                <a:gd name="T42" fmla="*/ 185 w 403"/>
                <a:gd name="T43" fmla="*/ 287 h 287"/>
                <a:gd name="T44" fmla="*/ 202 w 403"/>
                <a:gd name="T45" fmla="*/ 287 h 287"/>
                <a:gd name="T46" fmla="*/ 218 w 403"/>
                <a:gd name="T47" fmla="*/ 287 h 287"/>
                <a:gd name="T48" fmla="*/ 235 w 403"/>
                <a:gd name="T49" fmla="*/ 287 h 287"/>
                <a:gd name="T50" fmla="*/ 252 w 403"/>
                <a:gd name="T51" fmla="*/ 287 h 287"/>
                <a:gd name="T52" fmla="*/ 269 w 403"/>
                <a:gd name="T53" fmla="*/ 287 h 287"/>
                <a:gd name="T54" fmla="*/ 280 w 403"/>
                <a:gd name="T55" fmla="*/ 278 h 287"/>
                <a:gd name="T56" fmla="*/ 291 w 403"/>
                <a:gd name="T57" fmla="*/ 266 h 287"/>
                <a:gd name="T58" fmla="*/ 297 w 403"/>
                <a:gd name="T59" fmla="*/ 250 h 287"/>
                <a:gd name="T60" fmla="*/ 308 w 403"/>
                <a:gd name="T61" fmla="*/ 238 h 287"/>
                <a:gd name="T62" fmla="*/ 313 w 403"/>
                <a:gd name="T63" fmla="*/ 223 h 287"/>
                <a:gd name="T64" fmla="*/ 325 w 403"/>
                <a:gd name="T65" fmla="*/ 208 h 287"/>
                <a:gd name="T66" fmla="*/ 330 w 403"/>
                <a:gd name="T67" fmla="*/ 193 h 287"/>
                <a:gd name="T68" fmla="*/ 341 w 403"/>
                <a:gd name="T69" fmla="*/ 184 h 287"/>
                <a:gd name="T70" fmla="*/ 347 w 403"/>
                <a:gd name="T71" fmla="*/ 169 h 287"/>
                <a:gd name="T72" fmla="*/ 358 w 403"/>
                <a:gd name="T73" fmla="*/ 154 h 287"/>
                <a:gd name="T74" fmla="*/ 364 w 403"/>
                <a:gd name="T75" fmla="*/ 139 h 287"/>
                <a:gd name="T76" fmla="*/ 375 w 403"/>
                <a:gd name="T77" fmla="*/ 127 h 287"/>
                <a:gd name="T78" fmla="*/ 380 w 403"/>
                <a:gd name="T79" fmla="*/ 112 h 287"/>
                <a:gd name="T80" fmla="*/ 392 w 403"/>
                <a:gd name="T81" fmla="*/ 100 h 287"/>
                <a:gd name="T82" fmla="*/ 397 w 403"/>
                <a:gd name="T83" fmla="*/ 84 h 28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03" h="287">
                  <a:moveTo>
                    <a:pt x="0" y="0"/>
                  </a:moveTo>
                  <a:lnTo>
                    <a:pt x="0" y="3"/>
                  </a:lnTo>
                  <a:lnTo>
                    <a:pt x="6" y="6"/>
                  </a:lnTo>
                  <a:lnTo>
                    <a:pt x="6" y="15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7" y="27"/>
                  </a:lnTo>
                  <a:lnTo>
                    <a:pt x="17" y="33"/>
                  </a:lnTo>
                  <a:lnTo>
                    <a:pt x="23" y="36"/>
                  </a:lnTo>
                  <a:lnTo>
                    <a:pt x="23" y="42"/>
                  </a:lnTo>
                  <a:lnTo>
                    <a:pt x="28" y="45"/>
                  </a:lnTo>
                  <a:lnTo>
                    <a:pt x="28" y="51"/>
                  </a:lnTo>
                  <a:lnTo>
                    <a:pt x="34" y="54"/>
                  </a:lnTo>
                  <a:lnTo>
                    <a:pt x="34" y="60"/>
                  </a:lnTo>
                  <a:lnTo>
                    <a:pt x="39" y="63"/>
                  </a:lnTo>
                  <a:lnTo>
                    <a:pt x="39" y="69"/>
                  </a:lnTo>
                  <a:lnTo>
                    <a:pt x="45" y="72"/>
                  </a:lnTo>
                  <a:lnTo>
                    <a:pt x="45" y="78"/>
                  </a:lnTo>
                  <a:lnTo>
                    <a:pt x="51" y="81"/>
                  </a:lnTo>
                  <a:lnTo>
                    <a:pt x="51" y="87"/>
                  </a:lnTo>
                  <a:lnTo>
                    <a:pt x="56" y="91"/>
                  </a:lnTo>
                  <a:lnTo>
                    <a:pt x="56" y="97"/>
                  </a:lnTo>
                  <a:lnTo>
                    <a:pt x="62" y="100"/>
                  </a:lnTo>
                  <a:lnTo>
                    <a:pt x="62" y="106"/>
                  </a:lnTo>
                  <a:lnTo>
                    <a:pt x="67" y="109"/>
                  </a:lnTo>
                  <a:lnTo>
                    <a:pt x="67" y="115"/>
                  </a:lnTo>
                  <a:lnTo>
                    <a:pt x="73" y="118"/>
                  </a:lnTo>
                  <a:lnTo>
                    <a:pt x="73" y="124"/>
                  </a:lnTo>
                  <a:lnTo>
                    <a:pt x="79" y="127"/>
                  </a:lnTo>
                  <a:lnTo>
                    <a:pt x="79" y="133"/>
                  </a:lnTo>
                  <a:lnTo>
                    <a:pt x="84" y="136"/>
                  </a:lnTo>
                  <a:lnTo>
                    <a:pt x="84" y="142"/>
                  </a:lnTo>
                  <a:lnTo>
                    <a:pt x="90" y="145"/>
                  </a:lnTo>
                  <a:lnTo>
                    <a:pt x="90" y="151"/>
                  </a:lnTo>
                  <a:lnTo>
                    <a:pt x="95" y="154"/>
                  </a:lnTo>
                  <a:lnTo>
                    <a:pt x="95" y="160"/>
                  </a:lnTo>
                  <a:lnTo>
                    <a:pt x="101" y="163"/>
                  </a:lnTo>
                  <a:lnTo>
                    <a:pt x="101" y="172"/>
                  </a:lnTo>
                  <a:lnTo>
                    <a:pt x="107" y="175"/>
                  </a:lnTo>
                  <a:lnTo>
                    <a:pt x="107" y="178"/>
                  </a:lnTo>
                  <a:lnTo>
                    <a:pt x="112" y="181"/>
                  </a:lnTo>
                  <a:lnTo>
                    <a:pt x="112" y="190"/>
                  </a:lnTo>
                  <a:lnTo>
                    <a:pt x="118" y="193"/>
                  </a:lnTo>
                  <a:lnTo>
                    <a:pt x="118" y="196"/>
                  </a:lnTo>
                  <a:lnTo>
                    <a:pt x="123" y="199"/>
                  </a:lnTo>
                  <a:lnTo>
                    <a:pt x="123" y="208"/>
                  </a:lnTo>
                  <a:lnTo>
                    <a:pt x="129" y="211"/>
                  </a:lnTo>
                  <a:lnTo>
                    <a:pt x="129" y="214"/>
                  </a:lnTo>
                  <a:lnTo>
                    <a:pt x="135" y="217"/>
                  </a:lnTo>
                  <a:lnTo>
                    <a:pt x="135" y="226"/>
                  </a:lnTo>
                  <a:lnTo>
                    <a:pt x="140" y="229"/>
                  </a:lnTo>
                  <a:lnTo>
                    <a:pt x="140" y="235"/>
                  </a:lnTo>
                  <a:lnTo>
                    <a:pt x="146" y="238"/>
                  </a:lnTo>
                  <a:lnTo>
                    <a:pt x="146" y="244"/>
                  </a:lnTo>
                  <a:lnTo>
                    <a:pt x="151" y="247"/>
                  </a:lnTo>
                  <a:lnTo>
                    <a:pt x="151" y="253"/>
                  </a:lnTo>
                  <a:lnTo>
                    <a:pt x="157" y="256"/>
                  </a:lnTo>
                  <a:lnTo>
                    <a:pt x="157" y="262"/>
                  </a:lnTo>
                  <a:lnTo>
                    <a:pt x="162" y="266"/>
                  </a:lnTo>
                  <a:lnTo>
                    <a:pt x="162" y="272"/>
                  </a:lnTo>
                  <a:lnTo>
                    <a:pt x="168" y="275"/>
                  </a:lnTo>
                  <a:lnTo>
                    <a:pt x="168" y="281"/>
                  </a:lnTo>
                  <a:lnTo>
                    <a:pt x="179" y="287"/>
                  </a:lnTo>
                  <a:lnTo>
                    <a:pt x="174" y="287"/>
                  </a:lnTo>
                  <a:lnTo>
                    <a:pt x="179" y="287"/>
                  </a:lnTo>
                  <a:lnTo>
                    <a:pt x="185" y="287"/>
                  </a:lnTo>
                  <a:lnTo>
                    <a:pt x="190" y="287"/>
                  </a:lnTo>
                  <a:lnTo>
                    <a:pt x="196" y="287"/>
                  </a:lnTo>
                  <a:lnTo>
                    <a:pt x="202" y="287"/>
                  </a:lnTo>
                  <a:lnTo>
                    <a:pt x="207" y="287"/>
                  </a:lnTo>
                  <a:lnTo>
                    <a:pt x="213" y="287"/>
                  </a:lnTo>
                  <a:lnTo>
                    <a:pt x="218" y="287"/>
                  </a:lnTo>
                  <a:lnTo>
                    <a:pt x="224" y="287"/>
                  </a:lnTo>
                  <a:lnTo>
                    <a:pt x="230" y="287"/>
                  </a:lnTo>
                  <a:lnTo>
                    <a:pt x="235" y="287"/>
                  </a:lnTo>
                  <a:lnTo>
                    <a:pt x="241" y="287"/>
                  </a:lnTo>
                  <a:lnTo>
                    <a:pt x="246" y="287"/>
                  </a:lnTo>
                  <a:lnTo>
                    <a:pt x="252" y="287"/>
                  </a:lnTo>
                  <a:lnTo>
                    <a:pt x="257" y="287"/>
                  </a:lnTo>
                  <a:lnTo>
                    <a:pt x="263" y="287"/>
                  </a:lnTo>
                  <a:lnTo>
                    <a:pt x="269" y="287"/>
                  </a:lnTo>
                  <a:lnTo>
                    <a:pt x="274" y="287"/>
                  </a:lnTo>
                  <a:lnTo>
                    <a:pt x="280" y="281"/>
                  </a:lnTo>
                  <a:lnTo>
                    <a:pt x="280" y="278"/>
                  </a:lnTo>
                  <a:lnTo>
                    <a:pt x="285" y="275"/>
                  </a:lnTo>
                  <a:lnTo>
                    <a:pt x="285" y="269"/>
                  </a:lnTo>
                  <a:lnTo>
                    <a:pt x="291" y="266"/>
                  </a:lnTo>
                  <a:lnTo>
                    <a:pt x="291" y="259"/>
                  </a:lnTo>
                  <a:lnTo>
                    <a:pt x="297" y="256"/>
                  </a:lnTo>
                  <a:lnTo>
                    <a:pt x="297" y="250"/>
                  </a:lnTo>
                  <a:lnTo>
                    <a:pt x="302" y="247"/>
                  </a:lnTo>
                  <a:lnTo>
                    <a:pt x="302" y="241"/>
                  </a:lnTo>
                  <a:lnTo>
                    <a:pt x="308" y="238"/>
                  </a:lnTo>
                  <a:lnTo>
                    <a:pt x="308" y="232"/>
                  </a:lnTo>
                  <a:lnTo>
                    <a:pt x="313" y="229"/>
                  </a:lnTo>
                  <a:lnTo>
                    <a:pt x="313" y="223"/>
                  </a:lnTo>
                  <a:lnTo>
                    <a:pt x="319" y="220"/>
                  </a:lnTo>
                  <a:lnTo>
                    <a:pt x="319" y="211"/>
                  </a:lnTo>
                  <a:lnTo>
                    <a:pt x="325" y="208"/>
                  </a:lnTo>
                  <a:lnTo>
                    <a:pt x="325" y="205"/>
                  </a:lnTo>
                  <a:lnTo>
                    <a:pt x="330" y="202"/>
                  </a:lnTo>
                  <a:lnTo>
                    <a:pt x="330" y="193"/>
                  </a:lnTo>
                  <a:lnTo>
                    <a:pt x="336" y="190"/>
                  </a:lnTo>
                  <a:lnTo>
                    <a:pt x="336" y="187"/>
                  </a:lnTo>
                  <a:lnTo>
                    <a:pt x="341" y="184"/>
                  </a:lnTo>
                  <a:lnTo>
                    <a:pt x="341" y="175"/>
                  </a:lnTo>
                  <a:lnTo>
                    <a:pt x="347" y="172"/>
                  </a:lnTo>
                  <a:lnTo>
                    <a:pt x="347" y="169"/>
                  </a:lnTo>
                  <a:lnTo>
                    <a:pt x="353" y="166"/>
                  </a:lnTo>
                  <a:lnTo>
                    <a:pt x="353" y="157"/>
                  </a:lnTo>
                  <a:lnTo>
                    <a:pt x="358" y="154"/>
                  </a:lnTo>
                  <a:lnTo>
                    <a:pt x="358" y="148"/>
                  </a:lnTo>
                  <a:lnTo>
                    <a:pt x="364" y="145"/>
                  </a:lnTo>
                  <a:lnTo>
                    <a:pt x="364" y="139"/>
                  </a:lnTo>
                  <a:lnTo>
                    <a:pt x="369" y="136"/>
                  </a:lnTo>
                  <a:lnTo>
                    <a:pt x="369" y="130"/>
                  </a:lnTo>
                  <a:lnTo>
                    <a:pt x="375" y="127"/>
                  </a:lnTo>
                  <a:lnTo>
                    <a:pt x="375" y="121"/>
                  </a:lnTo>
                  <a:lnTo>
                    <a:pt x="380" y="118"/>
                  </a:lnTo>
                  <a:lnTo>
                    <a:pt x="380" y="112"/>
                  </a:lnTo>
                  <a:lnTo>
                    <a:pt x="386" y="109"/>
                  </a:lnTo>
                  <a:lnTo>
                    <a:pt x="386" y="103"/>
                  </a:lnTo>
                  <a:lnTo>
                    <a:pt x="392" y="100"/>
                  </a:lnTo>
                  <a:lnTo>
                    <a:pt x="392" y="94"/>
                  </a:lnTo>
                  <a:lnTo>
                    <a:pt x="397" y="91"/>
                  </a:lnTo>
                  <a:lnTo>
                    <a:pt x="397" y="84"/>
                  </a:lnTo>
                  <a:lnTo>
                    <a:pt x="403" y="81"/>
                  </a:lnTo>
                  <a:lnTo>
                    <a:pt x="403" y="75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42" name="Freeform 183">
              <a:extLst>
                <a:ext uri="{FF2B5EF4-FFF2-40B4-BE49-F238E27FC236}">
                  <a16:creationId xmlns:a16="http://schemas.microsoft.com/office/drawing/2014/main" id="{1E03EE67-7400-5A9B-2B18-A2A89E773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" y="3536"/>
              <a:ext cx="414" cy="323"/>
            </a:xfrm>
            <a:custGeom>
              <a:avLst/>
              <a:gdLst>
                <a:gd name="T0" fmla="*/ 5 w 414"/>
                <a:gd name="T1" fmla="*/ 102 h 323"/>
                <a:gd name="T2" fmla="*/ 17 w 414"/>
                <a:gd name="T3" fmla="*/ 90 h 323"/>
                <a:gd name="T4" fmla="*/ 22 w 414"/>
                <a:gd name="T5" fmla="*/ 75 h 323"/>
                <a:gd name="T6" fmla="*/ 33 w 414"/>
                <a:gd name="T7" fmla="*/ 63 h 323"/>
                <a:gd name="T8" fmla="*/ 39 w 414"/>
                <a:gd name="T9" fmla="*/ 48 h 323"/>
                <a:gd name="T10" fmla="*/ 50 w 414"/>
                <a:gd name="T11" fmla="*/ 33 h 323"/>
                <a:gd name="T12" fmla="*/ 56 w 414"/>
                <a:gd name="T13" fmla="*/ 18 h 323"/>
                <a:gd name="T14" fmla="*/ 67 w 414"/>
                <a:gd name="T15" fmla="*/ 9 h 323"/>
                <a:gd name="T16" fmla="*/ 78 w 414"/>
                <a:gd name="T17" fmla="*/ 9 h 323"/>
                <a:gd name="T18" fmla="*/ 89 w 414"/>
                <a:gd name="T19" fmla="*/ 21 h 323"/>
                <a:gd name="T20" fmla="*/ 95 w 414"/>
                <a:gd name="T21" fmla="*/ 36 h 323"/>
                <a:gd name="T22" fmla="*/ 106 w 414"/>
                <a:gd name="T23" fmla="*/ 48 h 323"/>
                <a:gd name="T24" fmla="*/ 112 w 414"/>
                <a:gd name="T25" fmla="*/ 63 h 323"/>
                <a:gd name="T26" fmla="*/ 123 w 414"/>
                <a:gd name="T27" fmla="*/ 75 h 323"/>
                <a:gd name="T28" fmla="*/ 128 w 414"/>
                <a:gd name="T29" fmla="*/ 90 h 323"/>
                <a:gd name="T30" fmla="*/ 140 w 414"/>
                <a:gd name="T31" fmla="*/ 105 h 323"/>
                <a:gd name="T32" fmla="*/ 145 w 414"/>
                <a:gd name="T33" fmla="*/ 120 h 323"/>
                <a:gd name="T34" fmla="*/ 156 w 414"/>
                <a:gd name="T35" fmla="*/ 133 h 323"/>
                <a:gd name="T36" fmla="*/ 162 w 414"/>
                <a:gd name="T37" fmla="*/ 148 h 323"/>
                <a:gd name="T38" fmla="*/ 173 w 414"/>
                <a:gd name="T39" fmla="*/ 160 h 323"/>
                <a:gd name="T40" fmla="*/ 179 w 414"/>
                <a:gd name="T41" fmla="*/ 175 h 323"/>
                <a:gd name="T42" fmla="*/ 190 w 414"/>
                <a:gd name="T43" fmla="*/ 187 h 323"/>
                <a:gd name="T44" fmla="*/ 196 w 414"/>
                <a:gd name="T45" fmla="*/ 202 h 323"/>
                <a:gd name="T46" fmla="*/ 207 w 414"/>
                <a:gd name="T47" fmla="*/ 214 h 323"/>
                <a:gd name="T48" fmla="*/ 212 w 414"/>
                <a:gd name="T49" fmla="*/ 229 h 323"/>
                <a:gd name="T50" fmla="*/ 223 w 414"/>
                <a:gd name="T51" fmla="*/ 241 h 323"/>
                <a:gd name="T52" fmla="*/ 229 w 414"/>
                <a:gd name="T53" fmla="*/ 256 h 323"/>
                <a:gd name="T54" fmla="*/ 240 w 414"/>
                <a:gd name="T55" fmla="*/ 268 h 323"/>
                <a:gd name="T56" fmla="*/ 246 w 414"/>
                <a:gd name="T57" fmla="*/ 283 h 323"/>
                <a:gd name="T58" fmla="*/ 257 w 414"/>
                <a:gd name="T59" fmla="*/ 295 h 323"/>
                <a:gd name="T60" fmla="*/ 263 w 414"/>
                <a:gd name="T61" fmla="*/ 311 h 323"/>
                <a:gd name="T62" fmla="*/ 274 w 414"/>
                <a:gd name="T63" fmla="*/ 323 h 323"/>
                <a:gd name="T64" fmla="*/ 291 w 414"/>
                <a:gd name="T65" fmla="*/ 323 h 323"/>
                <a:gd name="T66" fmla="*/ 307 w 414"/>
                <a:gd name="T67" fmla="*/ 323 h 323"/>
                <a:gd name="T68" fmla="*/ 324 w 414"/>
                <a:gd name="T69" fmla="*/ 323 h 323"/>
                <a:gd name="T70" fmla="*/ 341 w 414"/>
                <a:gd name="T71" fmla="*/ 323 h 323"/>
                <a:gd name="T72" fmla="*/ 358 w 414"/>
                <a:gd name="T73" fmla="*/ 323 h 323"/>
                <a:gd name="T74" fmla="*/ 374 w 414"/>
                <a:gd name="T75" fmla="*/ 320 h 323"/>
                <a:gd name="T76" fmla="*/ 380 w 414"/>
                <a:gd name="T77" fmla="*/ 308 h 323"/>
                <a:gd name="T78" fmla="*/ 391 w 414"/>
                <a:gd name="T79" fmla="*/ 295 h 323"/>
                <a:gd name="T80" fmla="*/ 397 w 414"/>
                <a:gd name="T81" fmla="*/ 280 h 323"/>
                <a:gd name="T82" fmla="*/ 408 w 414"/>
                <a:gd name="T83" fmla="*/ 268 h 3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14" h="323">
                  <a:moveTo>
                    <a:pt x="0" y="111"/>
                  </a:moveTo>
                  <a:lnTo>
                    <a:pt x="5" y="108"/>
                  </a:lnTo>
                  <a:lnTo>
                    <a:pt x="5" y="102"/>
                  </a:lnTo>
                  <a:lnTo>
                    <a:pt x="11" y="99"/>
                  </a:lnTo>
                  <a:lnTo>
                    <a:pt x="11" y="93"/>
                  </a:lnTo>
                  <a:lnTo>
                    <a:pt x="17" y="90"/>
                  </a:lnTo>
                  <a:lnTo>
                    <a:pt x="17" y="84"/>
                  </a:lnTo>
                  <a:lnTo>
                    <a:pt x="22" y="81"/>
                  </a:lnTo>
                  <a:lnTo>
                    <a:pt x="22" y="75"/>
                  </a:lnTo>
                  <a:lnTo>
                    <a:pt x="28" y="72"/>
                  </a:lnTo>
                  <a:lnTo>
                    <a:pt x="28" y="66"/>
                  </a:lnTo>
                  <a:lnTo>
                    <a:pt x="33" y="63"/>
                  </a:lnTo>
                  <a:lnTo>
                    <a:pt x="33" y="57"/>
                  </a:lnTo>
                  <a:lnTo>
                    <a:pt x="39" y="54"/>
                  </a:lnTo>
                  <a:lnTo>
                    <a:pt x="39" y="48"/>
                  </a:lnTo>
                  <a:lnTo>
                    <a:pt x="45" y="45"/>
                  </a:lnTo>
                  <a:lnTo>
                    <a:pt x="45" y="36"/>
                  </a:lnTo>
                  <a:lnTo>
                    <a:pt x="50" y="33"/>
                  </a:lnTo>
                  <a:lnTo>
                    <a:pt x="50" y="30"/>
                  </a:lnTo>
                  <a:lnTo>
                    <a:pt x="56" y="27"/>
                  </a:lnTo>
                  <a:lnTo>
                    <a:pt x="56" y="18"/>
                  </a:lnTo>
                  <a:lnTo>
                    <a:pt x="61" y="15"/>
                  </a:lnTo>
                  <a:lnTo>
                    <a:pt x="61" y="12"/>
                  </a:lnTo>
                  <a:lnTo>
                    <a:pt x="67" y="9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9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89" y="21"/>
                  </a:lnTo>
                  <a:lnTo>
                    <a:pt x="89" y="27"/>
                  </a:lnTo>
                  <a:lnTo>
                    <a:pt x="95" y="30"/>
                  </a:lnTo>
                  <a:lnTo>
                    <a:pt x="95" y="36"/>
                  </a:lnTo>
                  <a:lnTo>
                    <a:pt x="100" y="39"/>
                  </a:lnTo>
                  <a:lnTo>
                    <a:pt x="100" y="45"/>
                  </a:lnTo>
                  <a:lnTo>
                    <a:pt x="106" y="48"/>
                  </a:lnTo>
                  <a:lnTo>
                    <a:pt x="106" y="54"/>
                  </a:lnTo>
                  <a:lnTo>
                    <a:pt x="112" y="57"/>
                  </a:lnTo>
                  <a:lnTo>
                    <a:pt x="112" y="63"/>
                  </a:lnTo>
                  <a:lnTo>
                    <a:pt x="117" y="66"/>
                  </a:lnTo>
                  <a:lnTo>
                    <a:pt x="117" y="72"/>
                  </a:lnTo>
                  <a:lnTo>
                    <a:pt x="123" y="75"/>
                  </a:lnTo>
                  <a:lnTo>
                    <a:pt x="123" y="81"/>
                  </a:lnTo>
                  <a:lnTo>
                    <a:pt x="128" y="84"/>
                  </a:lnTo>
                  <a:lnTo>
                    <a:pt x="128" y="90"/>
                  </a:lnTo>
                  <a:lnTo>
                    <a:pt x="134" y="93"/>
                  </a:lnTo>
                  <a:lnTo>
                    <a:pt x="134" y="102"/>
                  </a:lnTo>
                  <a:lnTo>
                    <a:pt x="140" y="105"/>
                  </a:lnTo>
                  <a:lnTo>
                    <a:pt x="140" y="111"/>
                  </a:lnTo>
                  <a:lnTo>
                    <a:pt x="145" y="114"/>
                  </a:lnTo>
                  <a:lnTo>
                    <a:pt x="145" y="120"/>
                  </a:lnTo>
                  <a:lnTo>
                    <a:pt x="151" y="123"/>
                  </a:lnTo>
                  <a:lnTo>
                    <a:pt x="151" y="130"/>
                  </a:lnTo>
                  <a:lnTo>
                    <a:pt x="156" y="133"/>
                  </a:lnTo>
                  <a:lnTo>
                    <a:pt x="156" y="139"/>
                  </a:lnTo>
                  <a:lnTo>
                    <a:pt x="162" y="142"/>
                  </a:lnTo>
                  <a:lnTo>
                    <a:pt x="162" y="148"/>
                  </a:lnTo>
                  <a:lnTo>
                    <a:pt x="168" y="151"/>
                  </a:lnTo>
                  <a:lnTo>
                    <a:pt x="168" y="157"/>
                  </a:lnTo>
                  <a:lnTo>
                    <a:pt x="173" y="160"/>
                  </a:lnTo>
                  <a:lnTo>
                    <a:pt x="173" y="166"/>
                  </a:lnTo>
                  <a:lnTo>
                    <a:pt x="179" y="169"/>
                  </a:lnTo>
                  <a:lnTo>
                    <a:pt x="179" y="175"/>
                  </a:lnTo>
                  <a:lnTo>
                    <a:pt x="184" y="178"/>
                  </a:lnTo>
                  <a:lnTo>
                    <a:pt x="184" y="184"/>
                  </a:lnTo>
                  <a:lnTo>
                    <a:pt x="190" y="187"/>
                  </a:lnTo>
                  <a:lnTo>
                    <a:pt x="190" y="193"/>
                  </a:lnTo>
                  <a:lnTo>
                    <a:pt x="196" y="196"/>
                  </a:lnTo>
                  <a:lnTo>
                    <a:pt x="196" y="202"/>
                  </a:lnTo>
                  <a:lnTo>
                    <a:pt x="201" y="205"/>
                  </a:lnTo>
                  <a:lnTo>
                    <a:pt x="201" y="211"/>
                  </a:lnTo>
                  <a:lnTo>
                    <a:pt x="207" y="214"/>
                  </a:lnTo>
                  <a:lnTo>
                    <a:pt x="207" y="220"/>
                  </a:lnTo>
                  <a:lnTo>
                    <a:pt x="212" y="223"/>
                  </a:lnTo>
                  <a:lnTo>
                    <a:pt x="212" y="229"/>
                  </a:lnTo>
                  <a:lnTo>
                    <a:pt x="218" y="232"/>
                  </a:lnTo>
                  <a:lnTo>
                    <a:pt x="218" y="238"/>
                  </a:lnTo>
                  <a:lnTo>
                    <a:pt x="223" y="241"/>
                  </a:lnTo>
                  <a:lnTo>
                    <a:pt x="223" y="247"/>
                  </a:lnTo>
                  <a:lnTo>
                    <a:pt x="229" y="250"/>
                  </a:lnTo>
                  <a:lnTo>
                    <a:pt x="229" y="256"/>
                  </a:lnTo>
                  <a:lnTo>
                    <a:pt x="235" y="259"/>
                  </a:lnTo>
                  <a:lnTo>
                    <a:pt x="235" y="265"/>
                  </a:lnTo>
                  <a:lnTo>
                    <a:pt x="240" y="268"/>
                  </a:lnTo>
                  <a:lnTo>
                    <a:pt x="240" y="274"/>
                  </a:lnTo>
                  <a:lnTo>
                    <a:pt x="246" y="277"/>
                  </a:lnTo>
                  <a:lnTo>
                    <a:pt x="246" y="283"/>
                  </a:lnTo>
                  <a:lnTo>
                    <a:pt x="251" y="286"/>
                  </a:lnTo>
                  <a:lnTo>
                    <a:pt x="251" y="292"/>
                  </a:lnTo>
                  <a:lnTo>
                    <a:pt x="257" y="295"/>
                  </a:lnTo>
                  <a:lnTo>
                    <a:pt x="257" y="302"/>
                  </a:lnTo>
                  <a:lnTo>
                    <a:pt x="263" y="305"/>
                  </a:lnTo>
                  <a:lnTo>
                    <a:pt x="263" y="311"/>
                  </a:lnTo>
                  <a:lnTo>
                    <a:pt x="268" y="314"/>
                  </a:lnTo>
                  <a:lnTo>
                    <a:pt x="268" y="320"/>
                  </a:lnTo>
                  <a:lnTo>
                    <a:pt x="274" y="323"/>
                  </a:lnTo>
                  <a:lnTo>
                    <a:pt x="279" y="323"/>
                  </a:lnTo>
                  <a:lnTo>
                    <a:pt x="285" y="323"/>
                  </a:lnTo>
                  <a:lnTo>
                    <a:pt x="291" y="323"/>
                  </a:lnTo>
                  <a:lnTo>
                    <a:pt x="296" y="323"/>
                  </a:lnTo>
                  <a:lnTo>
                    <a:pt x="302" y="323"/>
                  </a:lnTo>
                  <a:lnTo>
                    <a:pt x="307" y="323"/>
                  </a:lnTo>
                  <a:lnTo>
                    <a:pt x="313" y="323"/>
                  </a:lnTo>
                  <a:lnTo>
                    <a:pt x="319" y="323"/>
                  </a:lnTo>
                  <a:lnTo>
                    <a:pt x="324" y="323"/>
                  </a:lnTo>
                  <a:lnTo>
                    <a:pt x="330" y="323"/>
                  </a:lnTo>
                  <a:lnTo>
                    <a:pt x="335" y="323"/>
                  </a:lnTo>
                  <a:lnTo>
                    <a:pt x="341" y="323"/>
                  </a:lnTo>
                  <a:lnTo>
                    <a:pt x="346" y="323"/>
                  </a:lnTo>
                  <a:lnTo>
                    <a:pt x="352" y="323"/>
                  </a:lnTo>
                  <a:lnTo>
                    <a:pt x="358" y="323"/>
                  </a:lnTo>
                  <a:lnTo>
                    <a:pt x="363" y="323"/>
                  </a:lnTo>
                  <a:lnTo>
                    <a:pt x="369" y="323"/>
                  </a:lnTo>
                  <a:lnTo>
                    <a:pt x="374" y="320"/>
                  </a:lnTo>
                  <a:lnTo>
                    <a:pt x="374" y="317"/>
                  </a:lnTo>
                  <a:lnTo>
                    <a:pt x="380" y="314"/>
                  </a:lnTo>
                  <a:lnTo>
                    <a:pt x="380" y="308"/>
                  </a:lnTo>
                  <a:lnTo>
                    <a:pt x="386" y="305"/>
                  </a:lnTo>
                  <a:lnTo>
                    <a:pt x="386" y="298"/>
                  </a:lnTo>
                  <a:lnTo>
                    <a:pt x="391" y="295"/>
                  </a:lnTo>
                  <a:lnTo>
                    <a:pt x="391" y="289"/>
                  </a:lnTo>
                  <a:lnTo>
                    <a:pt x="397" y="286"/>
                  </a:lnTo>
                  <a:lnTo>
                    <a:pt x="397" y="280"/>
                  </a:lnTo>
                  <a:lnTo>
                    <a:pt x="402" y="277"/>
                  </a:lnTo>
                  <a:lnTo>
                    <a:pt x="402" y="271"/>
                  </a:lnTo>
                  <a:lnTo>
                    <a:pt x="408" y="268"/>
                  </a:lnTo>
                  <a:lnTo>
                    <a:pt x="408" y="262"/>
                  </a:lnTo>
                  <a:lnTo>
                    <a:pt x="414" y="259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43" name="Freeform 184">
              <a:extLst>
                <a:ext uri="{FF2B5EF4-FFF2-40B4-BE49-F238E27FC236}">
                  <a16:creationId xmlns:a16="http://schemas.microsoft.com/office/drawing/2014/main" id="{99B2BCE9-E2ED-00CA-0328-BE63B5402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3533"/>
              <a:ext cx="156" cy="262"/>
            </a:xfrm>
            <a:custGeom>
              <a:avLst/>
              <a:gdLst>
                <a:gd name="T0" fmla="*/ 0 w 156"/>
                <a:gd name="T1" fmla="*/ 262 h 262"/>
                <a:gd name="T2" fmla="*/ 0 w 156"/>
                <a:gd name="T3" fmla="*/ 256 h 262"/>
                <a:gd name="T4" fmla="*/ 5 w 156"/>
                <a:gd name="T5" fmla="*/ 253 h 262"/>
                <a:gd name="T6" fmla="*/ 5 w 156"/>
                <a:gd name="T7" fmla="*/ 247 h 262"/>
                <a:gd name="T8" fmla="*/ 11 w 156"/>
                <a:gd name="T9" fmla="*/ 244 h 262"/>
                <a:gd name="T10" fmla="*/ 11 w 156"/>
                <a:gd name="T11" fmla="*/ 238 h 262"/>
                <a:gd name="T12" fmla="*/ 16 w 156"/>
                <a:gd name="T13" fmla="*/ 235 h 262"/>
                <a:gd name="T14" fmla="*/ 16 w 156"/>
                <a:gd name="T15" fmla="*/ 229 h 262"/>
                <a:gd name="T16" fmla="*/ 22 w 156"/>
                <a:gd name="T17" fmla="*/ 226 h 262"/>
                <a:gd name="T18" fmla="*/ 22 w 156"/>
                <a:gd name="T19" fmla="*/ 220 h 262"/>
                <a:gd name="T20" fmla="*/ 27 w 156"/>
                <a:gd name="T21" fmla="*/ 217 h 262"/>
                <a:gd name="T22" fmla="*/ 27 w 156"/>
                <a:gd name="T23" fmla="*/ 208 h 262"/>
                <a:gd name="T24" fmla="*/ 33 w 156"/>
                <a:gd name="T25" fmla="*/ 205 h 262"/>
                <a:gd name="T26" fmla="*/ 33 w 156"/>
                <a:gd name="T27" fmla="*/ 202 h 262"/>
                <a:gd name="T28" fmla="*/ 39 w 156"/>
                <a:gd name="T29" fmla="*/ 199 h 262"/>
                <a:gd name="T30" fmla="*/ 39 w 156"/>
                <a:gd name="T31" fmla="*/ 190 h 262"/>
                <a:gd name="T32" fmla="*/ 44 w 156"/>
                <a:gd name="T33" fmla="*/ 187 h 262"/>
                <a:gd name="T34" fmla="*/ 44 w 156"/>
                <a:gd name="T35" fmla="*/ 184 h 262"/>
                <a:gd name="T36" fmla="*/ 50 w 156"/>
                <a:gd name="T37" fmla="*/ 181 h 262"/>
                <a:gd name="T38" fmla="*/ 50 w 156"/>
                <a:gd name="T39" fmla="*/ 172 h 262"/>
                <a:gd name="T40" fmla="*/ 55 w 156"/>
                <a:gd name="T41" fmla="*/ 169 h 262"/>
                <a:gd name="T42" fmla="*/ 55 w 156"/>
                <a:gd name="T43" fmla="*/ 166 h 262"/>
                <a:gd name="T44" fmla="*/ 61 w 156"/>
                <a:gd name="T45" fmla="*/ 163 h 262"/>
                <a:gd name="T46" fmla="*/ 61 w 156"/>
                <a:gd name="T47" fmla="*/ 154 h 262"/>
                <a:gd name="T48" fmla="*/ 67 w 156"/>
                <a:gd name="T49" fmla="*/ 151 h 262"/>
                <a:gd name="T50" fmla="*/ 67 w 156"/>
                <a:gd name="T51" fmla="*/ 148 h 262"/>
                <a:gd name="T52" fmla="*/ 72 w 156"/>
                <a:gd name="T53" fmla="*/ 145 h 262"/>
                <a:gd name="T54" fmla="*/ 72 w 156"/>
                <a:gd name="T55" fmla="*/ 136 h 262"/>
                <a:gd name="T56" fmla="*/ 78 w 156"/>
                <a:gd name="T57" fmla="*/ 133 h 262"/>
                <a:gd name="T58" fmla="*/ 78 w 156"/>
                <a:gd name="T59" fmla="*/ 126 h 262"/>
                <a:gd name="T60" fmla="*/ 83 w 156"/>
                <a:gd name="T61" fmla="*/ 123 h 262"/>
                <a:gd name="T62" fmla="*/ 83 w 156"/>
                <a:gd name="T63" fmla="*/ 117 h 262"/>
                <a:gd name="T64" fmla="*/ 89 w 156"/>
                <a:gd name="T65" fmla="*/ 114 h 262"/>
                <a:gd name="T66" fmla="*/ 89 w 156"/>
                <a:gd name="T67" fmla="*/ 108 h 262"/>
                <a:gd name="T68" fmla="*/ 95 w 156"/>
                <a:gd name="T69" fmla="*/ 105 h 262"/>
                <a:gd name="T70" fmla="*/ 95 w 156"/>
                <a:gd name="T71" fmla="*/ 99 h 262"/>
                <a:gd name="T72" fmla="*/ 100 w 156"/>
                <a:gd name="T73" fmla="*/ 96 h 262"/>
                <a:gd name="T74" fmla="*/ 100 w 156"/>
                <a:gd name="T75" fmla="*/ 90 h 262"/>
                <a:gd name="T76" fmla="*/ 106 w 156"/>
                <a:gd name="T77" fmla="*/ 87 h 262"/>
                <a:gd name="T78" fmla="*/ 106 w 156"/>
                <a:gd name="T79" fmla="*/ 81 h 262"/>
                <a:gd name="T80" fmla="*/ 111 w 156"/>
                <a:gd name="T81" fmla="*/ 78 h 262"/>
                <a:gd name="T82" fmla="*/ 111 w 156"/>
                <a:gd name="T83" fmla="*/ 72 h 262"/>
                <a:gd name="T84" fmla="*/ 117 w 156"/>
                <a:gd name="T85" fmla="*/ 69 h 262"/>
                <a:gd name="T86" fmla="*/ 117 w 156"/>
                <a:gd name="T87" fmla="*/ 63 h 262"/>
                <a:gd name="T88" fmla="*/ 123 w 156"/>
                <a:gd name="T89" fmla="*/ 60 h 262"/>
                <a:gd name="T90" fmla="*/ 123 w 156"/>
                <a:gd name="T91" fmla="*/ 54 h 262"/>
                <a:gd name="T92" fmla="*/ 128 w 156"/>
                <a:gd name="T93" fmla="*/ 51 h 262"/>
                <a:gd name="T94" fmla="*/ 128 w 156"/>
                <a:gd name="T95" fmla="*/ 45 h 262"/>
                <a:gd name="T96" fmla="*/ 134 w 156"/>
                <a:gd name="T97" fmla="*/ 42 h 262"/>
                <a:gd name="T98" fmla="*/ 134 w 156"/>
                <a:gd name="T99" fmla="*/ 36 h 262"/>
                <a:gd name="T100" fmla="*/ 139 w 156"/>
                <a:gd name="T101" fmla="*/ 33 h 262"/>
                <a:gd name="T102" fmla="*/ 139 w 156"/>
                <a:gd name="T103" fmla="*/ 27 h 262"/>
                <a:gd name="T104" fmla="*/ 145 w 156"/>
                <a:gd name="T105" fmla="*/ 24 h 262"/>
                <a:gd name="T106" fmla="*/ 145 w 156"/>
                <a:gd name="T107" fmla="*/ 18 h 262"/>
                <a:gd name="T108" fmla="*/ 150 w 156"/>
                <a:gd name="T109" fmla="*/ 15 h 262"/>
                <a:gd name="T110" fmla="*/ 150 w 156"/>
                <a:gd name="T111" fmla="*/ 9 h 262"/>
                <a:gd name="T112" fmla="*/ 156 w 156"/>
                <a:gd name="T113" fmla="*/ 6 h 262"/>
                <a:gd name="T114" fmla="*/ 156 w 156"/>
                <a:gd name="T115" fmla="*/ 0 h 26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56" h="262">
                  <a:moveTo>
                    <a:pt x="0" y="262"/>
                  </a:moveTo>
                  <a:lnTo>
                    <a:pt x="0" y="256"/>
                  </a:lnTo>
                  <a:lnTo>
                    <a:pt x="5" y="253"/>
                  </a:lnTo>
                  <a:lnTo>
                    <a:pt x="5" y="247"/>
                  </a:lnTo>
                  <a:lnTo>
                    <a:pt x="11" y="244"/>
                  </a:lnTo>
                  <a:lnTo>
                    <a:pt x="11" y="238"/>
                  </a:lnTo>
                  <a:lnTo>
                    <a:pt x="16" y="235"/>
                  </a:lnTo>
                  <a:lnTo>
                    <a:pt x="16" y="229"/>
                  </a:lnTo>
                  <a:lnTo>
                    <a:pt x="22" y="226"/>
                  </a:lnTo>
                  <a:lnTo>
                    <a:pt x="22" y="220"/>
                  </a:lnTo>
                  <a:lnTo>
                    <a:pt x="27" y="217"/>
                  </a:lnTo>
                  <a:lnTo>
                    <a:pt x="27" y="208"/>
                  </a:lnTo>
                  <a:lnTo>
                    <a:pt x="33" y="205"/>
                  </a:lnTo>
                  <a:lnTo>
                    <a:pt x="33" y="202"/>
                  </a:lnTo>
                  <a:lnTo>
                    <a:pt x="39" y="199"/>
                  </a:lnTo>
                  <a:lnTo>
                    <a:pt x="39" y="190"/>
                  </a:lnTo>
                  <a:lnTo>
                    <a:pt x="44" y="187"/>
                  </a:lnTo>
                  <a:lnTo>
                    <a:pt x="44" y="184"/>
                  </a:lnTo>
                  <a:lnTo>
                    <a:pt x="50" y="181"/>
                  </a:lnTo>
                  <a:lnTo>
                    <a:pt x="50" y="172"/>
                  </a:lnTo>
                  <a:lnTo>
                    <a:pt x="55" y="169"/>
                  </a:lnTo>
                  <a:lnTo>
                    <a:pt x="55" y="166"/>
                  </a:lnTo>
                  <a:lnTo>
                    <a:pt x="61" y="163"/>
                  </a:lnTo>
                  <a:lnTo>
                    <a:pt x="61" y="154"/>
                  </a:lnTo>
                  <a:lnTo>
                    <a:pt x="67" y="151"/>
                  </a:lnTo>
                  <a:lnTo>
                    <a:pt x="67" y="148"/>
                  </a:lnTo>
                  <a:lnTo>
                    <a:pt x="72" y="145"/>
                  </a:lnTo>
                  <a:lnTo>
                    <a:pt x="72" y="136"/>
                  </a:lnTo>
                  <a:lnTo>
                    <a:pt x="78" y="133"/>
                  </a:lnTo>
                  <a:lnTo>
                    <a:pt x="78" y="126"/>
                  </a:lnTo>
                  <a:lnTo>
                    <a:pt x="83" y="123"/>
                  </a:lnTo>
                  <a:lnTo>
                    <a:pt x="83" y="117"/>
                  </a:lnTo>
                  <a:lnTo>
                    <a:pt x="89" y="114"/>
                  </a:lnTo>
                  <a:lnTo>
                    <a:pt x="89" y="108"/>
                  </a:lnTo>
                  <a:lnTo>
                    <a:pt x="95" y="105"/>
                  </a:lnTo>
                  <a:lnTo>
                    <a:pt x="95" y="99"/>
                  </a:lnTo>
                  <a:lnTo>
                    <a:pt x="100" y="96"/>
                  </a:lnTo>
                  <a:lnTo>
                    <a:pt x="100" y="90"/>
                  </a:lnTo>
                  <a:lnTo>
                    <a:pt x="106" y="87"/>
                  </a:lnTo>
                  <a:lnTo>
                    <a:pt x="106" y="81"/>
                  </a:lnTo>
                  <a:lnTo>
                    <a:pt x="111" y="78"/>
                  </a:lnTo>
                  <a:lnTo>
                    <a:pt x="111" y="72"/>
                  </a:lnTo>
                  <a:lnTo>
                    <a:pt x="117" y="69"/>
                  </a:lnTo>
                  <a:lnTo>
                    <a:pt x="117" y="63"/>
                  </a:lnTo>
                  <a:lnTo>
                    <a:pt x="123" y="60"/>
                  </a:lnTo>
                  <a:lnTo>
                    <a:pt x="123" y="54"/>
                  </a:lnTo>
                  <a:lnTo>
                    <a:pt x="128" y="51"/>
                  </a:lnTo>
                  <a:lnTo>
                    <a:pt x="128" y="45"/>
                  </a:lnTo>
                  <a:lnTo>
                    <a:pt x="134" y="42"/>
                  </a:lnTo>
                  <a:lnTo>
                    <a:pt x="134" y="36"/>
                  </a:lnTo>
                  <a:lnTo>
                    <a:pt x="139" y="33"/>
                  </a:lnTo>
                  <a:lnTo>
                    <a:pt x="139" y="27"/>
                  </a:lnTo>
                  <a:lnTo>
                    <a:pt x="145" y="24"/>
                  </a:lnTo>
                  <a:lnTo>
                    <a:pt x="145" y="18"/>
                  </a:lnTo>
                  <a:lnTo>
                    <a:pt x="150" y="15"/>
                  </a:lnTo>
                  <a:lnTo>
                    <a:pt x="150" y="9"/>
                  </a:lnTo>
                  <a:lnTo>
                    <a:pt x="156" y="6"/>
                  </a:lnTo>
                  <a:lnTo>
                    <a:pt x="156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44" name="Freeform 185">
              <a:extLst>
                <a:ext uri="{FF2B5EF4-FFF2-40B4-BE49-F238E27FC236}">
                  <a16:creationId xmlns:a16="http://schemas.microsoft.com/office/drawing/2014/main" id="{6773CB77-8B9B-823C-9BCF-5A2C74739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" y="3533"/>
              <a:ext cx="509" cy="81"/>
            </a:xfrm>
            <a:custGeom>
              <a:avLst/>
              <a:gdLst>
                <a:gd name="T0" fmla="*/ 6 w 509"/>
                <a:gd name="T1" fmla="*/ 9 h 81"/>
                <a:gd name="T2" fmla="*/ 12 w 509"/>
                <a:gd name="T3" fmla="*/ 24 h 81"/>
                <a:gd name="T4" fmla="*/ 23 w 509"/>
                <a:gd name="T5" fmla="*/ 36 h 81"/>
                <a:gd name="T6" fmla="*/ 28 w 509"/>
                <a:gd name="T7" fmla="*/ 51 h 81"/>
                <a:gd name="T8" fmla="*/ 40 w 509"/>
                <a:gd name="T9" fmla="*/ 63 h 81"/>
                <a:gd name="T10" fmla="*/ 45 w 509"/>
                <a:gd name="T11" fmla="*/ 81 h 81"/>
                <a:gd name="T12" fmla="*/ 62 w 509"/>
                <a:gd name="T13" fmla="*/ 81 h 81"/>
                <a:gd name="T14" fmla="*/ 79 w 509"/>
                <a:gd name="T15" fmla="*/ 81 h 81"/>
                <a:gd name="T16" fmla="*/ 96 w 509"/>
                <a:gd name="T17" fmla="*/ 81 h 81"/>
                <a:gd name="T18" fmla="*/ 112 w 509"/>
                <a:gd name="T19" fmla="*/ 81 h 81"/>
                <a:gd name="T20" fmla="*/ 129 w 509"/>
                <a:gd name="T21" fmla="*/ 81 h 81"/>
                <a:gd name="T22" fmla="*/ 146 w 509"/>
                <a:gd name="T23" fmla="*/ 81 h 81"/>
                <a:gd name="T24" fmla="*/ 163 w 509"/>
                <a:gd name="T25" fmla="*/ 81 h 81"/>
                <a:gd name="T26" fmla="*/ 179 w 509"/>
                <a:gd name="T27" fmla="*/ 81 h 81"/>
                <a:gd name="T28" fmla="*/ 196 w 509"/>
                <a:gd name="T29" fmla="*/ 81 h 81"/>
                <a:gd name="T30" fmla="*/ 207 w 509"/>
                <a:gd name="T31" fmla="*/ 69 h 81"/>
                <a:gd name="T32" fmla="*/ 213 w 509"/>
                <a:gd name="T33" fmla="*/ 54 h 81"/>
                <a:gd name="T34" fmla="*/ 224 w 509"/>
                <a:gd name="T35" fmla="*/ 42 h 81"/>
                <a:gd name="T36" fmla="*/ 230 w 509"/>
                <a:gd name="T37" fmla="*/ 27 h 81"/>
                <a:gd name="T38" fmla="*/ 241 w 509"/>
                <a:gd name="T39" fmla="*/ 12 h 81"/>
                <a:gd name="T40" fmla="*/ 246 w 509"/>
                <a:gd name="T41" fmla="*/ 0 h 81"/>
                <a:gd name="T42" fmla="*/ 258 w 509"/>
                <a:gd name="T43" fmla="*/ 12 h 81"/>
                <a:gd name="T44" fmla="*/ 263 w 509"/>
                <a:gd name="T45" fmla="*/ 27 h 81"/>
                <a:gd name="T46" fmla="*/ 274 w 509"/>
                <a:gd name="T47" fmla="*/ 39 h 81"/>
                <a:gd name="T48" fmla="*/ 280 w 509"/>
                <a:gd name="T49" fmla="*/ 54 h 81"/>
                <a:gd name="T50" fmla="*/ 291 w 509"/>
                <a:gd name="T51" fmla="*/ 66 h 81"/>
                <a:gd name="T52" fmla="*/ 297 w 509"/>
                <a:gd name="T53" fmla="*/ 81 h 81"/>
                <a:gd name="T54" fmla="*/ 314 w 509"/>
                <a:gd name="T55" fmla="*/ 81 h 81"/>
                <a:gd name="T56" fmla="*/ 330 w 509"/>
                <a:gd name="T57" fmla="*/ 81 h 81"/>
                <a:gd name="T58" fmla="*/ 347 w 509"/>
                <a:gd name="T59" fmla="*/ 81 h 81"/>
                <a:gd name="T60" fmla="*/ 364 w 509"/>
                <a:gd name="T61" fmla="*/ 81 h 81"/>
                <a:gd name="T62" fmla="*/ 381 w 509"/>
                <a:gd name="T63" fmla="*/ 81 h 81"/>
                <a:gd name="T64" fmla="*/ 397 w 509"/>
                <a:gd name="T65" fmla="*/ 81 h 81"/>
                <a:gd name="T66" fmla="*/ 414 w 509"/>
                <a:gd name="T67" fmla="*/ 81 h 81"/>
                <a:gd name="T68" fmla="*/ 431 w 509"/>
                <a:gd name="T69" fmla="*/ 81 h 81"/>
                <a:gd name="T70" fmla="*/ 448 w 509"/>
                <a:gd name="T71" fmla="*/ 78 h 81"/>
                <a:gd name="T72" fmla="*/ 459 w 509"/>
                <a:gd name="T73" fmla="*/ 66 h 81"/>
                <a:gd name="T74" fmla="*/ 464 w 509"/>
                <a:gd name="T75" fmla="*/ 51 h 81"/>
                <a:gd name="T76" fmla="*/ 476 w 509"/>
                <a:gd name="T77" fmla="*/ 39 h 81"/>
                <a:gd name="T78" fmla="*/ 481 w 509"/>
                <a:gd name="T79" fmla="*/ 21 h 81"/>
                <a:gd name="T80" fmla="*/ 492 w 509"/>
                <a:gd name="T81" fmla="*/ 12 h 81"/>
                <a:gd name="T82" fmla="*/ 504 w 509"/>
                <a:gd name="T83" fmla="*/ 12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9" h="81">
                  <a:moveTo>
                    <a:pt x="0" y="0"/>
                  </a:moveTo>
                  <a:lnTo>
                    <a:pt x="0" y="6"/>
                  </a:lnTo>
                  <a:lnTo>
                    <a:pt x="6" y="9"/>
                  </a:lnTo>
                  <a:lnTo>
                    <a:pt x="6" y="15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7" y="27"/>
                  </a:lnTo>
                  <a:lnTo>
                    <a:pt x="17" y="33"/>
                  </a:lnTo>
                  <a:lnTo>
                    <a:pt x="23" y="36"/>
                  </a:lnTo>
                  <a:lnTo>
                    <a:pt x="23" y="42"/>
                  </a:lnTo>
                  <a:lnTo>
                    <a:pt x="28" y="45"/>
                  </a:lnTo>
                  <a:lnTo>
                    <a:pt x="28" y="51"/>
                  </a:lnTo>
                  <a:lnTo>
                    <a:pt x="34" y="54"/>
                  </a:lnTo>
                  <a:lnTo>
                    <a:pt x="34" y="60"/>
                  </a:lnTo>
                  <a:lnTo>
                    <a:pt x="40" y="63"/>
                  </a:lnTo>
                  <a:lnTo>
                    <a:pt x="40" y="72"/>
                  </a:lnTo>
                  <a:lnTo>
                    <a:pt x="45" y="75"/>
                  </a:lnTo>
                  <a:lnTo>
                    <a:pt x="45" y="81"/>
                  </a:lnTo>
                  <a:lnTo>
                    <a:pt x="51" y="81"/>
                  </a:lnTo>
                  <a:lnTo>
                    <a:pt x="56" y="81"/>
                  </a:lnTo>
                  <a:lnTo>
                    <a:pt x="62" y="81"/>
                  </a:lnTo>
                  <a:lnTo>
                    <a:pt x="68" y="81"/>
                  </a:lnTo>
                  <a:lnTo>
                    <a:pt x="73" y="81"/>
                  </a:lnTo>
                  <a:lnTo>
                    <a:pt x="79" y="81"/>
                  </a:lnTo>
                  <a:lnTo>
                    <a:pt x="84" y="81"/>
                  </a:lnTo>
                  <a:lnTo>
                    <a:pt x="90" y="81"/>
                  </a:lnTo>
                  <a:lnTo>
                    <a:pt x="96" y="81"/>
                  </a:lnTo>
                  <a:lnTo>
                    <a:pt x="101" y="81"/>
                  </a:lnTo>
                  <a:lnTo>
                    <a:pt x="107" y="81"/>
                  </a:lnTo>
                  <a:lnTo>
                    <a:pt x="112" y="81"/>
                  </a:lnTo>
                  <a:lnTo>
                    <a:pt x="118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5" y="81"/>
                  </a:lnTo>
                  <a:lnTo>
                    <a:pt x="140" y="81"/>
                  </a:lnTo>
                  <a:lnTo>
                    <a:pt x="146" y="81"/>
                  </a:lnTo>
                  <a:lnTo>
                    <a:pt x="151" y="81"/>
                  </a:lnTo>
                  <a:lnTo>
                    <a:pt x="157" y="81"/>
                  </a:lnTo>
                  <a:lnTo>
                    <a:pt x="163" y="81"/>
                  </a:lnTo>
                  <a:lnTo>
                    <a:pt x="168" y="81"/>
                  </a:lnTo>
                  <a:lnTo>
                    <a:pt x="174" y="81"/>
                  </a:lnTo>
                  <a:lnTo>
                    <a:pt x="179" y="81"/>
                  </a:lnTo>
                  <a:lnTo>
                    <a:pt x="185" y="81"/>
                  </a:lnTo>
                  <a:lnTo>
                    <a:pt x="191" y="81"/>
                  </a:lnTo>
                  <a:lnTo>
                    <a:pt x="196" y="81"/>
                  </a:lnTo>
                  <a:lnTo>
                    <a:pt x="202" y="75"/>
                  </a:lnTo>
                  <a:lnTo>
                    <a:pt x="202" y="72"/>
                  </a:lnTo>
                  <a:lnTo>
                    <a:pt x="207" y="69"/>
                  </a:lnTo>
                  <a:lnTo>
                    <a:pt x="207" y="63"/>
                  </a:lnTo>
                  <a:lnTo>
                    <a:pt x="213" y="60"/>
                  </a:lnTo>
                  <a:lnTo>
                    <a:pt x="213" y="54"/>
                  </a:lnTo>
                  <a:lnTo>
                    <a:pt x="219" y="51"/>
                  </a:lnTo>
                  <a:lnTo>
                    <a:pt x="219" y="45"/>
                  </a:lnTo>
                  <a:lnTo>
                    <a:pt x="224" y="42"/>
                  </a:lnTo>
                  <a:lnTo>
                    <a:pt x="224" y="33"/>
                  </a:lnTo>
                  <a:lnTo>
                    <a:pt x="230" y="30"/>
                  </a:lnTo>
                  <a:lnTo>
                    <a:pt x="230" y="27"/>
                  </a:lnTo>
                  <a:lnTo>
                    <a:pt x="235" y="24"/>
                  </a:lnTo>
                  <a:lnTo>
                    <a:pt x="235" y="15"/>
                  </a:lnTo>
                  <a:lnTo>
                    <a:pt x="241" y="12"/>
                  </a:lnTo>
                  <a:lnTo>
                    <a:pt x="241" y="9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52" y="3"/>
                  </a:lnTo>
                  <a:lnTo>
                    <a:pt x="252" y="9"/>
                  </a:lnTo>
                  <a:lnTo>
                    <a:pt x="258" y="12"/>
                  </a:lnTo>
                  <a:lnTo>
                    <a:pt x="258" y="18"/>
                  </a:lnTo>
                  <a:lnTo>
                    <a:pt x="263" y="21"/>
                  </a:lnTo>
                  <a:lnTo>
                    <a:pt x="263" y="27"/>
                  </a:lnTo>
                  <a:lnTo>
                    <a:pt x="269" y="30"/>
                  </a:lnTo>
                  <a:lnTo>
                    <a:pt x="269" y="36"/>
                  </a:lnTo>
                  <a:lnTo>
                    <a:pt x="274" y="39"/>
                  </a:lnTo>
                  <a:lnTo>
                    <a:pt x="274" y="45"/>
                  </a:lnTo>
                  <a:lnTo>
                    <a:pt x="280" y="48"/>
                  </a:lnTo>
                  <a:lnTo>
                    <a:pt x="280" y="54"/>
                  </a:lnTo>
                  <a:lnTo>
                    <a:pt x="286" y="57"/>
                  </a:lnTo>
                  <a:lnTo>
                    <a:pt x="286" y="63"/>
                  </a:lnTo>
                  <a:lnTo>
                    <a:pt x="291" y="66"/>
                  </a:lnTo>
                  <a:lnTo>
                    <a:pt x="291" y="72"/>
                  </a:lnTo>
                  <a:lnTo>
                    <a:pt x="297" y="75"/>
                  </a:lnTo>
                  <a:lnTo>
                    <a:pt x="297" y="81"/>
                  </a:lnTo>
                  <a:lnTo>
                    <a:pt x="302" y="81"/>
                  </a:lnTo>
                  <a:lnTo>
                    <a:pt x="308" y="81"/>
                  </a:lnTo>
                  <a:lnTo>
                    <a:pt x="314" y="81"/>
                  </a:lnTo>
                  <a:lnTo>
                    <a:pt x="319" y="81"/>
                  </a:lnTo>
                  <a:lnTo>
                    <a:pt x="325" y="81"/>
                  </a:lnTo>
                  <a:lnTo>
                    <a:pt x="330" y="81"/>
                  </a:lnTo>
                  <a:lnTo>
                    <a:pt x="336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3" y="81"/>
                  </a:lnTo>
                  <a:lnTo>
                    <a:pt x="358" y="81"/>
                  </a:lnTo>
                  <a:lnTo>
                    <a:pt x="364" y="81"/>
                  </a:lnTo>
                  <a:lnTo>
                    <a:pt x="369" y="81"/>
                  </a:lnTo>
                  <a:lnTo>
                    <a:pt x="375" y="81"/>
                  </a:lnTo>
                  <a:lnTo>
                    <a:pt x="381" y="81"/>
                  </a:lnTo>
                  <a:lnTo>
                    <a:pt x="386" y="81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403" y="81"/>
                  </a:lnTo>
                  <a:lnTo>
                    <a:pt x="409" y="81"/>
                  </a:lnTo>
                  <a:lnTo>
                    <a:pt x="414" y="81"/>
                  </a:lnTo>
                  <a:lnTo>
                    <a:pt x="420" y="81"/>
                  </a:lnTo>
                  <a:lnTo>
                    <a:pt x="425" y="81"/>
                  </a:lnTo>
                  <a:lnTo>
                    <a:pt x="431" y="81"/>
                  </a:lnTo>
                  <a:lnTo>
                    <a:pt x="437" y="81"/>
                  </a:lnTo>
                  <a:lnTo>
                    <a:pt x="442" y="81"/>
                  </a:lnTo>
                  <a:lnTo>
                    <a:pt x="448" y="78"/>
                  </a:lnTo>
                  <a:lnTo>
                    <a:pt x="453" y="75"/>
                  </a:lnTo>
                  <a:lnTo>
                    <a:pt x="453" y="69"/>
                  </a:lnTo>
                  <a:lnTo>
                    <a:pt x="459" y="66"/>
                  </a:lnTo>
                  <a:lnTo>
                    <a:pt x="459" y="60"/>
                  </a:lnTo>
                  <a:lnTo>
                    <a:pt x="464" y="57"/>
                  </a:lnTo>
                  <a:lnTo>
                    <a:pt x="464" y="51"/>
                  </a:lnTo>
                  <a:lnTo>
                    <a:pt x="470" y="48"/>
                  </a:lnTo>
                  <a:lnTo>
                    <a:pt x="470" y="42"/>
                  </a:lnTo>
                  <a:lnTo>
                    <a:pt x="476" y="39"/>
                  </a:lnTo>
                  <a:lnTo>
                    <a:pt x="476" y="33"/>
                  </a:lnTo>
                  <a:lnTo>
                    <a:pt x="481" y="30"/>
                  </a:lnTo>
                  <a:lnTo>
                    <a:pt x="481" y="21"/>
                  </a:lnTo>
                  <a:lnTo>
                    <a:pt x="487" y="18"/>
                  </a:lnTo>
                  <a:lnTo>
                    <a:pt x="487" y="15"/>
                  </a:lnTo>
                  <a:lnTo>
                    <a:pt x="492" y="12"/>
                  </a:lnTo>
                  <a:lnTo>
                    <a:pt x="492" y="3"/>
                  </a:lnTo>
                  <a:lnTo>
                    <a:pt x="504" y="3"/>
                  </a:lnTo>
                  <a:lnTo>
                    <a:pt x="504" y="12"/>
                  </a:lnTo>
                  <a:lnTo>
                    <a:pt x="509" y="15"/>
                  </a:lnTo>
                  <a:lnTo>
                    <a:pt x="509" y="2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45" name="Freeform 186">
              <a:extLst>
                <a:ext uri="{FF2B5EF4-FFF2-40B4-BE49-F238E27FC236}">
                  <a16:creationId xmlns:a16="http://schemas.microsoft.com/office/drawing/2014/main" id="{889BAB0C-F885-6D2D-A5EE-BB7C97B48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" y="3533"/>
              <a:ext cx="509" cy="81"/>
            </a:xfrm>
            <a:custGeom>
              <a:avLst/>
              <a:gdLst>
                <a:gd name="T0" fmla="*/ 6 w 509"/>
                <a:gd name="T1" fmla="*/ 30 h 81"/>
                <a:gd name="T2" fmla="*/ 17 w 509"/>
                <a:gd name="T3" fmla="*/ 42 h 81"/>
                <a:gd name="T4" fmla="*/ 23 w 509"/>
                <a:gd name="T5" fmla="*/ 57 h 81"/>
                <a:gd name="T6" fmla="*/ 34 w 509"/>
                <a:gd name="T7" fmla="*/ 69 h 81"/>
                <a:gd name="T8" fmla="*/ 39 w 509"/>
                <a:gd name="T9" fmla="*/ 81 h 81"/>
                <a:gd name="T10" fmla="*/ 56 w 509"/>
                <a:gd name="T11" fmla="*/ 81 h 81"/>
                <a:gd name="T12" fmla="*/ 73 w 509"/>
                <a:gd name="T13" fmla="*/ 81 h 81"/>
                <a:gd name="T14" fmla="*/ 90 w 509"/>
                <a:gd name="T15" fmla="*/ 81 h 81"/>
                <a:gd name="T16" fmla="*/ 106 w 509"/>
                <a:gd name="T17" fmla="*/ 81 h 81"/>
                <a:gd name="T18" fmla="*/ 123 w 509"/>
                <a:gd name="T19" fmla="*/ 81 h 81"/>
                <a:gd name="T20" fmla="*/ 140 w 509"/>
                <a:gd name="T21" fmla="*/ 81 h 81"/>
                <a:gd name="T22" fmla="*/ 157 w 509"/>
                <a:gd name="T23" fmla="*/ 81 h 81"/>
                <a:gd name="T24" fmla="*/ 174 w 509"/>
                <a:gd name="T25" fmla="*/ 81 h 81"/>
                <a:gd name="T26" fmla="*/ 196 w 509"/>
                <a:gd name="T27" fmla="*/ 75 h 81"/>
                <a:gd name="T28" fmla="*/ 201 w 509"/>
                <a:gd name="T29" fmla="*/ 57 h 81"/>
                <a:gd name="T30" fmla="*/ 213 w 509"/>
                <a:gd name="T31" fmla="*/ 45 h 81"/>
                <a:gd name="T32" fmla="*/ 218 w 509"/>
                <a:gd name="T33" fmla="*/ 30 h 81"/>
                <a:gd name="T34" fmla="*/ 229 w 509"/>
                <a:gd name="T35" fmla="*/ 18 h 81"/>
                <a:gd name="T36" fmla="*/ 235 w 509"/>
                <a:gd name="T37" fmla="*/ 3 h 81"/>
                <a:gd name="T38" fmla="*/ 246 w 509"/>
                <a:gd name="T39" fmla="*/ 9 h 81"/>
                <a:gd name="T40" fmla="*/ 252 w 509"/>
                <a:gd name="T41" fmla="*/ 24 h 81"/>
                <a:gd name="T42" fmla="*/ 263 w 509"/>
                <a:gd name="T43" fmla="*/ 36 h 81"/>
                <a:gd name="T44" fmla="*/ 269 w 509"/>
                <a:gd name="T45" fmla="*/ 51 h 81"/>
                <a:gd name="T46" fmla="*/ 280 w 509"/>
                <a:gd name="T47" fmla="*/ 63 h 81"/>
                <a:gd name="T48" fmla="*/ 285 w 509"/>
                <a:gd name="T49" fmla="*/ 78 h 81"/>
                <a:gd name="T50" fmla="*/ 302 w 509"/>
                <a:gd name="T51" fmla="*/ 81 h 81"/>
                <a:gd name="T52" fmla="*/ 319 w 509"/>
                <a:gd name="T53" fmla="*/ 81 h 81"/>
                <a:gd name="T54" fmla="*/ 336 w 509"/>
                <a:gd name="T55" fmla="*/ 81 h 81"/>
                <a:gd name="T56" fmla="*/ 352 w 509"/>
                <a:gd name="T57" fmla="*/ 81 h 81"/>
                <a:gd name="T58" fmla="*/ 369 w 509"/>
                <a:gd name="T59" fmla="*/ 81 h 81"/>
                <a:gd name="T60" fmla="*/ 386 w 509"/>
                <a:gd name="T61" fmla="*/ 81 h 81"/>
                <a:gd name="T62" fmla="*/ 403 w 509"/>
                <a:gd name="T63" fmla="*/ 81 h 81"/>
                <a:gd name="T64" fmla="*/ 419 w 509"/>
                <a:gd name="T65" fmla="*/ 81 h 81"/>
                <a:gd name="T66" fmla="*/ 436 w 509"/>
                <a:gd name="T67" fmla="*/ 81 h 81"/>
                <a:gd name="T68" fmla="*/ 447 w 509"/>
                <a:gd name="T69" fmla="*/ 69 h 81"/>
                <a:gd name="T70" fmla="*/ 453 w 509"/>
                <a:gd name="T71" fmla="*/ 54 h 81"/>
                <a:gd name="T72" fmla="*/ 464 w 509"/>
                <a:gd name="T73" fmla="*/ 42 h 81"/>
                <a:gd name="T74" fmla="*/ 470 w 509"/>
                <a:gd name="T75" fmla="*/ 27 h 81"/>
                <a:gd name="T76" fmla="*/ 481 w 509"/>
                <a:gd name="T77" fmla="*/ 15 h 81"/>
                <a:gd name="T78" fmla="*/ 487 w 509"/>
                <a:gd name="T79" fmla="*/ 0 h 81"/>
                <a:gd name="T80" fmla="*/ 498 w 509"/>
                <a:gd name="T81" fmla="*/ 12 h 81"/>
                <a:gd name="T82" fmla="*/ 503 w 509"/>
                <a:gd name="T83" fmla="*/ 27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9" h="81">
                  <a:moveTo>
                    <a:pt x="0" y="21"/>
                  </a:moveTo>
                  <a:lnTo>
                    <a:pt x="6" y="24"/>
                  </a:lnTo>
                  <a:lnTo>
                    <a:pt x="6" y="30"/>
                  </a:lnTo>
                  <a:lnTo>
                    <a:pt x="11" y="33"/>
                  </a:lnTo>
                  <a:lnTo>
                    <a:pt x="11" y="39"/>
                  </a:lnTo>
                  <a:lnTo>
                    <a:pt x="17" y="42"/>
                  </a:lnTo>
                  <a:lnTo>
                    <a:pt x="17" y="48"/>
                  </a:lnTo>
                  <a:lnTo>
                    <a:pt x="23" y="51"/>
                  </a:lnTo>
                  <a:lnTo>
                    <a:pt x="23" y="57"/>
                  </a:lnTo>
                  <a:lnTo>
                    <a:pt x="28" y="60"/>
                  </a:lnTo>
                  <a:lnTo>
                    <a:pt x="28" y="66"/>
                  </a:lnTo>
                  <a:lnTo>
                    <a:pt x="34" y="69"/>
                  </a:lnTo>
                  <a:lnTo>
                    <a:pt x="34" y="75"/>
                  </a:lnTo>
                  <a:lnTo>
                    <a:pt x="45" y="81"/>
                  </a:lnTo>
                  <a:lnTo>
                    <a:pt x="39" y="81"/>
                  </a:lnTo>
                  <a:lnTo>
                    <a:pt x="45" y="81"/>
                  </a:lnTo>
                  <a:lnTo>
                    <a:pt x="51" y="81"/>
                  </a:lnTo>
                  <a:lnTo>
                    <a:pt x="56" y="81"/>
                  </a:lnTo>
                  <a:lnTo>
                    <a:pt x="62" y="81"/>
                  </a:lnTo>
                  <a:lnTo>
                    <a:pt x="67" y="81"/>
                  </a:lnTo>
                  <a:lnTo>
                    <a:pt x="73" y="81"/>
                  </a:lnTo>
                  <a:lnTo>
                    <a:pt x="78" y="81"/>
                  </a:lnTo>
                  <a:lnTo>
                    <a:pt x="84" y="81"/>
                  </a:lnTo>
                  <a:lnTo>
                    <a:pt x="90" y="81"/>
                  </a:lnTo>
                  <a:lnTo>
                    <a:pt x="95" y="81"/>
                  </a:lnTo>
                  <a:lnTo>
                    <a:pt x="101" y="81"/>
                  </a:lnTo>
                  <a:lnTo>
                    <a:pt x="106" y="81"/>
                  </a:lnTo>
                  <a:lnTo>
                    <a:pt x="112" y="81"/>
                  </a:lnTo>
                  <a:lnTo>
                    <a:pt x="118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4" y="81"/>
                  </a:lnTo>
                  <a:lnTo>
                    <a:pt x="140" y="81"/>
                  </a:lnTo>
                  <a:lnTo>
                    <a:pt x="146" y="81"/>
                  </a:lnTo>
                  <a:lnTo>
                    <a:pt x="151" y="81"/>
                  </a:lnTo>
                  <a:lnTo>
                    <a:pt x="157" y="81"/>
                  </a:lnTo>
                  <a:lnTo>
                    <a:pt x="162" y="81"/>
                  </a:lnTo>
                  <a:lnTo>
                    <a:pt x="168" y="81"/>
                  </a:lnTo>
                  <a:lnTo>
                    <a:pt x="174" y="81"/>
                  </a:lnTo>
                  <a:lnTo>
                    <a:pt x="179" y="81"/>
                  </a:lnTo>
                  <a:lnTo>
                    <a:pt x="185" y="81"/>
                  </a:lnTo>
                  <a:lnTo>
                    <a:pt x="196" y="75"/>
                  </a:lnTo>
                  <a:lnTo>
                    <a:pt x="196" y="66"/>
                  </a:lnTo>
                  <a:lnTo>
                    <a:pt x="201" y="63"/>
                  </a:lnTo>
                  <a:lnTo>
                    <a:pt x="201" y="57"/>
                  </a:lnTo>
                  <a:lnTo>
                    <a:pt x="207" y="54"/>
                  </a:lnTo>
                  <a:lnTo>
                    <a:pt x="207" y="48"/>
                  </a:lnTo>
                  <a:lnTo>
                    <a:pt x="213" y="45"/>
                  </a:lnTo>
                  <a:lnTo>
                    <a:pt x="213" y="39"/>
                  </a:lnTo>
                  <a:lnTo>
                    <a:pt x="218" y="36"/>
                  </a:lnTo>
                  <a:lnTo>
                    <a:pt x="218" y="30"/>
                  </a:lnTo>
                  <a:lnTo>
                    <a:pt x="224" y="27"/>
                  </a:lnTo>
                  <a:lnTo>
                    <a:pt x="224" y="21"/>
                  </a:lnTo>
                  <a:lnTo>
                    <a:pt x="229" y="18"/>
                  </a:lnTo>
                  <a:lnTo>
                    <a:pt x="229" y="12"/>
                  </a:lnTo>
                  <a:lnTo>
                    <a:pt x="235" y="9"/>
                  </a:lnTo>
                  <a:lnTo>
                    <a:pt x="235" y="3"/>
                  </a:lnTo>
                  <a:lnTo>
                    <a:pt x="241" y="0"/>
                  </a:lnTo>
                  <a:lnTo>
                    <a:pt x="241" y="6"/>
                  </a:lnTo>
                  <a:lnTo>
                    <a:pt x="246" y="9"/>
                  </a:lnTo>
                  <a:lnTo>
                    <a:pt x="246" y="15"/>
                  </a:lnTo>
                  <a:lnTo>
                    <a:pt x="252" y="18"/>
                  </a:lnTo>
                  <a:lnTo>
                    <a:pt x="252" y="24"/>
                  </a:lnTo>
                  <a:lnTo>
                    <a:pt x="257" y="27"/>
                  </a:lnTo>
                  <a:lnTo>
                    <a:pt x="257" y="33"/>
                  </a:lnTo>
                  <a:lnTo>
                    <a:pt x="263" y="36"/>
                  </a:lnTo>
                  <a:lnTo>
                    <a:pt x="263" y="42"/>
                  </a:lnTo>
                  <a:lnTo>
                    <a:pt x="269" y="45"/>
                  </a:lnTo>
                  <a:lnTo>
                    <a:pt x="269" y="51"/>
                  </a:lnTo>
                  <a:lnTo>
                    <a:pt x="274" y="54"/>
                  </a:lnTo>
                  <a:lnTo>
                    <a:pt x="274" y="60"/>
                  </a:lnTo>
                  <a:lnTo>
                    <a:pt x="280" y="63"/>
                  </a:lnTo>
                  <a:lnTo>
                    <a:pt x="280" y="69"/>
                  </a:lnTo>
                  <a:lnTo>
                    <a:pt x="285" y="72"/>
                  </a:lnTo>
                  <a:lnTo>
                    <a:pt x="285" y="78"/>
                  </a:lnTo>
                  <a:lnTo>
                    <a:pt x="291" y="81"/>
                  </a:lnTo>
                  <a:lnTo>
                    <a:pt x="296" y="81"/>
                  </a:lnTo>
                  <a:lnTo>
                    <a:pt x="302" y="81"/>
                  </a:lnTo>
                  <a:lnTo>
                    <a:pt x="308" y="81"/>
                  </a:lnTo>
                  <a:lnTo>
                    <a:pt x="313" y="81"/>
                  </a:lnTo>
                  <a:lnTo>
                    <a:pt x="319" y="81"/>
                  </a:lnTo>
                  <a:lnTo>
                    <a:pt x="324" y="81"/>
                  </a:lnTo>
                  <a:lnTo>
                    <a:pt x="330" y="81"/>
                  </a:lnTo>
                  <a:lnTo>
                    <a:pt x="336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2" y="81"/>
                  </a:lnTo>
                  <a:lnTo>
                    <a:pt x="358" y="81"/>
                  </a:lnTo>
                  <a:lnTo>
                    <a:pt x="364" y="81"/>
                  </a:lnTo>
                  <a:lnTo>
                    <a:pt x="369" y="81"/>
                  </a:lnTo>
                  <a:lnTo>
                    <a:pt x="375" y="81"/>
                  </a:lnTo>
                  <a:lnTo>
                    <a:pt x="380" y="81"/>
                  </a:lnTo>
                  <a:lnTo>
                    <a:pt x="386" y="81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403" y="81"/>
                  </a:lnTo>
                  <a:lnTo>
                    <a:pt x="408" y="81"/>
                  </a:lnTo>
                  <a:lnTo>
                    <a:pt x="414" y="81"/>
                  </a:lnTo>
                  <a:lnTo>
                    <a:pt x="419" y="81"/>
                  </a:lnTo>
                  <a:lnTo>
                    <a:pt x="425" y="81"/>
                  </a:lnTo>
                  <a:lnTo>
                    <a:pt x="431" y="81"/>
                  </a:lnTo>
                  <a:lnTo>
                    <a:pt x="436" y="81"/>
                  </a:lnTo>
                  <a:lnTo>
                    <a:pt x="442" y="78"/>
                  </a:lnTo>
                  <a:lnTo>
                    <a:pt x="442" y="72"/>
                  </a:lnTo>
                  <a:lnTo>
                    <a:pt x="447" y="69"/>
                  </a:lnTo>
                  <a:lnTo>
                    <a:pt x="447" y="63"/>
                  </a:lnTo>
                  <a:lnTo>
                    <a:pt x="453" y="60"/>
                  </a:lnTo>
                  <a:lnTo>
                    <a:pt x="453" y="54"/>
                  </a:lnTo>
                  <a:lnTo>
                    <a:pt x="459" y="51"/>
                  </a:lnTo>
                  <a:lnTo>
                    <a:pt x="459" y="45"/>
                  </a:lnTo>
                  <a:lnTo>
                    <a:pt x="464" y="42"/>
                  </a:lnTo>
                  <a:lnTo>
                    <a:pt x="464" y="36"/>
                  </a:lnTo>
                  <a:lnTo>
                    <a:pt x="470" y="33"/>
                  </a:lnTo>
                  <a:lnTo>
                    <a:pt x="470" y="27"/>
                  </a:lnTo>
                  <a:lnTo>
                    <a:pt x="475" y="24"/>
                  </a:lnTo>
                  <a:lnTo>
                    <a:pt x="475" y="18"/>
                  </a:lnTo>
                  <a:lnTo>
                    <a:pt x="481" y="15"/>
                  </a:lnTo>
                  <a:lnTo>
                    <a:pt x="481" y="9"/>
                  </a:lnTo>
                  <a:lnTo>
                    <a:pt x="487" y="6"/>
                  </a:lnTo>
                  <a:lnTo>
                    <a:pt x="487" y="0"/>
                  </a:lnTo>
                  <a:lnTo>
                    <a:pt x="492" y="3"/>
                  </a:lnTo>
                  <a:lnTo>
                    <a:pt x="492" y="9"/>
                  </a:lnTo>
                  <a:lnTo>
                    <a:pt x="498" y="12"/>
                  </a:lnTo>
                  <a:lnTo>
                    <a:pt x="498" y="15"/>
                  </a:lnTo>
                  <a:lnTo>
                    <a:pt x="503" y="18"/>
                  </a:lnTo>
                  <a:lnTo>
                    <a:pt x="503" y="27"/>
                  </a:lnTo>
                  <a:lnTo>
                    <a:pt x="509" y="30"/>
                  </a:lnTo>
                  <a:lnTo>
                    <a:pt x="509" y="36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46" name="Freeform 187">
              <a:extLst>
                <a:ext uri="{FF2B5EF4-FFF2-40B4-BE49-F238E27FC236}">
                  <a16:creationId xmlns:a16="http://schemas.microsoft.com/office/drawing/2014/main" id="{9CB3FD36-BF93-6B82-7C74-D028248E5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7" y="3533"/>
              <a:ext cx="503" cy="81"/>
            </a:xfrm>
            <a:custGeom>
              <a:avLst/>
              <a:gdLst>
                <a:gd name="T0" fmla="*/ 6 w 503"/>
                <a:gd name="T1" fmla="*/ 45 h 81"/>
                <a:gd name="T2" fmla="*/ 17 w 503"/>
                <a:gd name="T3" fmla="*/ 57 h 81"/>
                <a:gd name="T4" fmla="*/ 22 w 503"/>
                <a:gd name="T5" fmla="*/ 72 h 81"/>
                <a:gd name="T6" fmla="*/ 33 w 503"/>
                <a:gd name="T7" fmla="*/ 81 h 81"/>
                <a:gd name="T8" fmla="*/ 50 w 503"/>
                <a:gd name="T9" fmla="*/ 81 h 81"/>
                <a:gd name="T10" fmla="*/ 67 w 503"/>
                <a:gd name="T11" fmla="*/ 81 h 81"/>
                <a:gd name="T12" fmla="*/ 84 w 503"/>
                <a:gd name="T13" fmla="*/ 81 h 81"/>
                <a:gd name="T14" fmla="*/ 101 w 503"/>
                <a:gd name="T15" fmla="*/ 81 h 81"/>
                <a:gd name="T16" fmla="*/ 117 w 503"/>
                <a:gd name="T17" fmla="*/ 81 h 81"/>
                <a:gd name="T18" fmla="*/ 134 w 503"/>
                <a:gd name="T19" fmla="*/ 81 h 81"/>
                <a:gd name="T20" fmla="*/ 151 w 503"/>
                <a:gd name="T21" fmla="*/ 81 h 81"/>
                <a:gd name="T22" fmla="*/ 168 w 503"/>
                <a:gd name="T23" fmla="*/ 81 h 81"/>
                <a:gd name="T24" fmla="*/ 184 w 503"/>
                <a:gd name="T25" fmla="*/ 75 h 81"/>
                <a:gd name="T26" fmla="*/ 190 w 503"/>
                <a:gd name="T27" fmla="*/ 60 h 81"/>
                <a:gd name="T28" fmla="*/ 201 w 503"/>
                <a:gd name="T29" fmla="*/ 51 h 81"/>
                <a:gd name="T30" fmla="*/ 207 w 503"/>
                <a:gd name="T31" fmla="*/ 36 h 81"/>
                <a:gd name="T32" fmla="*/ 218 w 503"/>
                <a:gd name="T33" fmla="*/ 21 h 81"/>
                <a:gd name="T34" fmla="*/ 224 w 503"/>
                <a:gd name="T35" fmla="*/ 6 h 81"/>
                <a:gd name="T36" fmla="*/ 229 w 503"/>
                <a:gd name="T37" fmla="*/ 3 h 81"/>
                <a:gd name="T38" fmla="*/ 240 w 503"/>
                <a:gd name="T39" fmla="*/ 12 h 81"/>
                <a:gd name="T40" fmla="*/ 246 w 503"/>
                <a:gd name="T41" fmla="*/ 27 h 81"/>
                <a:gd name="T42" fmla="*/ 257 w 503"/>
                <a:gd name="T43" fmla="*/ 42 h 81"/>
                <a:gd name="T44" fmla="*/ 263 w 503"/>
                <a:gd name="T45" fmla="*/ 57 h 81"/>
                <a:gd name="T46" fmla="*/ 274 w 503"/>
                <a:gd name="T47" fmla="*/ 69 h 81"/>
                <a:gd name="T48" fmla="*/ 279 w 503"/>
                <a:gd name="T49" fmla="*/ 81 h 81"/>
                <a:gd name="T50" fmla="*/ 296 w 503"/>
                <a:gd name="T51" fmla="*/ 81 h 81"/>
                <a:gd name="T52" fmla="*/ 313 w 503"/>
                <a:gd name="T53" fmla="*/ 81 h 81"/>
                <a:gd name="T54" fmla="*/ 330 w 503"/>
                <a:gd name="T55" fmla="*/ 81 h 81"/>
                <a:gd name="T56" fmla="*/ 347 w 503"/>
                <a:gd name="T57" fmla="*/ 81 h 81"/>
                <a:gd name="T58" fmla="*/ 363 w 503"/>
                <a:gd name="T59" fmla="*/ 81 h 81"/>
                <a:gd name="T60" fmla="*/ 380 w 503"/>
                <a:gd name="T61" fmla="*/ 81 h 81"/>
                <a:gd name="T62" fmla="*/ 397 w 503"/>
                <a:gd name="T63" fmla="*/ 81 h 81"/>
                <a:gd name="T64" fmla="*/ 414 w 503"/>
                <a:gd name="T65" fmla="*/ 81 h 81"/>
                <a:gd name="T66" fmla="*/ 430 w 503"/>
                <a:gd name="T67" fmla="*/ 78 h 81"/>
                <a:gd name="T68" fmla="*/ 442 w 503"/>
                <a:gd name="T69" fmla="*/ 63 h 81"/>
                <a:gd name="T70" fmla="*/ 447 w 503"/>
                <a:gd name="T71" fmla="*/ 48 h 81"/>
                <a:gd name="T72" fmla="*/ 458 w 503"/>
                <a:gd name="T73" fmla="*/ 39 h 81"/>
                <a:gd name="T74" fmla="*/ 464 w 503"/>
                <a:gd name="T75" fmla="*/ 24 h 81"/>
                <a:gd name="T76" fmla="*/ 475 w 503"/>
                <a:gd name="T77" fmla="*/ 9 h 81"/>
                <a:gd name="T78" fmla="*/ 481 w 503"/>
                <a:gd name="T79" fmla="*/ 0 h 81"/>
                <a:gd name="T80" fmla="*/ 486 w 503"/>
                <a:gd name="T81" fmla="*/ 12 h 81"/>
                <a:gd name="T82" fmla="*/ 497 w 503"/>
                <a:gd name="T83" fmla="*/ 24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3" h="81">
                  <a:moveTo>
                    <a:pt x="0" y="36"/>
                  </a:moveTo>
                  <a:lnTo>
                    <a:pt x="6" y="39"/>
                  </a:lnTo>
                  <a:lnTo>
                    <a:pt x="6" y="45"/>
                  </a:lnTo>
                  <a:lnTo>
                    <a:pt x="11" y="48"/>
                  </a:lnTo>
                  <a:lnTo>
                    <a:pt x="11" y="54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22" y="66"/>
                  </a:lnTo>
                  <a:lnTo>
                    <a:pt x="22" y="72"/>
                  </a:lnTo>
                  <a:lnTo>
                    <a:pt x="28" y="75"/>
                  </a:lnTo>
                  <a:lnTo>
                    <a:pt x="28" y="81"/>
                  </a:lnTo>
                  <a:lnTo>
                    <a:pt x="33" y="81"/>
                  </a:lnTo>
                  <a:lnTo>
                    <a:pt x="39" y="81"/>
                  </a:lnTo>
                  <a:lnTo>
                    <a:pt x="45" y="81"/>
                  </a:lnTo>
                  <a:lnTo>
                    <a:pt x="50" y="81"/>
                  </a:lnTo>
                  <a:lnTo>
                    <a:pt x="56" y="81"/>
                  </a:lnTo>
                  <a:lnTo>
                    <a:pt x="61" y="81"/>
                  </a:lnTo>
                  <a:lnTo>
                    <a:pt x="67" y="81"/>
                  </a:lnTo>
                  <a:lnTo>
                    <a:pt x="73" y="81"/>
                  </a:lnTo>
                  <a:lnTo>
                    <a:pt x="78" y="81"/>
                  </a:lnTo>
                  <a:lnTo>
                    <a:pt x="84" y="81"/>
                  </a:lnTo>
                  <a:lnTo>
                    <a:pt x="89" y="81"/>
                  </a:lnTo>
                  <a:lnTo>
                    <a:pt x="95" y="81"/>
                  </a:lnTo>
                  <a:lnTo>
                    <a:pt x="101" y="81"/>
                  </a:lnTo>
                  <a:lnTo>
                    <a:pt x="106" y="81"/>
                  </a:lnTo>
                  <a:lnTo>
                    <a:pt x="112" y="81"/>
                  </a:lnTo>
                  <a:lnTo>
                    <a:pt x="117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4" y="81"/>
                  </a:lnTo>
                  <a:lnTo>
                    <a:pt x="140" y="81"/>
                  </a:lnTo>
                  <a:lnTo>
                    <a:pt x="145" y="81"/>
                  </a:lnTo>
                  <a:lnTo>
                    <a:pt x="151" y="81"/>
                  </a:lnTo>
                  <a:lnTo>
                    <a:pt x="156" y="81"/>
                  </a:lnTo>
                  <a:lnTo>
                    <a:pt x="162" y="81"/>
                  </a:lnTo>
                  <a:lnTo>
                    <a:pt x="168" y="81"/>
                  </a:lnTo>
                  <a:lnTo>
                    <a:pt x="173" y="81"/>
                  </a:lnTo>
                  <a:lnTo>
                    <a:pt x="179" y="78"/>
                  </a:lnTo>
                  <a:lnTo>
                    <a:pt x="184" y="75"/>
                  </a:lnTo>
                  <a:lnTo>
                    <a:pt x="184" y="72"/>
                  </a:lnTo>
                  <a:lnTo>
                    <a:pt x="190" y="69"/>
                  </a:lnTo>
                  <a:lnTo>
                    <a:pt x="190" y="60"/>
                  </a:lnTo>
                  <a:lnTo>
                    <a:pt x="196" y="57"/>
                  </a:lnTo>
                  <a:lnTo>
                    <a:pt x="196" y="54"/>
                  </a:lnTo>
                  <a:lnTo>
                    <a:pt x="201" y="51"/>
                  </a:lnTo>
                  <a:lnTo>
                    <a:pt x="201" y="42"/>
                  </a:lnTo>
                  <a:lnTo>
                    <a:pt x="207" y="39"/>
                  </a:lnTo>
                  <a:lnTo>
                    <a:pt x="207" y="36"/>
                  </a:lnTo>
                  <a:lnTo>
                    <a:pt x="212" y="33"/>
                  </a:lnTo>
                  <a:lnTo>
                    <a:pt x="212" y="24"/>
                  </a:lnTo>
                  <a:lnTo>
                    <a:pt x="218" y="21"/>
                  </a:lnTo>
                  <a:lnTo>
                    <a:pt x="218" y="15"/>
                  </a:lnTo>
                  <a:lnTo>
                    <a:pt x="224" y="12"/>
                  </a:lnTo>
                  <a:lnTo>
                    <a:pt x="224" y="6"/>
                  </a:lnTo>
                  <a:lnTo>
                    <a:pt x="229" y="3"/>
                  </a:lnTo>
                  <a:lnTo>
                    <a:pt x="229" y="0"/>
                  </a:lnTo>
                  <a:lnTo>
                    <a:pt x="229" y="3"/>
                  </a:lnTo>
                  <a:lnTo>
                    <a:pt x="235" y="6"/>
                  </a:lnTo>
                  <a:lnTo>
                    <a:pt x="235" y="9"/>
                  </a:lnTo>
                  <a:lnTo>
                    <a:pt x="240" y="12"/>
                  </a:lnTo>
                  <a:lnTo>
                    <a:pt x="240" y="21"/>
                  </a:lnTo>
                  <a:lnTo>
                    <a:pt x="246" y="24"/>
                  </a:lnTo>
                  <a:lnTo>
                    <a:pt x="246" y="27"/>
                  </a:lnTo>
                  <a:lnTo>
                    <a:pt x="252" y="30"/>
                  </a:lnTo>
                  <a:lnTo>
                    <a:pt x="252" y="39"/>
                  </a:lnTo>
                  <a:lnTo>
                    <a:pt x="257" y="42"/>
                  </a:lnTo>
                  <a:lnTo>
                    <a:pt x="257" y="45"/>
                  </a:lnTo>
                  <a:lnTo>
                    <a:pt x="263" y="48"/>
                  </a:lnTo>
                  <a:lnTo>
                    <a:pt x="263" y="57"/>
                  </a:lnTo>
                  <a:lnTo>
                    <a:pt x="268" y="60"/>
                  </a:lnTo>
                  <a:lnTo>
                    <a:pt x="268" y="66"/>
                  </a:lnTo>
                  <a:lnTo>
                    <a:pt x="274" y="69"/>
                  </a:lnTo>
                  <a:lnTo>
                    <a:pt x="274" y="75"/>
                  </a:lnTo>
                  <a:lnTo>
                    <a:pt x="285" y="81"/>
                  </a:lnTo>
                  <a:lnTo>
                    <a:pt x="279" y="81"/>
                  </a:lnTo>
                  <a:lnTo>
                    <a:pt x="285" y="81"/>
                  </a:lnTo>
                  <a:lnTo>
                    <a:pt x="291" y="81"/>
                  </a:lnTo>
                  <a:lnTo>
                    <a:pt x="296" y="81"/>
                  </a:lnTo>
                  <a:lnTo>
                    <a:pt x="302" y="81"/>
                  </a:lnTo>
                  <a:lnTo>
                    <a:pt x="307" y="81"/>
                  </a:lnTo>
                  <a:lnTo>
                    <a:pt x="313" y="81"/>
                  </a:lnTo>
                  <a:lnTo>
                    <a:pt x="319" y="81"/>
                  </a:lnTo>
                  <a:lnTo>
                    <a:pt x="324" y="81"/>
                  </a:lnTo>
                  <a:lnTo>
                    <a:pt x="330" y="81"/>
                  </a:lnTo>
                  <a:lnTo>
                    <a:pt x="335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2" y="81"/>
                  </a:lnTo>
                  <a:lnTo>
                    <a:pt x="358" y="81"/>
                  </a:lnTo>
                  <a:lnTo>
                    <a:pt x="363" y="81"/>
                  </a:lnTo>
                  <a:lnTo>
                    <a:pt x="369" y="81"/>
                  </a:lnTo>
                  <a:lnTo>
                    <a:pt x="374" y="81"/>
                  </a:lnTo>
                  <a:lnTo>
                    <a:pt x="380" y="81"/>
                  </a:lnTo>
                  <a:lnTo>
                    <a:pt x="386" y="81"/>
                  </a:lnTo>
                  <a:lnTo>
                    <a:pt x="391" y="81"/>
                  </a:lnTo>
                  <a:lnTo>
                    <a:pt x="397" y="81"/>
                  </a:lnTo>
                  <a:lnTo>
                    <a:pt x="402" y="81"/>
                  </a:lnTo>
                  <a:lnTo>
                    <a:pt x="408" y="81"/>
                  </a:lnTo>
                  <a:lnTo>
                    <a:pt x="414" y="81"/>
                  </a:lnTo>
                  <a:lnTo>
                    <a:pt x="419" y="81"/>
                  </a:lnTo>
                  <a:lnTo>
                    <a:pt x="425" y="81"/>
                  </a:lnTo>
                  <a:lnTo>
                    <a:pt x="430" y="78"/>
                  </a:lnTo>
                  <a:lnTo>
                    <a:pt x="436" y="75"/>
                  </a:lnTo>
                  <a:lnTo>
                    <a:pt x="436" y="66"/>
                  </a:lnTo>
                  <a:lnTo>
                    <a:pt x="442" y="63"/>
                  </a:lnTo>
                  <a:lnTo>
                    <a:pt x="442" y="60"/>
                  </a:lnTo>
                  <a:lnTo>
                    <a:pt x="447" y="57"/>
                  </a:lnTo>
                  <a:lnTo>
                    <a:pt x="447" y="48"/>
                  </a:lnTo>
                  <a:lnTo>
                    <a:pt x="453" y="45"/>
                  </a:lnTo>
                  <a:lnTo>
                    <a:pt x="453" y="42"/>
                  </a:lnTo>
                  <a:lnTo>
                    <a:pt x="458" y="39"/>
                  </a:lnTo>
                  <a:lnTo>
                    <a:pt x="458" y="30"/>
                  </a:lnTo>
                  <a:lnTo>
                    <a:pt x="464" y="27"/>
                  </a:lnTo>
                  <a:lnTo>
                    <a:pt x="464" y="24"/>
                  </a:lnTo>
                  <a:lnTo>
                    <a:pt x="470" y="21"/>
                  </a:lnTo>
                  <a:lnTo>
                    <a:pt x="470" y="12"/>
                  </a:lnTo>
                  <a:lnTo>
                    <a:pt x="475" y="9"/>
                  </a:lnTo>
                  <a:lnTo>
                    <a:pt x="475" y="6"/>
                  </a:lnTo>
                  <a:lnTo>
                    <a:pt x="481" y="3"/>
                  </a:lnTo>
                  <a:lnTo>
                    <a:pt x="481" y="0"/>
                  </a:lnTo>
                  <a:lnTo>
                    <a:pt x="481" y="3"/>
                  </a:lnTo>
                  <a:lnTo>
                    <a:pt x="486" y="6"/>
                  </a:lnTo>
                  <a:lnTo>
                    <a:pt x="486" y="12"/>
                  </a:lnTo>
                  <a:lnTo>
                    <a:pt x="492" y="15"/>
                  </a:lnTo>
                  <a:lnTo>
                    <a:pt x="492" y="21"/>
                  </a:lnTo>
                  <a:lnTo>
                    <a:pt x="497" y="24"/>
                  </a:lnTo>
                  <a:lnTo>
                    <a:pt x="497" y="30"/>
                  </a:lnTo>
                  <a:lnTo>
                    <a:pt x="503" y="3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47" name="Freeform 188">
              <a:extLst>
                <a:ext uri="{FF2B5EF4-FFF2-40B4-BE49-F238E27FC236}">
                  <a16:creationId xmlns:a16="http://schemas.microsoft.com/office/drawing/2014/main" id="{5D0D7949-A8B2-7609-E8C0-6487C2A8A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0" y="3533"/>
              <a:ext cx="514" cy="81"/>
            </a:xfrm>
            <a:custGeom>
              <a:avLst/>
              <a:gdLst>
                <a:gd name="T0" fmla="*/ 6 w 514"/>
                <a:gd name="T1" fmla="*/ 42 h 81"/>
                <a:gd name="T2" fmla="*/ 11 w 514"/>
                <a:gd name="T3" fmla="*/ 57 h 81"/>
                <a:gd name="T4" fmla="*/ 22 w 514"/>
                <a:gd name="T5" fmla="*/ 69 h 81"/>
                <a:gd name="T6" fmla="*/ 34 w 514"/>
                <a:gd name="T7" fmla="*/ 81 h 81"/>
                <a:gd name="T8" fmla="*/ 50 w 514"/>
                <a:gd name="T9" fmla="*/ 81 h 81"/>
                <a:gd name="T10" fmla="*/ 67 w 514"/>
                <a:gd name="T11" fmla="*/ 81 h 81"/>
                <a:gd name="T12" fmla="*/ 84 w 514"/>
                <a:gd name="T13" fmla="*/ 81 h 81"/>
                <a:gd name="T14" fmla="*/ 101 w 514"/>
                <a:gd name="T15" fmla="*/ 81 h 81"/>
                <a:gd name="T16" fmla="*/ 117 w 514"/>
                <a:gd name="T17" fmla="*/ 81 h 81"/>
                <a:gd name="T18" fmla="*/ 134 w 514"/>
                <a:gd name="T19" fmla="*/ 81 h 81"/>
                <a:gd name="T20" fmla="*/ 151 w 514"/>
                <a:gd name="T21" fmla="*/ 81 h 81"/>
                <a:gd name="T22" fmla="*/ 168 w 514"/>
                <a:gd name="T23" fmla="*/ 81 h 81"/>
                <a:gd name="T24" fmla="*/ 179 w 514"/>
                <a:gd name="T25" fmla="*/ 75 h 81"/>
                <a:gd name="T26" fmla="*/ 190 w 514"/>
                <a:gd name="T27" fmla="*/ 63 h 81"/>
                <a:gd name="T28" fmla="*/ 196 w 514"/>
                <a:gd name="T29" fmla="*/ 48 h 81"/>
                <a:gd name="T30" fmla="*/ 207 w 514"/>
                <a:gd name="T31" fmla="*/ 33 h 81"/>
                <a:gd name="T32" fmla="*/ 213 w 514"/>
                <a:gd name="T33" fmla="*/ 18 h 81"/>
                <a:gd name="T34" fmla="*/ 224 w 514"/>
                <a:gd name="T35" fmla="*/ 9 h 81"/>
                <a:gd name="T36" fmla="*/ 235 w 514"/>
                <a:gd name="T37" fmla="*/ 15 h 81"/>
                <a:gd name="T38" fmla="*/ 246 w 514"/>
                <a:gd name="T39" fmla="*/ 27 h 81"/>
                <a:gd name="T40" fmla="*/ 252 w 514"/>
                <a:gd name="T41" fmla="*/ 42 h 81"/>
                <a:gd name="T42" fmla="*/ 263 w 514"/>
                <a:gd name="T43" fmla="*/ 54 h 81"/>
                <a:gd name="T44" fmla="*/ 268 w 514"/>
                <a:gd name="T45" fmla="*/ 69 h 81"/>
                <a:gd name="T46" fmla="*/ 280 w 514"/>
                <a:gd name="T47" fmla="*/ 81 h 81"/>
                <a:gd name="T48" fmla="*/ 296 w 514"/>
                <a:gd name="T49" fmla="*/ 81 h 81"/>
                <a:gd name="T50" fmla="*/ 313 w 514"/>
                <a:gd name="T51" fmla="*/ 81 h 81"/>
                <a:gd name="T52" fmla="*/ 330 w 514"/>
                <a:gd name="T53" fmla="*/ 81 h 81"/>
                <a:gd name="T54" fmla="*/ 347 w 514"/>
                <a:gd name="T55" fmla="*/ 81 h 81"/>
                <a:gd name="T56" fmla="*/ 363 w 514"/>
                <a:gd name="T57" fmla="*/ 81 h 81"/>
                <a:gd name="T58" fmla="*/ 380 w 514"/>
                <a:gd name="T59" fmla="*/ 81 h 81"/>
                <a:gd name="T60" fmla="*/ 397 w 514"/>
                <a:gd name="T61" fmla="*/ 81 h 81"/>
                <a:gd name="T62" fmla="*/ 414 w 514"/>
                <a:gd name="T63" fmla="*/ 81 h 81"/>
                <a:gd name="T64" fmla="*/ 431 w 514"/>
                <a:gd name="T65" fmla="*/ 78 h 81"/>
                <a:gd name="T66" fmla="*/ 436 w 514"/>
                <a:gd name="T67" fmla="*/ 63 h 81"/>
                <a:gd name="T68" fmla="*/ 447 w 514"/>
                <a:gd name="T69" fmla="*/ 51 h 81"/>
                <a:gd name="T70" fmla="*/ 453 w 514"/>
                <a:gd name="T71" fmla="*/ 36 h 81"/>
                <a:gd name="T72" fmla="*/ 464 w 514"/>
                <a:gd name="T73" fmla="*/ 24 h 81"/>
                <a:gd name="T74" fmla="*/ 470 w 514"/>
                <a:gd name="T75" fmla="*/ 6 h 81"/>
                <a:gd name="T76" fmla="*/ 481 w 514"/>
                <a:gd name="T77" fmla="*/ 9 h 81"/>
                <a:gd name="T78" fmla="*/ 492 w 514"/>
                <a:gd name="T79" fmla="*/ 21 h 81"/>
                <a:gd name="T80" fmla="*/ 498 w 514"/>
                <a:gd name="T81" fmla="*/ 36 h 81"/>
                <a:gd name="T82" fmla="*/ 509 w 514"/>
                <a:gd name="T83" fmla="*/ 48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14" h="81">
                  <a:moveTo>
                    <a:pt x="0" y="33"/>
                  </a:moveTo>
                  <a:lnTo>
                    <a:pt x="0" y="39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1" y="51"/>
                  </a:lnTo>
                  <a:lnTo>
                    <a:pt x="11" y="57"/>
                  </a:lnTo>
                  <a:lnTo>
                    <a:pt x="17" y="60"/>
                  </a:lnTo>
                  <a:lnTo>
                    <a:pt x="17" y="66"/>
                  </a:lnTo>
                  <a:lnTo>
                    <a:pt x="22" y="69"/>
                  </a:lnTo>
                  <a:lnTo>
                    <a:pt x="22" y="78"/>
                  </a:lnTo>
                  <a:lnTo>
                    <a:pt x="28" y="81"/>
                  </a:lnTo>
                  <a:lnTo>
                    <a:pt x="34" y="81"/>
                  </a:lnTo>
                  <a:lnTo>
                    <a:pt x="39" y="81"/>
                  </a:lnTo>
                  <a:lnTo>
                    <a:pt x="45" y="81"/>
                  </a:lnTo>
                  <a:lnTo>
                    <a:pt x="50" y="81"/>
                  </a:lnTo>
                  <a:lnTo>
                    <a:pt x="56" y="81"/>
                  </a:lnTo>
                  <a:lnTo>
                    <a:pt x="62" y="81"/>
                  </a:lnTo>
                  <a:lnTo>
                    <a:pt x="67" y="81"/>
                  </a:lnTo>
                  <a:lnTo>
                    <a:pt x="73" y="81"/>
                  </a:lnTo>
                  <a:lnTo>
                    <a:pt x="78" y="81"/>
                  </a:lnTo>
                  <a:lnTo>
                    <a:pt x="84" y="81"/>
                  </a:lnTo>
                  <a:lnTo>
                    <a:pt x="90" y="81"/>
                  </a:lnTo>
                  <a:lnTo>
                    <a:pt x="95" y="81"/>
                  </a:lnTo>
                  <a:lnTo>
                    <a:pt x="101" y="81"/>
                  </a:lnTo>
                  <a:lnTo>
                    <a:pt x="106" y="81"/>
                  </a:lnTo>
                  <a:lnTo>
                    <a:pt x="112" y="81"/>
                  </a:lnTo>
                  <a:lnTo>
                    <a:pt x="117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4" y="81"/>
                  </a:lnTo>
                  <a:lnTo>
                    <a:pt x="140" y="81"/>
                  </a:lnTo>
                  <a:lnTo>
                    <a:pt x="145" y="81"/>
                  </a:lnTo>
                  <a:lnTo>
                    <a:pt x="151" y="81"/>
                  </a:lnTo>
                  <a:lnTo>
                    <a:pt x="157" y="81"/>
                  </a:lnTo>
                  <a:lnTo>
                    <a:pt x="162" y="81"/>
                  </a:lnTo>
                  <a:lnTo>
                    <a:pt x="168" y="81"/>
                  </a:lnTo>
                  <a:lnTo>
                    <a:pt x="173" y="81"/>
                  </a:lnTo>
                  <a:lnTo>
                    <a:pt x="179" y="78"/>
                  </a:lnTo>
                  <a:lnTo>
                    <a:pt x="179" y="75"/>
                  </a:lnTo>
                  <a:lnTo>
                    <a:pt x="185" y="72"/>
                  </a:lnTo>
                  <a:lnTo>
                    <a:pt x="185" y="66"/>
                  </a:lnTo>
                  <a:lnTo>
                    <a:pt x="190" y="63"/>
                  </a:lnTo>
                  <a:lnTo>
                    <a:pt x="190" y="57"/>
                  </a:lnTo>
                  <a:lnTo>
                    <a:pt x="196" y="54"/>
                  </a:lnTo>
                  <a:lnTo>
                    <a:pt x="196" y="48"/>
                  </a:lnTo>
                  <a:lnTo>
                    <a:pt x="201" y="45"/>
                  </a:lnTo>
                  <a:lnTo>
                    <a:pt x="201" y="36"/>
                  </a:lnTo>
                  <a:lnTo>
                    <a:pt x="207" y="33"/>
                  </a:lnTo>
                  <a:lnTo>
                    <a:pt x="207" y="30"/>
                  </a:lnTo>
                  <a:lnTo>
                    <a:pt x="213" y="27"/>
                  </a:lnTo>
                  <a:lnTo>
                    <a:pt x="213" y="18"/>
                  </a:lnTo>
                  <a:lnTo>
                    <a:pt x="218" y="15"/>
                  </a:lnTo>
                  <a:lnTo>
                    <a:pt x="218" y="12"/>
                  </a:lnTo>
                  <a:lnTo>
                    <a:pt x="224" y="9"/>
                  </a:lnTo>
                  <a:lnTo>
                    <a:pt x="224" y="0"/>
                  </a:lnTo>
                  <a:lnTo>
                    <a:pt x="235" y="6"/>
                  </a:lnTo>
                  <a:lnTo>
                    <a:pt x="235" y="15"/>
                  </a:lnTo>
                  <a:lnTo>
                    <a:pt x="240" y="18"/>
                  </a:lnTo>
                  <a:lnTo>
                    <a:pt x="240" y="24"/>
                  </a:lnTo>
                  <a:lnTo>
                    <a:pt x="246" y="27"/>
                  </a:lnTo>
                  <a:lnTo>
                    <a:pt x="246" y="33"/>
                  </a:lnTo>
                  <a:lnTo>
                    <a:pt x="252" y="36"/>
                  </a:lnTo>
                  <a:lnTo>
                    <a:pt x="252" y="42"/>
                  </a:lnTo>
                  <a:lnTo>
                    <a:pt x="257" y="45"/>
                  </a:lnTo>
                  <a:lnTo>
                    <a:pt x="257" y="51"/>
                  </a:lnTo>
                  <a:lnTo>
                    <a:pt x="263" y="54"/>
                  </a:lnTo>
                  <a:lnTo>
                    <a:pt x="263" y="60"/>
                  </a:lnTo>
                  <a:lnTo>
                    <a:pt x="268" y="63"/>
                  </a:lnTo>
                  <a:lnTo>
                    <a:pt x="268" y="69"/>
                  </a:lnTo>
                  <a:lnTo>
                    <a:pt x="274" y="72"/>
                  </a:lnTo>
                  <a:lnTo>
                    <a:pt x="274" y="78"/>
                  </a:lnTo>
                  <a:lnTo>
                    <a:pt x="280" y="81"/>
                  </a:lnTo>
                  <a:lnTo>
                    <a:pt x="285" y="81"/>
                  </a:lnTo>
                  <a:lnTo>
                    <a:pt x="291" y="81"/>
                  </a:lnTo>
                  <a:lnTo>
                    <a:pt x="296" y="81"/>
                  </a:lnTo>
                  <a:lnTo>
                    <a:pt x="302" y="81"/>
                  </a:lnTo>
                  <a:lnTo>
                    <a:pt x="308" y="81"/>
                  </a:lnTo>
                  <a:lnTo>
                    <a:pt x="313" y="81"/>
                  </a:lnTo>
                  <a:lnTo>
                    <a:pt x="319" y="81"/>
                  </a:lnTo>
                  <a:lnTo>
                    <a:pt x="324" y="81"/>
                  </a:lnTo>
                  <a:lnTo>
                    <a:pt x="330" y="81"/>
                  </a:lnTo>
                  <a:lnTo>
                    <a:pt x="336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2" y="81"/>
                  </a:lnTo>
                  <a:lnTo>
                    <a:pt x="358" y="81"/>
                  </a:lnTo>
                  <a:lnTo>
                    <a:pt x="363" y="81"/>
                  </a:lnTo>
                  <a:lnTo>
                    <a:pt x="369" y="81"/>
                  </a:lnTo>
                  <a:lnTo>
                    <a:pt x="375" y="81"/>
                  </a:lnTo>
                  <a:lnTo>
                    <a:pt x="380" y="81"/>
                  </a:lnTo>
                  <a:lnTo>
                    <a:pt x="386" y="81"/>
                  </a:lnTo>
                  <a:lnTo>
                    <a:pt x="391" y="81"/>
                  </a:lnTo>
                  <a:lnTo>
                    <a:pt x="397" y="81"/>
                  </a:lnTo>
                  <a:lnTo>
                    <a:pt x="403" y="81"/>
                  </a:lnTo>
                  <a:lnTo>
                    <a:pt x="408" y="81"/>
                  </a:lnTo>
                  <a:lnTo>
                    <a:pt x="414" y="81"/>
                  </a:lnTo>
                  <a:lnTo>
                    <a:pt x="419" y="81"/>
                  </a:lnTo>
                  <a:lnTo>
                    <a:pt x="425" y="81"/>
                  </a:lnTo>
                  <a:lnTo>
                    <a:pt x="431" y="78"/>
                  </a:lnTo>
                  <a:lnTo>
                    <a:pt x="431" y="72"/>
                  </a:lnTo>
                  <a:lnTo>
                    <a:pt x="436" y="69"/>
                  </a:lnTo>
                  <a:lnTo>
                    <a:pt x="436" y="63"/>
                  </a:lnTo>
                  <a:lnTo>
                    <a:pt x="442" y="60"/>
                  </a:lnTo>
                  <a:lnTo>
                    <a:pt x="442" y="54"/>
                  </a:lnTo>
                  <a:lnTo>
                    <a:pt x="447" y="51"/>
                  </a:lnTo>
                  <a:lnTo>
                    <a:pt x="447" y="45"/>
                  </a:lnTo>
                  <a:lnTo>
                    <a:pt x="453" y="42"/>
                  </a:lnTo>
                  <a:lnTo>
                    <a:pt x="453" y="36"/>
                  </a:lnTo>
                  <a:lnTo>
                    <a:pt x="458" y="33"/>
                  </a:lnTo>
                  <a:lnTo>
                    <a:pt x="458" y="27"/>
                  </a:lnTo>
                  <a:lnTo>
                    <a:pt x="464" y="24"/>
                  </a:lnTo>
                  <a:lnTo>
                    <a:pt x="464" y="18"/>
                  </a:lnTo>
                  <a:lnTo>
                    <a:pt x="470" y="15"/>
                  </a:lnTo>
                  <a:lnTo>
                    <a:pt x="470" y="6"/>
                  </a:lnTo>
                  <a:lnTo>
                    <a:pt x="481" y="0"/>
                  </a:lnTo>
                  <a:lnTo>
                    <a:pt x="475" y="0"/>
                  </a:lnTo>
                  <a:lnTo>
                    <a:pt x="481" y="9"/>
                  </a:lnTo>
                  <a:lnTo>
                    <a:pt x="486" y="12"/>
                  </a:lnTo>
                  <a:lnTo>
                    <a:pt x="486" y="18"/>
                  </a:lnTo>
                  <a:lnTo>
                    <a:pt x="492" y="21"/>
                  </a:lnTo>
                  <a:lnTo>
                    <a:pt x="492" y="27"/>
                  </a:lnTo>
                  <a:lnTo>
                    <a:pt x="498" y="30"/>
                  </a:lnTo>
                  <a:lnTo>
                    <a:pt x="498" y="36"/>
                  </a:lnTo>
                  <a:lnTo>
                    <a:pt x="503" y="39"/>
                  </a:lnTo>
                  <a:lnTo>
                    <a:pt x="503" y="45"/>
                  </a:lnTo>
                  <a:lnTo>
                    <a:pt x="509" y="48"/>
                  </a:lnTo>
                  <a:lnTo>
                    <a:pt x="509" y="54"/>
                  </a:lnTo>
                  <a:lnTo>
                    <a:pt x="514" y="5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48" name="Freeform 189">
              <a:extLst>
                <a:ext uri="{FF2B5EF4-FFF2-40B4-BE49-F238E27FC236}">
                  <a16:creationId xmlns:a16="http://schemas.microsoft.com/office/drawing/2014/main" id="{47559B35-AF62-8324-CE32-A1A571519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4" y="3533"/>
              <a:ext cx="504" cy="81"/>
            </a:xfrm>
            <a:custGeom>
              <a:avLst/>
              <a:gdLst>
                <a:gd name="T0" fmla="*/ 6 w 504"/>
                <a:gd name="T1" fmla="*/ 66 h 81"/>
                <a:gd name="T2" fmla="*/ 12 w 504"/>
                <a:gd name="T3" fmla="*/ 81 h 81"/>
                <a:gd name="T4" fmla="*/ 28 w 504"/>
                <a:gd name="T5" fmla="*/ 81 h 81"/>
                <a:gd name="T6" fmla="*/ 45 w 504"/>
                <a:gd name="T7" fmla="*/ 81 h 81"/>
                <a:gd name="T8" fmla="*/ 62 w 504"/>
                <a:gd name="T9" fmla="*/ 81 h 81"/>
                <a:gd name="T10" fmla="*/ 79 w 504"/>
                <a:gd name="T11" fmla="*/ 81 h 81"/>
                <a:gd name="T12" fmla="*/ 95 w 504"/>
                <a:gd name="T13" fmla="*/ 81 h 81"/>
                <a:gd name="T14" fmla="*/ 112 w 504"/>
                <a:gd name="T15" fmla="*/ 81 h 81"/>
                <a:gd name="T16" fmla="*/ 129 w 504"/>
                <a:gd name="T17" fmla="*/ 81 h 81"/>
                <a:gd name="T18" fmla="*/ 146 w 504"/>
                <a:gd name="T19" fmla="*/ 81 h 81"/>
                <a:gd name="T20" fmla="*/ 163 w 504"/>
                <a:gd name="T21" fmla="*/ 78 h 81"/>
                <a:gd name="T22" fmla="*/ 174 w 504"/>
                <a:gd name="T23" fmla="*/ 66 h 81"/>
                <a:gd name="T24" fmla="*/ 179 w 504"/>
                <a:gd name="T25" fmla="*/ 51 h 81"/>
                <a:gd name="T26" fmla="*/ 190 w 504"/>
                <a:gd name="T27" fmla="*/ 39 h 81"/>
                <a:gd name="T28" fmla="*/ 196 w 504"/>
                <a:gd name="T29" fmla="*/ 24 h 81"/>
                <a:gd name="T30" fmla="*/ 207 w 504"/>
                <a:gd name="T31" fmla="*/ 12 h 81"/>
                <a:gd name="T32" fmla="*/ 213 w 504"/>
                <a:gd name="T33" fmla="*/ 0 h 81"/>
                <a:gd name="T34" fmla="*/ 218 w 504"/>
                <a:gd name="T35" fmla="*/ 12 h 81"/>
                <a:gd name="T36" fmla="*/ 230 w 504"/>
                <a:gd name="T37" fmla="*/ 24 h 81"/>
                <a:gd name="T38" fmla="*/ 235 w 504"/>
                <a:gd name="T39" fmla="*/ 39 h 81"/>
                <a:gd name="T40" fmla="*/ 246 w 504"/>
                <a:gd name="T41" fmla="*/ 51 h 81"/>
                <a:gd name="T42" fmla="*/ 252 w 504"/>
                <a:gd name="T43" fmla="*/ 66 h 81"/>
                <a:gd name="T44" fmla="*/ 269 w 504"/>
                <a:gd name="T45" fmla="*/ 81 h 81"/>
                <a:gd name="T46" fmla="*/ 274 w 504"/>
                <a:gd name="T47" fmla="*/ 81 h 81"/>
                <a:gd name="T48" fmla="*/ 291 w 504"/>
                <a:gd name="T49" fmla="*/ 81 h 81"/>
                <a:gd name="T50" fmla="*/ 308 w 504"/>
                <a:gd name="T51" fmla="*/ 81 h 81"/>
                <a:gd name="T52" fmla="*/ 325 w 504"/>
                <a:gd name="T53" fmla="*/ 81 h 81"/>
                <a:gd name="T54" fmla="*/ 341 w 504"/>
                <a:gd name="T55" fmla="*/ 81 h 81"/>
                <a:gd name="T56" fmla="*/ 358 w 504"/>
                <a:gd name="T57" fmla="*/ 81 h 81"/>
                <a:gd name="T58" fmla="*/ 375 w 504"/>
                <a:gd name="T59" fmla="*/ 81 h 81"/>
                <a:gd name="T60" fmla="*/ 392 w 504"/>
                <a:gd name="T61" fmla="*/ 81 h 81"/>
                <a:gd name="T62" fmla="*/ 408 w 504"/>
                <a:gd name="T63" fmla="*/ 81 h 81"/>
                <a:gd name="T64" fmla="*/ 425 w 504"/>
                <a:gd name="T65" fmla="*/ 63 h 81"/>
                <a:gd name="T66" fmla="*/ 431 w 504"/>
                <a:gd name="T67" fmla="*/ 48 h 81"/>
                <a:gd name="T68" fmla="*/ 442 w 504"/>
                <a:gd name="T69" fmla="*/ 36 h 81"/>
                <a:gd name="T70" fmla="*/ 448 w 504"/>
                <a:gd name="T71" fmla="*/ 21 h 81"/>
                <a:gd name="T72" fmla="*/ 459 w 504"/>
                <a:gd name="T73" fmla="*/ 9 h 81"/>
                <a:gd name="T74" fmla="*/ 464 w 504"/>
                <a:gd name="T75" fmla="*/ 6 h 81"/>
                <a:gd name="T76" fmla="*/ 476 w 504"/>
                <a:gd name="T77" fmla="*/ 15 h 81"/>
                <a:gd name="T78" fmla="*/ 481 w 504"/>
                <a:gd name="T79" fmla="*/ 33 h 81"/>
                <a:gd name="T80" fmla="*/ 492 w 504"/>
                <a:gd name="T81" fmla="*/ 45 h 81"/>
                <a:gd name="T82" fmla="*/ 498 w 504"/>
                <a:gd name="T83" fmla="*/ 60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4" h="81">
                  <a:moveTo>
                    <a:pt x="0" y="57"/>
                  </a:moveTo>
                  <a:lnTo>
                    <a:pt x="0" y="63"/>
                  </a:lnTo>
                  <a:lnTo>
                    <a:pt x="6" y="66"/>
                  </a:lnTo>
                  <a:lnTo>
                    <a:pt x="6" y="72"/>
                  </a:lnTo>
                  <a:lnTo>
                    <a:pt x="12" y="75"/>
                  </a:lnTo>
                  <a:lnTo>
                    <a:pt x="12" y="81"/>
                  </a:lnTo>
                  <a:lnTo>
                    <a:pt x="17" y="81"/>
                  </a:lnTo>
                  <a:lnTo>
                    <a:pt x="23" y="81"/>
                  </a:lnTo>
                  <a:lnTo>
                    <a:pt x="28" y="81"/>
                  </a:lnTo>
                  <a:lnTo>
                    <a:pt x="34" y="81"/>
                  </a:lnTo>
                  <a:lnTo>
                    <a:pt x="40" y="81"/>
                  </a:lnTo>
                  <a:lnTo>
                    <a:pt x="45" y="81"/>
                  </a:lnTo>
                  <a:lnTo>
                    <a:pt x="51" y="81"/>
                  </a:lnTo>
                  <a:lnTo>
                    <a:pt x="56" y="81"/>
                  </a:lnTo>
                  <a:lnTo>
                    <a:pt x="62" y="81"/>
                  </a:lnTo>
                  <a:lnTo>
                    <a:pt x="67" y="81"/>
                  </a:lnTo>
                  <a:lnTo>
                    <a:pt x="73" y="81"/>
                  </a:lnTo>
                  <a:lnTo>
                    <a:pt x="79" y="81"/>
                  </a:lnTo>
                  <a:lnTo>
                    <a:pt x="84" y="81"/>
                  </a:lnTo>
                  <a:lnTo>
                    <a:pt x="90" y="81"/>
                  </a:lnTo>
                  <a:lnTo>
                    <a:pt x="95" y="81"/>
                  </a:lnTo>
                  <a:lnTo>
                    <a:pt x="101" y="81"/>
                  </a:lnTo>
                  <a:lnTo>
                    <a:pt x="107" y="81"/>
                  </a:lnTo>
                  <a:lnTo>
                    <a:pt x="112" y="81"/>
                  </a:lnTo>
                  <a:lnTo>
                    <a:pt x="118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5" y="81"/>
                  </a:lnTo>
                  <a:lnTo>
                    <a:pt x="140" y="81"/>
                  </a:lnTo>
                  <a:lnTo>
                    <a:pt x="146" y="81"/>
                  </a:lnTo>
                  <a:lnTo>
                    <a:pt x="151" y="81"/>
                  </a:lnTo>
                  <a:lnTo>
                    <a:pt x="157" y="81"/>
                  </a:lnTo>
                  <a:lnTo>
                    <a:pt x="163" y="78"/>
                  </a:lnTo>
                  <a:lnTo>
                    <a:pt x="168" y="75"/>
                  </a:lnTo>
                  <a:lnTo>
                    <a:pt x="168" y="69"/>
                  </a:lnTo>
                  <a:lnTo>
                    <a:pt x="174" y="66"/>
                  </a:lnTo>
                  <a:lnTo>
                    <a:pt x="174" y="60"/>
                  </a:lnTo>
                  <a:lnTo>
                    <a:pt x="179" y="57"/>
                  </a:lnTo>
                  <a:lnTo>
                    <a:pt x="179" y="51"/>
                  </a:lnTo>
                  <a:lnTo>
                    <a:pt x="185" y="48"/>
                  </a:lnTo>
                  <a:lnTo>
                    <a:pt x="185" y="42"/>
                  </a:lnTo>
                  <a:lnTo>
                    <a:pt x="190" y="39"/>
                  </a:lnTo>
                  <a:lnTo>
                    <a:pt x="190" y="33"/>
                  </a:lnTo>
                  <a:lnTo>
                    <a:pt x="196" y="30"/>
                  </a:lnTo>
                  <a:lnTo>
                    <a:pt x="196" y="24"/>
                  </a:lnTo>
                  <a:lnTo>
                    <a:pt x="202" y="21"/>
                  </a:lnTo>
                  <a:lnTo>
                    <a:pt x="202" y="15"/>
                  </a:lnTo>
                  <a:lnTo>
                    <a:pt x="207" y="12"/>
                  </a:lnTo>
                  <a:lnTo>
                    <a:pt x="207" y="6"/>
                  </a:lnTo>
                  <a:lnTo>
                    <a:pt x="213" y="3"/>
                  </a:lnTo>
                  <a:lnTo>
                    <a:pt x="213" y="0"/>
                  </a:lnTo>
                  <a:lnTo>
                    <a:pt x="213" y="3"/>
                  </a:lnTo>
                  <a:lnTo>
                    <a:pt x="218" y="6"/>
                  </a:lnTo>
                  <a:lnTo>
                    <a:pt x="218" y="12"/>
                  </a:lnTo>
                  <a:lnTo>
                    <a:pt x="224" y="15"/>
                  </a:lnTo>
                  <a:lnTo>
                    <a:pt x="224" y="21"/>
                  </a:lnTo>
                  <a:lnTo>
                    <a:pt x="230" y="24"/>
                  </a:lnTo>
                  <a:lnTo>
                    <a:pt x="230" y="30"/>
                  </a:lnTo>
                  <a:lnTo>
                    <a:pt x="235" y="33"/>
                  </a:lnTo>
                  <a:lnTo>
                    <a:pt x="235" y="39"/>
                  </a:lnTo>
                  <a:lnTo>
                    <a:pt x="241" y="42"/>
                  </a:lnTo>
                  <a:lnTo>
                    <a:pt x="241" y="48"/>
                  </a:lnTo>
                  <a:lnTo>
                    <a:pt x="246" y="51"/>
                  </a:lnTo>
                  <a:lnTo>
                    <a:pt x="246" y="57"/>
                  </a:lnTo>
                  <a:lnTo>
                    <a:pt x="252" y="60"/>
                  </a:lnTo>
                  <a:lnTo>
                    <a:pt x="252" y="66"/>
                  </a:lnTo>
                  <a:lnTo>
                    <a:pt x="258" y="69"/>
                  </a:lnTo>
                  <a:lnTo>
                    <a:pt x="258" y="75"/>
                  </a:lnTo>
                  <a:lnTo>
                    <a:pt x="269" y="81"/>
                  </a:lnTo>
                  <a:lnTo>
                    <a:pt x="263" y="81"/>
                  </a:lnTo>
                  <a:lnTo>
                    <a:pt x="269" y="81"/>
                  </a:lnTo>
                  <a:lnTo>
                    <a:pt x="274" y="81"/>
                  </a:lnTo>
                  <a:lnTo>
                    <a:pt x="280" y="81"/>
                  </a:lnTo>
                  <a:lnTo>
                    <a:pt x="286" y="81"/>
                  </a:lnTo>
                  <a:lnTo>
                    <a:pt x="291" y="81"/>
                  </a:lnTo>
                  <a:lnTo>
                    <a:pt x="297" y="81"/>
                  </a:lnTo>
                  <a:lnTo>
                    <a:pt x="302" y="81"/>
                  </a:lnTo>
                  <a:lnTo>
                    <a:pt x="308" y="81"/>
                  </a:lnTo>
                  <a:lnTo>
                    <a:pt x="313" y="81"/>
                  </a:lnTo>
                  <a:lnTo>
                    <a:pt x="319" y="81"/>
                  </a:lnTo>
                  <a:lnTo>
                    <a:pt x="325" y="81"/>
                  </a:lnTo>
                  <a:lnTo>
                    <a:pt x="330" y="81"/>
                  </a:lnTo>
                  <a:lnTo>
                    <a:pt x="336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3" y="81"/>
                  </a:lnTo>
                  <a:lnTo>
                    <a:pt x="358" y="81"/>
                  </a:lnTo>
                  <a:lnTo>
                    <a:pt x="364" y="81"/>
                  </a:lnTo>
                  <a:lnTo>
                    <a:pt x="369" y="81"/>
                  </a:lnTo>
                  <a:lnTo>
                    <a:pt x="375" y="81"/>
                  </a:lnTo>
                  <a:lnTo>
                    <a:pt x="381" y="81"/>
                  </a:lnTo>
                  <a:lnTo>
                    <a:pt x="386" y="81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403" y="81"/>
                  </a:lnTo>
                  <a:lnTo>
                    <a:pt x="408" y="81"/>
                  </a:lnTo>
                  <a:lnTo>
                    <a:pt x="420" y="75"/>
                  </a:lnTo>
                  <a:lnTo>
                    <a:pt x="420" y="66"/>
                  </a:lnTo>
                  <a:lnTo>
                    <a:pt x="425" y="63"/>
                  </a:lnTo>
                  <a:lnTo>
                    <a:pt x="425" y="57"/>
                  </a:lnTo>
                  <a:lnTo>
                    <a:pt x="431" y="54"/>
                  </a:lnTo>
                  <a:lnTo>
                    <a:pt x="431" y="48"/>
                  </a:lnTo>
                  <a:lnTo>
                    <a:pt x="436" y="45"/>
                  </a:lnTo>
                  <a:lnTo>
                    <a:pt x="436" y="39"/>
                  </a:lnTo>
                  <a:lnTo>
                    <a:pt x="442" y="36"/>
                  </a:lnTo>
                  <a:lnTo>
                    <a:pt x="442" y="30"/>
                  </a:lnTo>
                  <a:lnTo>
                    <a:pt x="448" y="27"/>
                  </a:lnTo>
                  <a:lnTo>
                    <a:pt x="448" y="21"/>
                  </a:lnTo>
                  <a:lnTo>
                    <a:pt x="453" y="18"/>
                  </a:lnTo>
                  <a:lnTo>
                    <a:pt x="453" y="12"/>
                  </a:lnTo>
                  <a:lnTo>
                    <a:pt x="459" y="9"/>
                  </a:lnTo>
                  <a:lnTo>
                    <a:pt x="459" y="3"/>
                  </a:lnTo>
                  <a:lnTo>
                    <a:pt x="464" y="0"/>
                  </a:lnTo>
                  <a:lnTo>
                    <a:pt x="464" y="6"/>
                  </a:lnTo>
                  <a:lnTo>
                    <a:pt x="470" y="9"/>
                  </a:lnTo>
                  <a:lnTo>
                    <a:pt x="470" y="12"/>
                  </a:lnTo>
                  <a:lnTo>
                    <a:pt x="476" y="15"/>
                  </a:lnTo>
                  <a:lnTo>
                    <a:pt x="476" y="24"/>
                  </a:lnTo>
                  <a:lnTo>
                    <a:pt x="481" y="27"/>
                  </a:lnTo>
                  <a:lnTo>
                    <a:pt x="481" y="33"/>
                  </a:lnTo>
                  <a:lnTo>
                    <a:pt x="487" y="36"/>
                  </a:lnTo>
                  <a:lnTo>
                    <a:pt x="487" y="42"/>
                  </a:lnTo>
                  <a:lnTo>
                    <a:pt x="492" y="45"/>
                  </a:lnTo>
                  <a:lnTo>
                    <a:pt x="492" y="51"/>
                  </a:lnTo>
                  <a:lnTo>
                    <a:pt x="498" y="54"/>
                  </a:lnTo>
                  <a:lnTo>
                    <a:pt x="498" y="60"/>
                  </a:lnTo>
                  <a:lnTo>
                    <a:pt x="504" y="63"/>
                  </a:lnTo>
                  <a:lnTo>
                    <a:pt x="504" y="6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49" name="Freeform 190">
              <a:extLst>
                <a:ext uri="{FF2B5EF4-FFF2-40B4-BE49-F238E27FC236}">
                  <a16:creationId xmlns:a16="http://schemas.microsoft.com/office/drawing/2014/main" id="{6F1C2FA5-B401-C908-244B-FDD36E1FD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" y="3533"/>
              <a:ext cx="508" cy="81"/>
            </a:xfrm>
            <a:custGeom>
              <a:avLst/>
              <a:gdLst>
                <a:gd name="T0" fmla="*/ 5 w 508"/>
                <a:gd name="T1" fmla="*/ 78 h 81"/>
                <a:gd name="T2" fmla="*/ 22 w 508"/>
                <a:gd name="T3" fmla="*/ 81 h 81"/>
                <a:gd name="T4" fmla="*/ 39 w 508"/>
                <a:gd name="T5" fmla="*/ 81 h 81"/>
                <a:gd name="T6" fmla="*/ 55 w 508"/>
                <a:gd name="T7" fmla="*/ 81 h 81"/>
                <a:gd name="T8" fmla="*/ 72 w 508"/>
                <a:gd name="T9" fmla="*/ 81 h 81"/>
                <a:gd name="T10" fmla="*/ 89 w 508"/>
                <a:gd name="T11" fmla="*/ 81 h 81"/>
                <a:gd name="T12" fmla="*/ 106 w 508"/>
                <a:gd name="T13" fmla="*/ 81 h 81"/>
                <a:gd name="T14" fmla="*/ 123 w 508"/>
                <a:gd name="T15" fmla="*/ 81 h 81"/>
                <a:gd name="T16" fmla="*/ 139 w 508"/>
                <a:gd name="T17" fmla="*/ 81 h 81"/>
                <a:gd name="T18" fmla="*/ 156 w 508"/>
                <a:gd name="T19" fmla="*/ 81 h 81"/>
                <a:gd name="T20" fmla="*/ 167 w 508"/>
                <a:gd name="T21" fmla="*/ 72 h 81"/>
                <a:gd name="T22" fmla="*/ 173 w 508"/>
                <a:gd name="T23" fmla="*/ 57 h 81"/>
                <a:gd name="T24" fmla="*/ 184 w 508"/>
                <a:gd name="T25" fmla="*/ 42 h 81"/>
                <a:gd name="T26" fmla="*/ 190 w 508"/>
                <a:gd name="T27" fmla="*/ 27 h 81"/>
                <a:gd name="T28" fmla="*/ 201 w 508"/>
                <a:gd name="T29" fmla="*/ 15 h 81"/>
                <a:gd name="T30" fmla="*/ 206 w 508"/>
                <a:gd name="T31" fmla="*/ 0 h 81"/>
                <a:gd name="T32" fmla="*/ 218 w 508"/>
                <a:gd name="T33" fmla="*/ 9 h 81"/>
                <a:gd name="T34" fmla="*/ 223 w 508"/>
                <a:gd name="T35" fmla="*/ 24 h 81"/>
                <a:gd name="T36" fmla="*/ 234 w 508"/>
                <a:gd name="T37" fmla="*/ 39 h 81"/>
                <a:gd name="T38" fmla="*/ 240 w 508"/>
                <a:gd name="T39" fmla="*/ 54 h 81"/>
                <a:gd name="T40" fmla="*/ 251 w 508"/>
                <a:gd name="T41" fmla="*/ 66 h 81"/>
                <a:gd name="T42" fmla="*/ 257 w 508"/>
                <a:gd name="T43" fmla="*/ 81 h 81"/>
                <a:gd name="T44" fmla="*/ 273 w 508"/>
                <a:gd name="T45" fmla="*/ 81 h 81"/>
                <a:gd name="T46" fmla="*/ 290 w 508"/>
                <a:gd name="T47" fmla="*/ 81 h 81"/>
                <a:gd name="T48" fmla="*/ 307 w 508"/>
                <a:gd name="T49" fmla="*/ 81 h 81"/>
                <a:gd name="T50" fmla="*/ 324 w 508"/>
                <a:gd name="T51" fmla="*/ 81 h 81"/>
                <a:gd name="T52" fmla="*/ 341 w 508"/>
                <a:gd name="T53" fmla="*/ 81 h 81"/>
                <a:gd name="T54" fmla="*/ 357 w 508"/>
                <a:gd name="T55" fmla="*/ 81 h 81"/>
                <a:gd name="T56" fmla="*/ 374 w 508"/>
                <a:gd name="T57" fmla="*/ 81 h 81"/>
                <a:gd name="T58" fmla="*/ 391 w 508"/>
                <a:gd name="T59" fmla="*/ 81 h 81"/>
                <a:gd name="T60" fmla="*/ 408 w 508"/>
                <a:gd name="T61" fmla="*/ 81 h 81"/>
                <a:gd name="T62" fmla="*/ 419 w 508"/>
                <a:gd name="T63" fmla="*/ 69 h 81"/>
                <a:gd name="T64" fmla="*/ 424 w 508"/>
                <a:gd name="T65" fmla="*/ 51 h 81"/>
                <a:gd name="T66" fmla="*/ 436 w 508"/>
                <a:gd name="T67" fmla="*/ 42 h 81"/>
                <a:gd name="T68" fmla="*/ 441 w 508"/>
                <a:gd name="T69" fmla="*/ 27 h 81"/>
                <a:gd name="T70" fmla="*/ 452 w 508"/>
                <a:gd name="T71" fmla="*/ 12 h 81"/>
                <a:gd name="T72" fmla="*/ 458 w 508"/>
                <a:gd name="T73" fmla="*/ 0 h 81"/>
                <a:gd name="T74" fmla="*/ 469 w 508"/>
                <a:gd name="T75" fmla="*/ 12 h 81"/>
                <a:gd name="T76" fmla="*/ 475 w 508"/>
                <a:gd name="T77" fmla="*/ 27 h 81"/>
                <a:gd name="T78" fmla="*/ 486 w 508"/>
                <a:gd name="T79" fmla="*/ 39 h 81"/>
                <a:gd name="T80" fmla="*/ 491 w 508"/>
                <a:gd name="T81" fmla="*/ 54 h 81"/>
                <a:gd name="T82" fmla="*/ 503 w 508"/>
                <a:gd name="T83" fmla="*/ 66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8" h="81">
                  <a:moveTo>
                    <a:pt x="0" y="69"/>
                  </a:moveTo>
                  <a:lnTo>
                    <a:pt x="5" y="72"/>
                  </a:lnTo>
                  <a:lnTo>
                    <a:pt x="5" y="78"/>
                  </a:lnTo>
                  <a:lnTo>
                    <a:pt x="11" y="81"/>
                  </a:lnTo>
                  <a:lnTo>
                    <a:pt x="16" y="81"/>
                  </a:lnTo>
                  <a:lnTo>
                    <a:pt x="22" y="81"/>
                  </a:lnTo>
                  <a:lnTo>
                    <a:pt x="27" y="81"/>
                  </a:lnTo>
                  <a:lnTo>
                    <a:pt x="33" y="81"/>
                  </a:lnTo>
                  <a:lnTo>
                    <a:pt x="39" y="81"/>
                  </a:lnTo>
                  <a:lnTo>
                    <a:pt x="44" y="81"/>
                  </a:lnTo>
                  <a:lnTo>
                    <a:pt x="50" y="81"/>
                  </a:lnTo>
                  <a:lnTo>
                    <a:pt x="55" y="81"/>
                  </a:lnTo>
                  <a:lnTo>
                    <a:pt x="61" y="81"/>
                  </a:lnTo>
                  <a:lnTo>
                    <a:pt x="67" y="81"/>
                  </a:lnTo>
                  <a:lnTo>
                    <a:pt x="72" y="81"/>
                  </a:lnTo>
                  <a:lnTo>
                    <a:pt x="78" y="81"/>
                  </a:lnTo>
                  <a:lnTo>
                    <a:pt x="83" y="81"/>
                  </a:lnTo>
                  <a:lnTo>
                    <a:pt x="89" y="81"/>
                  </a:lnTo>
                  <a:lnTo>
                    <a:pt x="95" y="81"/>
                  </a:lnTo>
                  <a:lnTo>
                    <a:pt x="100" y="81"/>
                  </a:lnTo>
                  <a:lnTo>
                    <a:pt x="106" y="81"/>
                  </a:lnTo>
                  <a:lnTo>
                    <a:pt x="111" y="81"/>
                  </a:lnTo>
                  <a:lnTo>
                    <a:pt x="117" y="81"/>
                  </a:lnTo>
                  <a:lnTo>
                    <a:pt x="123" y="81"/>
                  </a:lnTo>
                  <a:lnTo>
                    <a:pt x="128" y="81"/>
                  </a:lnTo>
                  <a:lnTo>
                    <a:pt x="134" y="81"/>
                  </a:lnTo>
                  <a:lnTo>
                    <a:pt x="139" y="81"/>
                  </a:lnTo>
                  <a:lnTo>
                    <a:pt x="145" y="81"/>
                  </a:lnTo>
                  <a:lnTo>
                    <a:pt x="150" y="81"/>
                  </a:lnTo>
                  <a:lnTo>
                    <a:pt x="156" y="81"/>
                  </a:lnTo>
                  <a:lnTo>
                    <a:pt x="162" y="78"/>
                  </a:lnTo>
                  <a:lnTo>
                    <a:pt x="162" y="75"/>
                  </a:lnTo>
                  <a:lnTo>
                    <a:pt x="167" y="72"/>
                  </a:lnTo>
                  <a:lnTo>
                    <a:pt x="167" y="63"/>
                  </a:lnTo>
                  <a:lnTo>
                    <a:pt x="173" y="60"/>
                  </a:lnTo>
                  <a:lnTo>
                    <a:pt x="173" y="57"/>
                  </a:lnTo>
                  <a:lnTo>
                    <a:pt x="178" y="54"/>
                  </a:lnTo>
                  <a:lnTo>
                    <a:pt x="178" y="45"/>
                  </a:lnTo>
                  <a:lnTo>
                    <a:pt x="184" y="42"/>
                  </a:lnTo>
                  <a:lnTo>
                    <a:pt x="184" y="39"/>
                  </a:lnTo>
                  <a:lnTo>
                    <a:pt x="190" y="36"/>
                  </a:lnTo>
                  <a:lnTo>
                    <a:pt x="190" y="27"/>
                  </a:lnTo>
                  <a:lnTo>
                    <a:pt x="195" y="24"/>
                  </a:lnTo>
                  <a:lnTo>
                    <a:pt x="195" y="18"/>
                  </a:lnTo>
                  <a:lnTo>
                    <a:pt x="201" y="15"/>
                  </a:lnTo>
                  <a:lnTo>
                    <a:pt x="201" y="9"/>
                  </a:lnTo>
                  <a:lnTo>
                    <a:pt x="206" y="6"/>
                  </a:lnTo>
                  <a:lnTo>
                    <a:pt x="206" y="0"/>
                  </a:lnTo>
                  <a:lnTo>
                    <a:pt x="212" y="3"/>
                  </a:lnTo>
                  <a:lnTo>
                    <a:pt x="212" y="6"/>
                  </a:lnTo>
                  <a:lnTo>
                    <a:pt x="218" y="9"/>
                  </a:lnTo>
                  <a:lnTo>
                    <a:pt x="218" y="15"/>
                  </a:lnTo>
                  <a:lnTo>
                    <a:pt x="223" y="18"/>
                  </a:lnTo>
                  <a:lnTo>
                    <a:pt x="223" y="24"/>
                  </a:lnTo>
                  <a:lnTo>
                    <a:pt x="229" y="27"/>
                  </a:lnTo>
                  <a:lnTo>
                    <a:pt x="229" y="36"/>
                  </a:lnTo>
                  <a:lnTo>
                    <a:pt x="234" y="39"/>
                  </a:lnTo>
                  <a:lnTo>
                    <a:pt x="234" y="42"/>
                  </a:lnTo>
                  <a:lnTo>
                    <a:pt x="240" y="45"/>
                  </a:lnTo>
                  <a:lnTo>
                    <a:pt x="240" y="54"/>
                  </a:lnTo>
                  <a:lnTo>
                    <a:pt x="246" y="57"/>
                  </a:lnTo>
                  <a:lnTo>
                    <a:pt x="246" y="63"/>
                  </a:lnTo>
                  <a:lnTo>
                    <a:pt x="251" y="66"/>
                  </a:lnTo>
                  <a:lnTo>
                    <a:pt x="251" y="72"/>
                  </a:lnTo>
                  <a:lnTo>
                    <a:pt x="257" y="75"/>
                  </a:lnTo>
                  <a:lnTo>
                    <a:pt x="257" y="81"/>
                  </a:lnTo>
                  <a:lnTo>
                    <a:pt x="262" y="81"/>
                  </a:lnTo>
                  <a:lnTo>
                    <a:pt x="268" y="81"/>
                  </a:lnTo>
                  <a:lnTo>
                    <a:pt x="273" y="81"/>
                  </a:lnTo>
                  <a:lnTo>
                    <a:pt x="279" y="81"/>
                  </a:lnTo>
                  <a:lnTo>
                    <a:pt x="285" y="81"/>
                  </a:lnTo>
                  <a:lnTo>
                    <a:pt x="290" y="81"/>
                  </a:lnTo>
                  <a:lnTo>
                    <a:pt x="296" y="81"/>
                  </a:lnTo>
                  <a:lnTo>
                    <a:pt x="301" y="81"/>
                  </a:lnTo>
                  <a:lnTo>
                    <a:pt x="307" y="81"/>
                  </a:lnTo>
                  <a:lnTo>
                    <a:pt x="313" y="81"/>
                  </a:lnTo>
                  <a:lnTo>
                    <a:pt x="318" y="81"/>
                  </a:lnTo>
                  <a:lnTo>
                    <a:pt x="324" y="81"/>
                  </a:lnTo>
                  <a:lnTo>
                    <a:pt x="329" y="81"/>
                  </a:lnTo>
                  <a:lnTo>
                    <a:pt x="335" y="81"/>
                  </a:lnTo>
                  <a:lnTo>
                    <a:pt x="341" y="81"/>
                  </a:lnTo>
                  <a:lnTo>
                    <a:pt x="346" y="81"/>
                  </a:lnTo>
                  <a:lnTo>
                    <a:pt x="352" y="81"/>
                  </a:lnTo>
                  <a:lnTo>
                    <a:pt x="357" y="81"/>
                  </a:lnTo>
                  <a:lnTo>
                    <a:pt x="363" y="81"/>
                  </a:lnTo>
                  <a:lnTo>
                    <a:pt x="369" y="81"/>
                  </a:lnTo>
                  <a:lnTo>
                    <a:pt x="374" y="81"/>
                  </a:lnTo>
                  <a:lnTo>
                    <a:pt x="380" y="81"/>
                  </a:lnTo>
                  <a:lnTo>
                    <a:pt x="385" y="81"/>
                  </a:lnTo>
                  <a:lnTo>
                    <a:pt x="391" y="81"/>
                  </a:lnTo>
                  <a:lnTo>
                    <a:pt x="396" y="81"/>
                  </a:lnTo>
                  <a:lnTo>
                    <a:pt x="402" y="81"/>
                  </a:lnTo>
                  <a:lnTo>
                    <a:pt x="408" y="81"/>
                  </a:lnTo>
                  <a:lnTo>
                    <a:pt x="413" y="75"/>
                  </a:lnTo>
                  <a:lnTo>
                    <a:pt x="413" y="72"/>
                  </a:lnTo>
                  <a:lnTo>
                    <a:pt x="419" y="69"/>
                  </a:lnTo>
                  <a:lnTo>
                    <a:pt x="419" y="63"/>
                  </a:lnTo>
                  <a:lnTo>
                    <a:pt x="424" y="60"/>
                  </a:lnTo>
                  <a:lnTo>
                    <a:pt x="424" y="51"/>
                  </a:lnTo>
                  <a:lnTo>
                    <a:pt x="430" y="48"/>
                  </a:lnTo>
                  <a:lnTo>
                    <a:pt x="430" y="45"/>
                  </a:lnTo>
                  <a:lnTo>
                    <a:pt x="436" y="42"/>
                  </a:lnTo>
                  <a:lnTo>
                    <a:pt x="436" y="33"/>
                  </a:lnTo>
                  <a:lnTo>
                    <a:pt x="441" y="30"/>
                  </a:lnTo>
                  <a:lnTo>
                    <a:pt x="441" y="27"/>
                  </a:lnTo>
                  <a:lnTo>
                    <a:pt x="447" y="24"/>
                  </a:lnTo>
                  <a:lnTo>
                    <a:pt x="447" y="15"/>
                  </a:lnTo>
                  <a:lnTo>
                    <a:pt x="452" y="12"/>
                  </a:lnTo>
                  <a:lnTo>
                    <a:pt x="452" y="9"/>
                  </a:lnTo>
                  <a:lnTo>
                    <a:pt x="458" y="6"/>
                  </a:lnTo>
                  <a:lnTo>
                    <a:pt x="458" y="0"/>
                  </a:lnTo>
                  <a:lnTo>
                    <a:pt x="464" y="3"/>
                  </a:lnTo>
                  <a:lnTo>
                    <a:pt x="464" y="9"/>
                  </a:lnTo>
                  <a:lnTo>
                    <a:pt x="469" y="12"/>
                  </a:lnTo>
                  <a:lnTo>
                    <a:pt x="469" y="18"/>
                  </a:lnTo>
                  <a:lnTo>
                    <a:pt x="475" y="21"/>
                  </a:lnTo>
                  <a:lnTo>
                    <a:pt x="475" y="27"/>
                  </a:lnTo>
                  <a:lnTo>
                    <a:pt x="480" y="30"/>
                  </a:lnTo>
                  <a:lnTo>
                    <a:pt x="480" y="36"/>
                  </a:lnTo>
                  <a:lnTo>
                    <a:pt x="486" y="39"/>
                  </a:lnTo>
                  <a:lnTo>
                    <a:pt x="486" y="45"/>
                  </a:lnTo>
                  <a:lnTo>
                    <a:pt x="491" y="48"/>
                  </a:lnTo>
                  <a:lnTo>
                    <a:pt x="491" y="54"/>
                  </a:lnTo>
                  <a:lnTo>
                    <a:pt x="497" y="57"/>
                  </a:lnTo>
                  <a:lnTo>
                    <a:pt x="497" y="63"/>
                  </a:lnTo>
                  <a:lnTo>
                    <a:pt x="503" y="66"/>
                  </a:lnTo>
                  <a:lnTo>
                    <a:pt x="503" y="72"/>
                  </a:lnTo>
                  <a:lnTo>
                    <a:pt x="508" y="7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50" name="Freeform 191">
              <a:extLst>
                <a:ext uri="{FF2B5EF4-FFF2-40B4-BE49-F238E27FC236}">
                  <a16:creationId xmlns:a16="http://schemas.microsoft.com/office/drawing/2014/main" id="{5808CCD6-AAF5-A3EE-8A58-4E882936D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" y="3533"/>
              <a:ext cx="515" cy="81"/>
            </a:xfrm>
            <a:custGeom>
              <a:avLst/>
              <a:gdLst>
                <a:gd name="T0" fmla="*/ 6 w 515"/>
                <a:gd name="T1" fmla="*/ 81 h 81"/>
                <a:gd name="T2" fmla="*/ 23 w 515"/>
                <a:gd name="T3" fmla="*/ 81 h 81"/>
                <a:gd name="T4" fmla="*/ 39 w 515"/>
                <a:gd name="T5" fmla="*/ 81 h 81"/>
                <a:gd name="T6" fmla="*/ 56 w 515"/>
                <a:gd name="T7" fmla="*/ 81 h 81"/>
                <a:gd name="T8" fmla="*/ 73 w 515"/>
                <a:gd name="T9" fmla="*/ 81 h 81"/>
                <a:gd name="T10" fmla="*/ 90 w 515"/>
                <a:gd name="T11" fmla="*/ 81 h 81"/>
                <a:gd name="T12" fmla="*/ 106 w 515"/>
                <a:gd name="T13" fmla="*/ 81 h 81"/>
                <a:gd name="T14" fmla="*/ 123 w 515"/>
                <a:gd name="T15" fmla="*/ 81 h 81"/>
                <a:gd name="T16" fmla="*/ 140 w 515"/>
                <a:gd name="T17" fmla="*/ 81 h 81"/>
                <a:gd name="T18" fmla="*/ 157 w 515"/>
                <a:gd name="T19" fmla="*/ 75 h 81"/>
                <a:gd name="T20" fmla="*/ 162 w 515"/>
                <a:gd name="T21" fmla="*/ 60 h 81"/>
                <a:gd name="T22" fmla="*/ 174 w 515"/>
                <a:gd name="T23" fmla="*/ 48 h 81"/>
                <a:gd name="T24" fmla="*/ 179 w 515"/>
                <a:gd name="T25" fmla="*/ 33 h 81"/>
                <a:gd name="T26" fmla="*/ 190 w 515"/>
                <a:gd name="T27" fmla="*/ 18 h 81"/>
                <a:gd name="T28" fmla="*/ 196 w 515"/>
                <a:gd name="T29" fmla="*/ 3 h 81"/>
                <a:gd name="T30" fmla="*/ 213 w 515"/>
                <a:gd name="T31" fmla="*/ 15 h 81"/>
                <a:gd name="T32" fmla="*/ 218 w 515"/>
                <a:gd name="T33" fmla="*/ 30 h 81"/>
                <a:gd name="T34" fmla="*/ 229 w 515"/>
                <a:gd name="T35" fmla="*/ 42 h 81"/>
                <a:gd name="T36" fmla="*/ 235 w 515"/>
                <a:gd name="T37" fmla="*/ 57 h 81"/>
                <a:gd name="T38" fmla="*/ 246 w 515"/>
                <a:gd name="T39" fmla="*/ 69 h 81"/>
                <a:gd name="T40" fmla="*/ 252 w 515"/>
                <a:gd name="T41" fmla="*/ 81 h 81"/>
                <a:gd name="T42" fmla="*/ 269 w 515"/>
                <a:gd name="T43" fmla="*/ 81 h 81"/>
                <a:gd name="T44" fmla="*/ 285 w 515"/>
                <a:gd name="T45" fmla="*/ 81 h 81"/>
                <a:gd name="T46" fmla="*/ 302 w 515"/>
                <a:gd name="T47" fmla="*/ 81 h 81"/>
                <a:gd name="T48" fmla="*/ 319 w 515"/>
                <a:gd name="T49" fmla="*/ 81 h 81"/>
                <a:gd name="T50" fmla="*/ 336 w 515"/>
                <a:gd name="T51" fmla="*/ 81 h 81"/>
                <a:gd name="T52" fmla="*/ 352 w 515"/>
                <a:gd name="T53" fmla="*/ 81 h 81"/>
                <a:gd name="T54" fmla="*/ 369 w 515"/>
                <a:gd name="T55" fmla="*/ 81 h 81"/>
                <a:gd name="T56" fmla="*/ 386 w 515"/>
                <a:gd name="T57" fmla="*/ 81 h 81"/>
                <a:gd name="T58" fmla="*/ 403 w 515"/>
                <a:gd name="T59" fmla="*/ 78 h 81"/>
                <a:gd name="T60" fmla="*/ 408 w 515"/>
                <a:gd name="T61" fmla="*/ 66 h 81"/>
                <a:gd name="T62" fmla="*/ 420 w 515"/>
                <a:gd name="T63" fmla="*/ 54 h 81"/>
                <a:gd name="T64" fmla="*/ 425 w 515"/>
                <a:gd name="T65" fmla="*/ 39 h 81"/>
                <a:gd name="T66" fmla="*/ 436 w 515"/>
                <a:gd name="T67" fmla="*/ 27 h 81"/>
                <a:gd name="T68" fmla="*/ 442 w 515"/>
                <a:gd name="T69" fmla="*/ 9 h 81"/>
                <a:gd name="T70" fmla="*/ 453 w 515"/>
                <a:gd name="T71" fmla="*/ 0 h 81"/>
                <a:gd name="T72" fmla="*/ 459 w 515"/>
                <a:gd name="T73" fmla="*/ 15 h 81"/>
                <a:gd name="T74" fmla="*/ 470 w 515"/>
                <a:gd name="T75" fmla="*/ 27 h 81"/>
                <a:gd name="T76" fmla="*/ 475 w 515"/>
                <a:gd name="T77" fmla="*/ 42 h 81"/>
                <a:gd name="T78" fmla="*/ 487 w 515"/>
                <a:gd name="T79" fmla="*/ 54 h 81"/>
                <a:gd name="T80" fmla="*/ 492 w 515"/>
                <a:gd name="T81" fmla="*/ 69 h 81"/>
                <a:gd name="T82" fmla="*/ 503 w 515"/>
                <a:gd name="T83" fmla="*/ 81 h 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15" h="81">
                  <a:moveTo>
                    <a:pt x="0" y="75"/>
                  </a:moveTo>
                  <a:lnTo>
                    <a:pt x="0" y="81"/>
                  </a:lnTo>
                  <a:lnTo>
                    <a:pt x="6" y="81"/>
                  </a:lnTo>
                  <a:lnTo>
                    <a:pt x="11" y="81"/>
                  </a:lnTo>
                  <a:lnTo>
                    <a:pt x="17" y="81"/>
                  </a:lnTo>
                  <a:lnTo>
                    <a:pt x="23" y="81"/>
                  </a:lnTo>
                  <a:lnTo>
                    <a:pt x="28" y="81"/>
                  </a:lnTo>
                  <a:lnTo>
                    <a:pt x="34" y="81"/>
                  </a:lnTo>
                  <a:lnTo>
                    <a:pt x="39" y="81"/>
                  </a:lnTo>
                  <a:lnTo>
                    <a:pt x="45" y="81"/>
                  </a:lnTo>
                  <a:lnTo>
                    <a:pt x="51" y="81"/>
                  </a:lnTo>
                  <a:lnTo>
                    <a:pt x="56" y="81"/>
                  </a:lnTo>
                  <a:lnTo>
                    <a:pt x="62" y="81"/>
                  </a:lnTo>
                  <a:lnTo>
                    <a:pt x="67" y="81"/>
                  </a:lnTo>
                  <a:lnTo>
                    <a:pt x="73" y="81"/>
                  </a:lnTo>
                  <a:lnTo>
                    <a:pt x="79" y="81"/>
                  </a:lnTo>
                  <a:lnTo>
                    <a:pt x="84" y="81"/>
                  </a:lnTo>
                  <a:lnTo>
                    <a:pt x="90" y="81"/>
                  </a:lnTo>
                  <a:lnTo>
                    <a:pt x="95" y="81"/>
                  </a:lnTo>
                  <a:lnTo>
                    <a:pt x="101" y="81"/>
                  </a:lnTo>
                  <a:lnTo>
                    <a:pt x="106" y="81"/>
                  </a:lnTo>
                  <a:lnTo>
                    <a:pt x="112" y="81"/>
                  </a:lnTo>
                  <a:lnTo>
                    <a:pt x="118" y="81"/>
                  </a:lnTo>
                  <a:lnTo>
                    <a:pt x="123" y="81"/>
                  </a:lnTo>
                  <a:lnTo>
                    <a:pt x="129" y="81"/>
                  </a:lnTo>
                  <a:lnTo>
                    <a:pt x="134" y="81"/>
                  </a:lnTo>
                  <a:lnTo>
                    <a:pt x="140" y="81"/>
                  </a:lnTo>
                  <a:lnTo>
                    <a:pt x="146" y="81"/>
                  </a:lnTo>
                  <a:lnTo>
                    <a:pt x="151" y="78"/>
                  </a:lnTo>
                  <a:lnTo>
                    <a:pt x="157" y="75"/>
                  </a:lnTo>
                  <a:lnTo>
                    <a:pt x="157" y="69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68" y="57"/>
                  </a:lnTo>
                  <a:lnTo>
                    <a:pt x="168" y="51"/>
                  </a:lnTo>
                  <a:lnTo>
                    <a:pt x="174" y="48"/>
                  </a:lnTo>
                  <a:lnTo>
                    <a:pt x="174" y="39"/>
                  </a:lnTo>
                  <a:lnTo>
                    <a:pt x="179" y="36"/>
                  </a:lnTo>
                  <a:lnTo>
                    <a:pt x="179" y="33"/>
                  </a:lnTo>
                  <a:lnTo>
                    <a:pt x="185" y="30"/>
                  </a:lnTo>
                  <a:lnTo>
                    <a:pt x="185" y="21"/>
                  </a:lnTo>
                  <a:lnTo>
                    <a:pt x="190" y="18"/>
                  </a:lnTo>
                  <a:lnTo>
                    <a:pt x="190" y="15"/>
                  </a:lnTo>
                  <a:lnTo>
                    <a:pt x="196" y="12"/>
                  </a:lnTo>
                  <a:lnTo>
                    <a:pt x="196" y="3"/>
                  </a:lnTo>
                  <a:lnTo>
                    <a:pt x="207" y="3"/>
                  </a:lnTo>
                  <a:lnTo>
                    <a:pt x="207" y="12"/>
                  </a:lnTo>
                  <a:lnTo>
                    <a:pt x="213" y="15"/>
                  </a:lnTo>
                  <a:lnTo>
                    <a:pt x="213" y="21"/>
                  </a:lnTo>
                  <a:lnTo>
                    <a:pt x="218" y="24"/>
                  </a:lnTo>
                  <a:lnTo>
                    <a:pt x="218" y="30"/>
                  </a:lnTo>
                  <a:lnTo>
                    <a:pt x="224" y="33"/>
                  </a:lnTo>
                  <a:lnTo>
                    <a:pt x="224" y="39"/>
                  </a:lnTo>
                  <a:lnTo>
                    <a:pt x="229" y="42"/>
                  </a:lnTo>
                  <a:lnTo>
                    <a:pt x="229" y="48"/>
                  </a:lnTo>
                  <a:lnTo>
                    <a:pt x="235" y="51"/>
                  </a:lnTo>
                  <a:lnTo>
                    <a:pt x="235" y="57"/>
                  </a:lnTo>
                  <a:lnTo>
                    <a:pt x="241" y="60"/>
                  </a:lnTo>
                  <a:lnTo>
                    <a:pt x="241" y="66"/>
                  </a:lnTo>
                  <a:lnTo>
                    <a:pt x="246" y="69"/>
                  </a:lnTo>
                  <a:lnTo>
                    <a:pt x="246" y="75"/>
                  </a:lnTo>
                  <a:lnTo>
                    <a:pt x="257" y="81"/>
                  </a:lnTo>
                  <a:lnTo>
                    <a:pt x="252" y="81"/>
                  </a:lnTo>
                  <a:lnTo>
                    <a:pt x="257" y="81"/>
                  </a:lnTo>
                  <a:lnTo>
                    <a:pt x="263" y="81"/>
                  </a:lnTo>
                  <a:lnTo>
                    <a:pt x="269" y="81"/>
                  </a:lnTo>
                  <a:lnTo>
                    <a:pt x="274" y="81"/>
                  </a:lnTo>
                  <a:lnTo>
                    <a:pt x="280" y="81"/>
                  </a:lnTo>
                  <a:lnTo>
                    <a:pt x="285" y="81"/>
                  </a:lnTo>
                  <a:lnTo>
                    <a:pt x="291" y="81"/>
                  </a:lnTo>
                  <a:lnTo>
                    <a:pt x="297" y="81"/>
                  </a:lnTo>
                  <a:lnTo>
                    <a:pt x="302" y="81"/>
                  </a:lnTo>
                  <a:lnTo>
                    <a:pt x="308" y="81"/>
                  </a:lnTo>
                  <a:lnTo>
                    <a:pt x="313" y="81"/>
                  </a:lnTo>
                  <a:lnTo>
                    <a:pt x="319" y="81"/>
                  </a:lnTo>
                  <a:lnTo>
                    <a:pt x="325" y="81"/>
                  </a:lnTo>
                  <a:lnTo>
                    <a:pt x="330" y="81"/>
                  </a:lnTo>
                  <a:lnTo>
                    <a:pt x="336" y="81"/>
                  </a:lnTo>
                  <a:lnTo>
                    <a:pt x="341" y="81"/>
                  </a:lnTo>
                  <a:lnTo>
                    <a:pt x="347" y="81"/>
                  </a:lnTo>
                  <a:lnTo>
                    <a:pt x="352" y="81"/>
                  </a:lnTo>
                  <a:lnTo>
                    <a:pt x="358" y="81"/>
                  </a:lnTo>
                  <a:lnTo>
                    <a:pt x="364" y="81"/>
                  </a:lnTo>
                  <a:lnTo>
                    <a:pt x="369" y="81"/>
                  </a:lnTo>
                  <a:lnTo>
                    <a:pt x="375" y="81"/>
                  </a:lnTo>
                  <a:lnTo>
                    <a:pt x="380" y="81"/>
                  </a:lnTo>
                  <a:lnTo>
                    <a:pt x="386" y="81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403" y="78"/>
                  </a:lnTo>
                  <a:lnTo>
                    <a:pt x="403" y="75"/>
                  </a:lnTo>
                  <a:lnTo>
                    <a:pt x="408" y="72"/>
                  </a:lnTo>
                  <a:lnTo>
                    <a:pt x="408" y="66"/>
                  </a:lnTo>
                  <a:lnTo>
                    <a:pt x="414" y="63"/>
                  </a:lnTo>
                  <a:lnTo>
                    <a:pt x="414" y="57"/>
                  </a:lnTo>
                  <a:lnTo>
                    <a:pt x="420" y="54"/>
                  </a:lnTo>
                  <a:lnTo>
                    <a:pt x="420" y="48"/>
                  </a:lnTo>
                  <a:lnTo>
                    <a:pt x="425" y="45"/>
                  </a:lnTo>
                  <a:lnTo>
                    <a:pt x="425" y="39"/>
                  </a:lnTo>
                  <a:lnTo>
                    <a:pt x="431" y="36"/>
                  </a:lnTo>
                  <a:lnTo>
                    <a:pt x="431" y="30"/>
                  </a:lnTo>
                  <a:lnTo>
                    <a:pt x="436" y="27"/>
                  </a:lnTo>
                  <a:lnTo>
                    <a:pt x="436" y="21"/>
                  </a:lnTo>
                  <a:lnTo>
                    <a:pt x="442" y="18"/>
                  </a:lnTo>
                  <a:lnTo>
                    <a:pt x="442" y="9"/>
                  </a:lnTo>
                  <a:lnTo>
                    <a:pt x="448" y="6"/>
                  </a:lnTo>
                  <a:lnTo>
                    <a:pt x="448" y="3"/>
                  </a:lnTo>
                  <a:lnTo>
                    <a:pt x="453" y="0"/>
                  </a:lnTo>
                  <a:lnTo>
                    <a:pt x="453" y="6"/>
                  </a:lnTo>
                  <a:lnTo>
                    <a:pt x="459" y="9"/>
                  </a:lnTo>
                  <a:lnTo>
                    <a:pt x="459" y="15"/>
                  </a:lnTo>
                  <a:lnTo>
                    <a:pt x="464" y="18"/>
                  </a:lnTo>
                  <a:lnTo>
                    <a:pt x="464" y="24"/>
                  </a:lnTo>
                  <a:lnTo>
                    <a:pt x="470" y="27"/>
                  </a:lnTo>
                  <a:lnTo>
                    <a:pt x="470" y="33"/>
                  </a:lnTo>
                  <a:lnTo>
                    <a:pt x="475" y="36"/>
                  </a:lnTo>
                  <a:lnTo>
                    <a:pt x="475" y="42"/>
                  </a:lnTo>
                  <a:lnTo>
                    <a:pt x="481" y="45"/>
                  </a:lnTo>
                  <a:lnTo>
                    <a:pt x="481" y="51"/>
                  </a:lnTo>
                  <a:lnTo>
                    <a:pt x="487" y="54"/>
                  </a:lnTo>
                  <a:lnTo>
                    <a:pt x="487" y="60"/>
                  </a:lnTo>
                  <a:lnTo>
                    <a:pt x="492" y="63"/>
                  </a:lnTo>
                  <a:lnTo>
                    <a:pt x="492" y="69"/>
                  </a:lnTo>
                  <a:lnTo>
                    <a:pt x="498" y="72"/>
                  </a:lnTo>
                  <a:lnTo>
                    <a:pt x="498" y="78"/>
                  </a:lnTo>
                  <a:lnTo>
                    <a:pt x="503" y="81"/>
                  </a:lnTo>
                  <a:lnTo>
                    <a:pt x="509" y="81"/>
                  </a:lnTo>
                  <a:lnTo>
                    <a:pt x="515" y="8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8551" name="Freeform 192">
              <a:extLst>
                <a:ext uri="{FF2B5EF4-FFF2-40B4-BE49-F238E27FC236}">
                  <a16:creationId xmlns:a16="http://schemas.microsoft.com/office/drawing/2014/main" id="{858F250A-EA9A-099E-9125-347E57B5B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3533"/>
              <a:ext cx="436" cy="81"/>
            </a:xfrm>
            <a:custGeom>
              <a:avLst/>
              <a:gdLst>
                <a:gd name="T0" fmla="*/ 5 w 436"/>
                <a:gd name="T1" fmla="*/ 81 h 81"/>
                <a:gd name="T2" fmla="*/ 16 w 436"/>
                <a:gd name="T3" fmla="*/ 81 h 81"/>
                <a:gd name="T4" fmla="*/ 28 w 436"/>
                <a:gd name="T5" fmla="*/ 81 h 81"/>
                <a:gd name="T6" fmla="*/ 39 w 436"/>
                <a:gd name="T7" fmla="*/ 81 h 81"/>
                <a:gd name="T8" fmla="*/ 50 w 436"/>
                <a:gd name="T9" fmla="*/ 81 h 81"/>
                <a:gd name="T10" fmla="*/ 61 w 436"/>
                <a:gd name="T11" fmla="*/ 81 h 81"/>
                <a:gd name="T12" fmla="*/ 72 w 436"/>
                <a:gd name="T13" fmla="*/ 81 h 81"/>
                <a:gd name="T14" fmla="*/ 83 w 436"/>
                <a:gd name="T15" fmla="*/ 81 h 81"/>
                <a:gd name="T16" fmla="*/ 95 w 436"/>
                <a:gd name="T17" fmla="*/ 81 h 81"/>
                <a:gd name="T18" fmla="*/ 106 w 436"/>
                <a:gd name="T19" fmla="*/ 81 h 81"/>
                <a:gd name="T20" fmla="*/ 117 w 436"/>
                <a:gd name="T21" fmla="*/ 81 h 81"/>
                <a:gd name="T22" fmla="*/ 128 w 436"/>
                <a:gd name="T23" fmla="*/ 81 h 81"/>
                <a:gd name="T24" fmla="*/ 139 w 436"/>
                <a:gd name="T25" fmla="*/ 78 h 81"/>
                <a:gd name="T26" fmla="*/ 145 w 436"/>
                <a:gd name="T27" fmla="*/ 69 h 81"/>
                <a:gd name="T28" fmla="*/ 151 w 436"/>
                <a:gd name="T29" fmla="*/ 60 h 81"/>
                <a:gd name="T30" fmla="*/ 156 w 436"/>
                <a:gd name="T31" fmla="*/ 51 h 81"/>
                <a:gd name="T32" fmla="*/ 162 w 436"/>
                <a:gd name="T33" fmla="*/ 42 h 81"/>
                <a:gd name="T34" fmla="*/ 167 w 436"/>
                <a:gd name="T35" fmla="*/ 33 h 81"/>
                <a:gd name="T36" fmla="*/ 173 w 436"/>
                <a:gd name="T37" fmla="*/ 24 h 81"/>
                <a:gd name="T38" fmla="*/ 178 w 436"/>
                <a:gd name="T39" fmla="*/ 15 h 81"/>
                <a:gd name="T40" fmla="*/ 184 w 436"/>
                <a:gd name="T41" fmla="*/ 6 h 81"/>
                <a:gd name="T42" fmla="*/ 190 w 436"/>
                <a:gd name="T43" fmla="*/ 3 h 81"/>
                <a:gd name="T44" fmla="*/ 195 w 436"/>
                <a:gd name="T45" fmla="*/ 12 h 81"/>
                <a:gd name="T46" fmla="*/ 201 w 436"/>
                <a:gd name="T47" fmla="*/ 21 h 81"/>
                <a:gd name="T48" fmla="*/ 206 w 436"/>
                <a:gd name="T49" fmla="*/ 30 h 81"/>
                <a:gd name="T50" fmla="*/ 212 w 436"/>
                <a:gd name="T51" fmla="*/ 39 h 81"/>
                <a:gd name="T52" fmla="*/ 218 w 436"/>
                <a:gd name="T53" fmla="*/ 48 h 81"/>
                <a:gd name="T54" fmla="*/ 223 w 436"/>
                <a:gd name="T55" fmla="*/ 57 h 81"/>
                <a:gd name="T56" fmla="*/ 229 w 436"/>
                <a:gd name="T57" fmla="*/ 66 h 81"/>
                <a:gd name="T58" fmla="*/ 234 w 436"/>
                <a:gd name="T59" fmla="*/ 75 h 81"/>
                <a:gd name="T60" fmla="*/ 240 w 436"/>
                <a:gd name="T61" fmla="*/ 81 h 81"/>
                <a:gd name="T62" fmla="*/ 251 w 436"/>
                <a:gd name="T63" fmla="*/ 81 h 81"/>
                <a:gd name="T64" fmla="*/ 262 w 436"/>
                <a:gd name="T65" fmla="*/ 81 h 81"/>
                <a:gd name="T66" fmla="*/ 274 w 436"/>
                <a:gd name="T67" fmla="*/ 81 h 81"/>
                <a:gd name="T68" fmla="*/ 285 w 436"/>
                <a:gd name="T69" fmla="*/ 81 h 81"/>
                <a:gd name="T70" fmla="*/ 296 w 436"/>
                <a:gd name="T71" fmla="*/ 81 h 81"/>
                <a:gd name="T72" fmla="*/ 307 w 436"/>
                <a:gd name="T73" fmla="*/ 81 h 81"/>
                <a:gd name="T74" fmla="*/ 318 w 436"/>
                <a:gd name="T75" fmla="*/ 81 h 81"/>
                <a:gd name="T76" fmla="*/ 329 w 436"/>
                <a:gd name="T77" fmla="*/ 81 h 81"/>
                <a:gd name="T78" fmla="*/ 341 w 436"/>
                <a:gd name="T79" fmla="*/ 81 h 81"/>
                <a:gd name="T80" fmla="*/ 352 w 436"/>
                <a:gd name="T81" fmla="*/ 81 h 81"/>
                <a:gd name="T82" fmla="*/ 363 w 436"/>
                <a:gd name="T83" fmla="*/ 81 h 81"/>
                <a:gd name="T84" fmla="*/ 374 w 436"/>
                <a:gd name="T85" fmla="*/ 81 h 81"/>
                <a:gd name="T86" fmla="*/ 385 w 436"/>
                <a:gd name="T87" fmla="*/ 78 h 81"/>
                <a:gd name="T88" fmla="*/ 391 w 436"/>
                <a:gd name="T89" fmla="*/ 72 h 81"/>
                <a:gd name="T90" fmla="*/ 397 w 436"/>
                <a:gd name="T91" fmla="*/ 60 h 81"/>
                <a:gd name="T92" fmla="*/ 402 w 436"/>
                <a:gd name="T93" fmla="*/ 51 h 81"/>
                <a:gd name="T94" fmla="*/ 408 w 436"/>
                <a:gd name="T95" fmla="*/ 42 h 81"/>
                <a:gd name="T96" fmla="*/ 413 w 436"/>
                <a:gd name="T97" fmla="*/ 33 h 81"/>
                <a:gd name="T98" fmla="*/ 419 w 436"/>
                <a:gd name="T99" fmla="*/ 24 h 81"/>
                <a:gd name="T100" fmla="*/ 424 w 436"/>
                <a:gd name="T101" fmla="*/ 15 h 81"/>
                <a:gd name="T102" fmla="*/ 430 w 436"/>
                <a:gd name="T103" fmla="*/ 6 h 81"/>
                <a:gd name="T104" fmla="*/ 436 w 436"/>
                <a:gd name="T105" fmla="*/ 0 h 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36" h="81">
                  <a:moveTo>
                    <a:pt x="0" y="81"/>
                  </a:moveTo>
                  <a:lnTo>
                    <a:pt x="5" y="81"/>
                  </a:lnTo>
                  <a:lnTo>
                    <a:pt x="11" y="81"/>
                  </a:lnTo>
                  <a:lnTo>
                    <a:pt x="16" y="81"/>
                  </a:lnTo>
                  <a:lnTo>
                    <a:pt x="22" y="81"/>
                  </a:lnTo>
                  <a:lnTo>
                    <a:pt x="28" y="81"/>
                  </a:lnTo>
                  <a:lnTo>
                    <a:pt x="33" y="81"/>
                  </a:lnTo>
                  <a:lnTo>
                    <a:pt x="39" y="81"/>
                  </a:lnTo>
                  <a:lnTo>
                    <a:pt x="44" y="81"/>
                  </a:lnTo>
                  <a:lnTo>
                    <a:pt x="50" y="81"/>
                  </a:lnTo>
                  <a:lnTo>
                    <a:pt x="55" y="81"/>
                  </a:lnTo>
                  <a:lnTo>
                    <a:pt x="61" y="81"/>
                  </a:lnTo>
                  <a:lnTo>
                    <a:pt x="67" y="81"/>
                  </a:lnTo>
                  <a:lnTo>
                    <a:pt x="72" y="81"/>
                  </a:lnTo>
                  <a:lnTo>
                    <a:pt x="78" y="81"/>
                  </a:lnTo>
                  <a:lnTo>
                    <a:pt x="83" y="81"/>
                  </a:lnTo>
                  <a:lnTo>
                    <a:pt x="89" y="81"/>
                  </a:lnTo>
                  <a:lnTo>
                    <a:pt x="95" y="81"/>
                  </a:lnTo>
                  <a:lnTo>
                    <a:pt x="100" y="81"/>
                  </a:lnTo>
                  <a:lnTo>
                    <a:pt x="106" y="81"/>
                  </a:lnTo>
                  <a:lnTo>
                    <a:pt x="111" y="81"/>
                  </a:lnTo>
                  <a:lnTo>
                    <a:pt x="117" y="81"/>
                  </a:lnTo>
                  <a:lnTo>
                    <a:pt x="123" y="81"/>
                  </a:lnTo>
                  <a:lnTo>
                    <a:pt x="128" y="81"/>
                  </a:lnTo>
                  <a:lnTo>
                    <a:pt x="134" y="81"/>
                  </a:lnTo>
                  <a:lnTo>
                    <a:pt x="139" y="78"/>
                  </a:lnTo>
                  <a:lnTo>
                    <a:pt x="139" y="72"/>
                  </a:lnTo>
                  <a:lnTo>
                    <a:pt x="145" y="69"/>
                  </a:lnTo>
                  <a:lnTo>
                    <a:pt x="145" y="63"/>
                  </a:lnTo>
                  <a:lnTo>
                    <a:pt x="151" y="60"/>
                  </a:lnTo>
                  <a:lnTo>
                    <a:pt x="151" y="54"/>
                  </a:lnTo>
                  <a:lnTo>
                    <a:pt x="156" y="51"/>
                  </a:lnTo>
                  <a:lnTo>
                    <a:pt x="156" y="45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67" y="33"/>
                  </a:lnTo>
                  <a:lnTo>
                    <a:pt x="167" y="27"/>
                  </a:lnTo>
                  <a:lnTo>
                    <a:pt x="173" y="24"/>
                  </a:lnTo>
                  <a:lnTo>
                    <a:pt x="173" y="18"/>
                  </a:lnTo>
                  <a:lnTo>
                    <a:pt x="178" y="15"/>
                  </a:lnTo>
                  <a:lnTo>
                    <a:pt x="178" y="9"/>
                  </a:lnTo>
                  <a:lnTo>
                    <a:pt x="184" y="6"/>
                  </a:lnTo>
                  <a:lnTo>
                    <a:pt x="184" y="0"/>
                  </a:lnTo>
                  <a:lnTo>
                    <a:pt x="190" y="3"/>
                  </a:lnTo>
                  <a:lnTo>
                    <a:pt x="190" y="9"/>
                  </a:lnTo>
                  <a:lnTo>
                    <a:pt x="195" y="12"/>
                  </a:lnTo>
                  <a:lnTo>
                    <a:pt x="195" y="18"/>
                  </a:lnTo>
                  <a:lnTo>
                    <a:pt x="201" y="21"/>
                  </a:lnTo>
                  <a:lnTo>
                    <a:pt x="201" y="27"/>
                  </a:lnTo>
                  <a:lnTo>
                    <a:pt x="206" y="30"/>
                  </a:lnTo>
                  <a:lnTo>
                    <a:pt x="206" y="36"/>
                  </a:lnTo>
                  <a:lnTo>
                    <a:pt x="212" y="39"/>
                  </a:lnTo>
                  <a:lnTo>
                    <a:pt x="212" y="45"/>
                  </a:lnTo>
                  <a:lnTo>
                    <a:pt x="218" y="48"/>
                  </a:lnTo>
                  <a:lnTo>
                    <a:pt x="218" y="54"/>
                  </a:lnTo>
                  <a:lnTo>
                    <a:pt x="223" y="57"/>
                  </a:lnTo>
                  <a:lnTo>
                    <a:pt x="223" y="63"/>
                  </a:lnTo>
                  <a:lnTo>
                    <a:pt x="229" y="66"/>
                  </a:lnTo>
                  <a:lnTo>
                    <a:pt x="229" y="72"/>
                  </a:lnTo>
                  <a:lnTo>
                    <a:pt x="234" y="75"/>
                  </a:lnTo>
                  <a:lnTo>
                    <a:pt x="234" y="81"/>
                  </a:lnTo>
                  <a:lnTo>
                    <a:pt x="240" y="81"/>
                  </a:lnTo>
                  <a:lnTo>
                    <a:pt x="246" y="81"/>
                  </a:lnTo>
                  <a:lnTo>
                    <a:pt x="251" y="81"/>
                  </a:lnTo>
                  <a:lnTo>
                    <a:pt x="257" y="81"/>
                  </a:lnTo>
                  <a:lnTo>
                    <a:pt x="262" y="81"/>
                  </a:lnTo>
                  <a:lnTo>
                    <a:pt x="268" y="81"/>
                  </a:lnTo>
                  <a:lnTo>
                    <a:pt x="274" y="81"/>
                  </a:lnTo>
                  <a:lnTo>
                    <a:pt x="279" y="81"/>
                  </a:lnTo>
                  <a:lnTo>
                    <a:pt x="285" y="81"/>
                  </a:lnTo>
                  <a:lnTo>
                    <a:pt x="290" y="81"/>
                  </a:lnTo>
                  <a:lnTo>
                    <a:pt x="296" y="81"/>
                  </a:lnTo>
                  <a:lnTo>
                    <a:pt x="301" y="81"/>
                  </a:lnTo>
                  <a:lnTo>
                    <a:pt x="307" y="81"/>
                  </a:lnTo>
                  <a:lnTo>
                    <a:pt x="313" y="81"/>
                  </a:lnTo>
                  <a:lnTo>
                    <a:pt x="318" y="81"/>
                  </a:lnTo>
                  <a:lnTo>
                    <a:pt x="324" y="81"/>
                  </a:lnTo>
                  <a:lnTo>
                    <a:pt x="329" y="81"/>
                  </a:lnTo>
                  <a:lnTo>
                    <a:pt x="335" y="81"/>
                  </a:lnTo>
                  <a:lnTo>
                    <a:pt x="341" y="81"/>
                  </a:lnTo>
                  <a:lnTo>
                    <a:pt x="346" y="81"/>
                  </a:lnTo>
                  <a:lnTo>
                    <a:pt x="352" y="81"/>
                  </a:lnTo>
                  <a:lnTo>
                    <a:pt x="357" y="81"/>
                  </a:lnTo>
                  <a:lnTo>
                    <a:pt x="363" y="81"/>
                  </a:lnTo>
                  <a:lnTo>
                    <a:pt x="369" y="81"/>
                  </a:lnTo>
                  <a:lnTo>
                    <a:pt x="374" y="81"/>
                  </a:lnTo>
                  <a:lnTo>
                    <a:pt x="380" y="81"/>
                  </a:lnTo>
                  <a:lnTo>
                    <a:pt x="385" y="78"/>
                  </a:lnTo>
                  <a:lnTo>
                    <a:pt x="391" y="75"/>
                  </a:lnTo>
                  <a:lnTo>
                    <a:pt x="391" y="72"/>
                  </a:lnTo>
                  <a:lnTo>
                    <a:pt x="397" y="69"/>
                  </a:lnTo>
                  <a:lnTo>
                    <a:pt x="397" y="60"/>
                  </a:lnTo>
                  <a:lnTo>
                    <a:pt x="402" y="57"/>
                  </a:lnTo>
                  <a:lnTo>
                    <a:pt x="402" y="51"/>
                  </a:lnTo>
                  <a:lnTo>
                    <a:pt x="408" y="48"/>
                  </a:lnTo>
                  <a:lnTo>
                    <a:pt x="408" y="42"/>
                  </a:lnTo>
                  <a:lnTo>
                    <a:pt x="413" y="39"/>
                  </a:lnTo>
                  <a:lnTo>
                    <a:pt x="413" y="33"/>
                  </a:lnTo>
                  <a:lnTo>
                    <a:pt x="419" y="30"/>
                  </a:lnTo>
                  <a:lnTo>
                    <a:pt x="419" y="24"/>
                  </a:lnTo>
                  <a:lnTo>
                    <a:pt x="424" y="21"/>
                  </a:lnTo>
                  <a:lnTo>
                    <a:pt x="424" y="15"/>
                  </a:lnTo>
                  <a:lnTo>
                    <a:pt x="430" y="12"/>
                  </a:lnTo>
                  <a:lnTo>
                    <a:pt x="430" y="6"/>
                  </a:lnTo>
                  <a:lnTo>
                    <a:pt x="436" y="3"/>
                  </a:lnTo>
                  <a:lnTo>
                    <a:pt x="436" y="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graphicFrame>
          <p:nvGraphicFramePr>
            <p:cNvPr id="18552" name="Object 9">
              <a:extLst>
                <a:ext uri="{FF2B5EF4-FFF2-40B4-BE49-F238E27FC236}">
                  <a16:creationId xmlns:a16="http://schemas.microsoft.com/office/drawing/2014/main" id="{5A95D0A5-9FE2-19D6-9658-74746FF348A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2" y="2933"/>
            <a:ext cx="537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1112500" imgH="5270500" progId="Equation.3">
                    <p:embed/>
                  </p:oleObj>
                </mc:Choice>
                <mc:Fallback>
                  <p:oleObj name="Equation" r:id="rId6" imgW="11112500" imgH="52705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" y="2933"/>
                          <a:ext cx="537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53" name="Object 10">
              <a:extLst>
                <a:ext uri="{FF2B5EF4-FFF2-40B4-BE49-F238E27FC236}">
                  <a16:creationId xmlns:a16="http://schemas.microsoft.com/office/drawing/2014/main" id="{A67E951C-D6EB-74B7-AAA1-713679E7B0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2" y="3520"/>
            <a:ext cx="537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1112500" imgH="5270500" progId="Equation.3">
                    <p:embed/>
                  </p:oleObj>
                </mc:Choice>
                <mc:Fallback>
                  <p:oleObj name="Equation" r:id="rId8" imgW="11112500" imgH="52705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" y="3520"/>
                          <a:ext cx="537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61" name="Text Box 13">
              <a:extLst>
                <a:ext uri="{FF2B5EF4-FFF2-40B4-BE49-F238E27FC236}">
                  <a16:creationId xmlns:a16="http://schemas.microsoft.com/office/drawing/2014/main" id="{E67A3B43-27E6-1A63-5B81-D62858E5DA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3" y="3196"/>
              <a:ext cx="34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</a:t>
              </a:r>
              <a:r>
                <a:rPr lang="en-US" altLang="en-US" sz="1600" baseline="-25000">
                  <a:sym typeface="Symbol" charset="2"/>
                </a:rPr>
                <a:t>N</a:t>
              </a:r>
            </a:p>
          </p:txBody>
        </p:sp>
        <p:sp>
          <p:nvSpPr>
            <p:cNvPr id="27662" name="Text Box 14">
              <a:extLst>
                <a:ext uri="{FF2B5EF4-FFF2-40B4-BE49-F238E27FC236}">
                  <a16:creationId xmlns:a16="http://schemas.microsoft.com/office/drawing/2014/main" id="{D5A59C47-8A9B-BCBD-4FC0-D3587E756F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2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-</a:t>
              </a:r>
              <a:r>
                <a:rPr lang="en-US" altLang="en-US" sz="1600" baseline="-25000">
                  <a:sym typeface="Symbol" charset="2"/>
                </a:rPr>
                <a:t>N</a:t>
              </a:r>
            </a:p>
          </p:txBody>
        </p:sp>
        <p:sp>
          <p:nvSpPr>
            <p:cNvPr id="27663" name="Text Box 15">
              <a:extLst>
                <a:ext uri="{FF2B5EF4-FFF2-40B4-BE49-F238E27FC236}">
                  <a16:creationId xmlns:a16="http://schemas.microsoft.com/office/drawing/2014/main" id="{9BC99D8C-755A-86C8-D4F4-2512119D03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4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7664" name="Text Box 16">
              <a:extLst>
                <a:ext uri="{FF2B5EF4-FFF2-40B4-BE49-F238E27FC236}">
                  <a16:creationId xmlns:a16="http://schemas.microsoft.com/office/drawing/2014/main" id="{14BE7E2E-AF94-1349-A4F4-3D8434D315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4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2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7665" name="Text Box 17">
              <a:extLst>
                <a:ext uri="{FF2B5EF4-FFF2-40B4-BE49-F238E27FC236}">
                  <a16:creationId xmlns:a16="http://schemas.microsoft.com/office/drawing/2014/main" id="{8D43424A-CDCF-A3C1-16F7-DAF0B5789A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0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3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7666" name="Text Box 18">
              <a:extLst>
                <a:ext uri="{FF2B5EF4-FFF2-40B4-BE49-F238E27FC236}">
                  <a16:creationId xmlns:a16="http://schemas.microsoft.com/office/drawing/2014/main" id="{7F96BEDE-A398-0F7C-8C66-014914C73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2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-2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7667" name="Text Box 19">
              <a:extLst>
                <a:ext uri="{FF2B5EF4-FFF2-40B4-BE49-F238E27FC236}">
                  <a16:creationId xmlns:a16="http://schemas.microsoft.com/office/drawing/2014/main" id="{EBE373C8-768B-8F41-6174-A956D3097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7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7668" name="Text Box 20">
              <a:extLst>
                <a:ext uri="{FF2B5EF4-FFF2-40B4-BE49-F238E27FC236}">
                  <a16:creationId xmlns:a16="http://schemas.microsoft.com/office/drawing/2014/main" id="{2EDB61DF-5845-42EB-7D91-E249B4BB95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" y="3196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3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7669" name="Text Box 21">
              <a:extLst>
                <a:ext uri="{FF2B5EF4-FFF2-40B4-BE49-F238E27FC236}">
                  <a16:creationId xmlns:a16="http://schemas.microsoft.com/office/drawing/2014/main" id="{6B51A25E-D53A-AD98-0974-CC0E8FC7D5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5" y="3807"/>
              <a:ext cx="34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</a:t>
              </a:r>
              <a:r>
                <a:rPr lang="en-US" altLang="en-US" sz="1600" baseline="-25000">
                  <a:sym typeface="Symbol" charset="2"/>
                </a:rPr>
                <a:t>N</a:t>
              </a:r>
            </a:p>
          </p:txBody>
        </p:sp>
        <p:sp>
          <p:nvSpPr>
            <p:cNvPr id="27670" name="Text Box 22">
              <a:extLst>
                <a:ext uri="{FF2B5EF4-FFF2-40B4-BE49-F238E27FC236}">
                  <a16:creationId xmlns:a16="http://schemas.microsoft.com/office/drawing/2014/main" id="{EDB54D77-4558-64B0-B2CD-6AE4C9D490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4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-</a:t>
              </a:r>
              <a:r>
                <a:rPr lang="en-US" altLang="en-US" sz="1600" baseline="-25000">
                  <a:sym typeface="Symbol" charset="2"/>
                </a:rPr>
                <a:t>N</a:t>
              </a:r>
            </a:p>
          </p:txBody>
        </p:sp>
        <p:sp>
          <p:nvSpPr>
            <p:cNvPr id="27671" name="Text Box 23">
              <a:extLst>
                <a:ext uri="{FF2B5EF4-FFF2-40B4-BE49-F238E27FC236}">
                  <a16:creationId xmlns:a16="http://schemas.microsoft.com/office/drawing/2014/main" id="{E8B41B06-C445-7D0B-AEE9-4B4D2AB165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6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7672" name="Text Box 24">
              <a:extLst>
                <a:ext uri="{FF2B5EF4-FFF2-40B4-BE49-F238E27FC236}">
                  <a16:creationId xmlns:a16="http://schemas.microsoft.com/office/drawing/2014/main" id="{B7A4381D-C3C0-6E07-F31D-C532445DA4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6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2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7673" name="Text Box 25">
              <a:extLst>
                <a:ext uri="{FF2B5EF4-FFF2-40B4-BE49-F238E27FC236}">
                  <a16:creationId xmlns:a16="http://schemas.microsoft.com/office/drawing/2014/main" id="{40EC0501-DF82-EAA9-E60A-D767D9DD5B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2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3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7674" name="Text Box 26">
              <a:extLst>
                <a:ext uri="{FF2B5EF4-FFF2-40B4-BE49-F238E27FC236}">
                  <a16:creationId xmlns:a16="http://schemas.microsoft.com/office/drawing/2014/main" id="{00ACBC2E-5A76-2C05-2560-1DFBE640F9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4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-2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7675" name="Text Box 27">
              <a:extLst>
                <a:ext uri="{FF2B5EF4-FFF2-40B4-BE49-F238E27FC236}">
                  <a16:creationId xmlns:a16="http://schemas.microsoft.com/office/drawing/2014/main" id="{4D600115-08C4-D204-05CF-57E5AF788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7676" name="Text Box 28">
              <a:extLst>
                <a:ext uri="{FF2B5EF4-FFF2-40B4-BE49-F238E27FC236}">
                  <a16:creationId xmlns:a16="http://schemas.microsoft.com/office/drawing/2014/main" id="{53949C71-EBC1-34E4-DD95-67CF6DFFC8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4" y="3807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sym typeface="Symbol" charset="2"/>
                </a:rPr>
                <a:t> 3</a:t>
              </a:r>
              <a:r>
                <a:rPr lang="en-US" altLang="en-US" sz="1600" baseline="-25000">
                  <a:sym typeface="Symbol" charset="2"/>
                </a:rPr>
                <a:t>s</a:t>
              </a:r>
            </a:p>
          </p:txBody>
        </p:sp>
        <p:sp>
          <p:nvSpPr>
            <p:cNvPr id="27677" name="Text Box 29">
              <a:extLst>
                <a:ext uri="{FF2B5EF4-FFF2-40B4-BE49-F238E27FC236}">
                  <a16:creationId xmlns:a16="http://schemas.microsoft.com/office/drawing/2014/main" id="{2A2C5699-FA42-BA10-D1F9-134A48C1C3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6" y="3495"/>
              <a:ext cx="669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700">
                  <a:latin typeface="Verdana" charset="0"/>
                  <a:sym typeface="Symbol" charset="2"/>
                </a:rPr>
                <a:t></a:t>
              </a:r>
              <a:r>
                <a:rPr lang="en-US" altLang="en-US" sz="1700" baseline="-25000">
                  <a:latin typeface="Verdana" charset="0"/>
                  <a:sym typeface="Symbol" charset="2"/>
                </a:rPr>
                <a:t>s</a:t>
              </a:r>
              <a:r>
                <a:rPr lang="en-US" altLang="en-US" sz="1700">
                  <a:latin typeface="Verdana" charset="0"/>
                  <a:sym typeface="Symbol" charset="2"/>
                </a:rPr>
                <a:t>&lt;2</a:t>
              </a:r>
              <a:r>
                <a:rPr lang="en-US" altLang="en-US" sz="1700" baseline="-25000">
                  <a:latin typeface="Verdana" charset="0"/>
                  <a:sym typeface="Symbol" charset="2"/>
                </a:rPr>
                <a:t>N</a:t>
              </a:r>
            </a:p>
          </p:txBody>
        </p:sp>
        <p:sp>
          <p:nvSpPr>
            <p:cNvPr id="27678" name="Text Box 30">
              <a:extLst>
                <a:ext uri="{FF2B5EF4-FFF2-40B4-BE49-F238E27FC236}">
                  <a16:creationId xmlns:a16="http://schemas.microsoft.com/office/drawing/2014/main" id="{7526715B-765F-749A-38AA-6F00C8BC34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7" y="2889"/>
              <a:ext cx="72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1700">
                  <a:latin typeface="Verdana" charset="0"/>
                  <a:sym typeface="Symbol" charset="2"/>
                </a:rPr>
                <a:t></a:t>
              </a:r>
              <a:r>
                <a:rPr lang="en-US" altLang="en-US" sz="1700" baseline="-25000">
                  <a:latin typeface="Verdana" charset="0"/>
                  <a:sym typeface="Symbol" charset="2"/>
                </a:rPr>
                <a:t>s</a:t>
              </a:r>
              <a:r>
                <a:rPr lang="en-US" altLang="en-US" sz="1700">
                  <a:latin typeface="Verdana" charset="0"/>
                  <a:sym typeface="Symbol" charset="2"/>
                </a:rPr>
                <a:t>&gt;2</a:t>
              </a:r>
              <a:r>
                <a:rPr lang="en-US" altLang="en-US" sz="1700" baseline="-25000">
                  <a:latin typeface="Verdana" charset="0"/>
                  <a:sym typeface="Symbol" charset="2"/>
                </a:rPr>
                <a:t>N</a:t>
              </a:r>
            </a:p>
          </p:txBody>
        </p:sp>
        <p:sp>
          <p:nvSpPr>
            <p:cNvPr id="27844" name="Line 196">
              <a:extLst>
                <a:ext uri="{FF2B5EF4-FFF2-40B4-BE49-F238E27FC236}">
                  <a16:creationId xmlns:a16="http://schemas.microsoft.com/office/drawing/2014/main" id="{72F054A9-12EB-F7F3-B5DE-7DE6F240F3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6" y="2849"/>
              <a:ext cx="0" cy="40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MS PGothic" charset="-128"/>
              </a:endParaRPr>
            </a:p>
          </p:txBody>
        </p:sp>
        <p:sp>
          <p:nvSpPr>
            <p:cNvPr id="27845" name="Line 197">
              <a:extLst>
                <a:ext uri="{FF2B5EF4-FFF2-40B4-BE49-F238E27FC236}">
                  <a16:creationId xmlns:a16="http://schemas.microsoft.com/office/drawing/2014/main" id="{C23AAD99-5812-0C92-F9BE-07472AA330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1" y="2852"/>
              <a:ext cx="0" cy="38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MS PGothic" charset="-128"/>
              </a:endParaRPr>
            </a:p>
          </p:txBody>
        </p:sp>
        <p:sp>
          <p:nvSpPr>
            <p:cNvPr id="27846" name="Line 198">
              <a:extLst>
                <a:ext uri="{FF2B5EF4-FFF2-40B4-BE49-F238E27FC236}">
                  <a16:creationId xmlns:a16="http://schemas.microsoft.com/office/drawing/2014/main" id="{E33EF664-F069-9C1A-82C8-B351F81767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6" y="2848"/>
              <a:ext cx="5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MS PGothic" charset="-128"/>
              </a:endParaRPr>
            </a:p>
          </p:txBody>
        </p:sp>
        <p:sp>
          <p:nvSpPr>
            <p:cNvPr id="27847" name="AutoShape 199">
              <a:extLst>
                <a:ext uri="{FF2B5EF4-FFF2-40B4-BE49-F238E27FC236}">
                  <a16:creationId xmlns:a16="http://schemas.microsoft.com/office/drawing/2014/main" id="{7C94D4B9-7E6A-90C9-EE4E-8EBF314B8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5" y="2520"/>
              <a:ext cx="1152" cy="190"/>
            </a:xfrm>
            <a:prstGeom prst="callout2">
              <a:avLst>
                <a:gd name="adj1" fmla="val 37894"/>
                <a:gd name="adj2" fmla="val -4167"/>
                <a:gd name="adj3" fmla="val 37894"/>
                <a:gd name="adj4" fmla="val -17102"/>
                <a:gd name="adj5" fmla="val 217894"/>
                <a:gd name="adj6" fmla="val -3064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defRPr/>
              </a:pPr>
              <a:r>
                <a:rPr lang="en-US" sz="1600">
                  <a:latin typeface="Verdana" charset="0"/>
                  <a:ea typeface="ＭＳ Ｐゴシック" charset="0"/>
                </a:rPr>
                <a:t>Low pass filter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2ED8F341-73D7-A389-1CF6-8B41848B9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Signal Types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74913B23-3340-EE8A-7946-9EAA53D272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610600" cy="59848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ＭＳ Ｐゴシック" charset="0"/>
              </a:rPr>
              <a:t>Analog signals: continuous in time and amplitude</a:t>
            </a:r>
          </a:p>
          <a:p>
            <a:pPr lvl="1" eaLnBrk="1" hangingPunct="1">
              <a:defRPr/>
            </a:pPr>
            <a:r>
              <a:rPr lang="en-US" dirty="0"/>
              <a:t>Example: voltage, current, temperature,…</a:t>
            </a:r>
          </a:p>
          <a:p>
            <a:pPr lvl="1"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>
                <a:cs typeface="ＭＳ Ｐゴシック" charset="0"/>
              </a:rPr>
              <a:t>Digital signals: discrete both in time and amplitude	</a:t>
            </a:r>
          </a:p>
          <a:p>
            <a:pPr lvl="1" eaLnBrk="1" hangingPunct="1">
              <a:defRPr/>
            </a:pPr>
            <a:r>
              <a:rPr lang="en-US" dirty="0"/>
              <a:t>Example: attendance of this class, digitized analog signals,…</a:t>
            </a:r>
          </a:p>
          <a:p>
            <a:pPr lvl="1"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>
                <a:cs typeface="ＭＳ Ｐゴシック" charset="0"/>
              </a:rPr>
              <a:t>Discrete-time signal: discrete in time, continuous in amplitude</a:t>
            </a:r>
          </a:p>
          <a:p>
            <a:pPr lvl="1" eaLnBrk="1" hangingPunct="1">
              <a:defRPr/>
            </a:pPr>
            <a:r>
              <a:rPr lang="en-US" dirty="0" err="1"/>
              <a:t>Example:hourly</a:t>
            </a:r>
            <a:r>
              <a:rPr lang="en-US" dirty="0"/>
              <a:t> change of temperature</a:t>
            </a:r>
          </a:p>
          <a:p>
            <a:pPr lvl="1"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>
                <a:cs typeface="ＭＳ Ｐゴシック" charset="0"/>
              </a:rPr>
              <a:t>Theory for digital signals would be too complicated</a:t>
            </a:r>
          </a:p>
          <a:p>
            <a:pPr lvl="1" eaLnBrk="1" hangingPunct="1">
              <a:defRPr/>
            </a:pPr>
            <a:r>
              <a:rPr lang="en-US" dirty="0"/>
              <a:t>Requires inclusion of nonlinearities into theory</a:t>
            </a:r>
          </a:p>
          <a:p>
            <a:pPr lvl="1"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>
                <a:cs typeface="ＭＳ Ｐゴシック" charset="0"/>
              </a:rPr>
              <a:t>Theory is based on discrete-time continuous-amplitude signals</a:t>
            </a:r>
          </a:p>
          <a:p>
            <a:pPr lvl="1" eaLnBrk="1" hangingPunct="1">
              <a:defRPr/>
            </a:pPr>
            <a:r>
              <a:rPr lang="en-US" dirty="0"/>
              <a:t>Most convenient to develop theory</a:t>
            </a:r>
          </a:p>
          <a:p>
            <a:pPr lvl="1" eaLnBrk="1" hangingPunct="1">
              <a:defRPr/>
            </a:pPr>
            <a:r>
              <a:rPr lang="en-US" dirty="0"/>
              <a:t>Good enough approximation to practice with some care</a:t>
            </a:r>
          </a:p>
          <a:p>
            <a:pPr lvl="1"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>
                <a:cs typeface="ＭＳ Ｐゴシック" charset="0"/>
              </a:rPr>
              <a:t>In practice we mostly process digital signals on processors</a:t>
            </a:r>
          </a:p>
          <a:p>
            <a:pPr lvl="1" eaLnBrk="1" hangingPunct="1">
              <a:defRPr/>
            </a:pPr>
            <a:r>
              <a:rPr lang="en-US" dirty="0"/>
              <a:t>Need to take into account finite precision effects</a:t>
            </a:r>
          </a:p>
          <a:p>
            <a:pPr eaLnBrk="1" hangingPunct="1">
              <a:buFontTx/>
              <a:buNone/>
              <a:defRPr/>
            </a:pPr>
            <a:endParaRPr lang="en-US" dirty="0"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A284B6C5-ED98-FF69-EA1B-B0872C7443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  <a:cs typeface="ＭＳ Ｐゴシック" charset="0"/>
              </a:rPr>
              <a:t>Reconstruction of Bandlimited Signal From Samples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E36DE8F7-1342-2E7A-07CE-D662F261BB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Sampling can be viewed as modulating with impulse train</a:t>
            </a:r>
          </a:p>
          <a:p>
            <a:pPr>
              <a:defRPr/>
            </a:pPr>
            <a:r>
              <a:rPr lang="en-US" altLang="en-US"/>
              <a:t>If Sampling Theorem is satisfied </a:t>
            </a:r>
          </a:p>
          <a:p>
            <a:pPr lvl="1">
              <a:defRPr/>
            </a:pPr>
            <a:r>
              <a:rPr lang="en-US" altLang="en-US"/>
              <a:t>The original continuous-time signal can be recovered</a:t>
            </a:r>
          </a:p>
          <a:p>
            <a:pPr lvl="1">
              <a:defRPr/>
            </a:pPr>
            <a:r>
              <a:rPr lang="en-US" altLang="en-US"/>
              <a:t>By filtering sampled signal with an ideal low-pass filter (LPF)</a:t>
            </a:r>
          </a:p>
          <a:p>
            <a:pPr>
              <a:defRPr/>
            </a:pPr>
            <a:r>
              <a:rPr lang="en-US" altLang="en-US"/>
              <a:t>Impulse-train modulated signal </a:t>
            </a:r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r>
              <a:rPr lang="en-US" altLang="en-US"/>
              <a:t>Pass through LPF with impulse response h</a:t>
            </a:r>
            <a:r>
              <a:rPr lang="en-US" altLang="en-US" baseline="-25000"/>
              <a:t>r</a:t>
            </a:r>
            <a:r>
              <a:rPr lang="en-US" altLang="en-US"/>
              <a:t>(t) to reconstruct</a:t>
            </a:r>
          </a:p>
          <a:p>
            <a:pPr>
              <a:defRPr/>
            </a:pPr>
            <a:endParaRPr lang="en-US" altLang="en-US"/>
          </a:p>
          <a:p>
            <a:pPr lvl="1">
              <a:defRPr/>
            </a:pPr>
            <a:endParaRPr lang="en-US" altLang="en-US"/>
          </a:p>
        </p:txBody>
      </p:sp>
      <p:graphicFrame>
        <p:nvGraphicFramePr>
          <p:cNvPr id="19460" name="Object 4">
            <a:extLst>
              <a:ext uri="{FF2B5EF4-FFF2-40B4-BE49-F238E27FC236}">
                <a16:creationId xmlns:a16="http://schemas.microsoft.com/office/drawing/2014/main" id="{59A4DEE0-E02D-53BE-F6FC-B5B834995C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5475" y="2471738"/>
          <a:ext cx="2724150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868100" imgH="9944100" progId="Equation.3">
                  <p:embed/>
                </p:oleObj>
              </mc:Choice>
              <mc:Fallback>
                <p:oleObj name="Equation" r:id="rId2" imgW="36868100" imgH="9944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475" y="2471738"/>
                        <a:ext cx="2724150" cy="73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5">
            <a:extLst>
              <a:ext uri="{FF2B5EF4-FFF2-40B4-BE49-F238E27FC236}">
                <a16:creationId xmlns:a16="http://schemas.microsoft.com/office/drawing/2014/main" id="{12441434-8475-ABB7-873A-E936F7278E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87700" y="3538538"/>
          <a:ext cx="2809875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8036500" imgH="9944100" progId="Equation.3">
                  <p:embed/>
                </p:oleObj>
              </mc:Choice>
              <mc:Fallback>
                <p:oleObj name="Equation" r:id="rId4" imgW="38036500" imgH="9944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7700" y="3538538"/>
                        <a:ext cx="2809875" cy="73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62" name="Group 28">
            <a:extLst>
              <a:ext uri="{FF2B5EF4-FFF2-40B4-BE49-F238E27FC236}">
                <a16:creationId xmlns:a16="http://schemas.microsoft.com/office/drawing/2014/main" id="{19731713-825B-0167-6162-1623FA4C5DF3}"/>
              </a:ext>
            </a:extLst>
          </p:cNvPr>
          <p:cNvGrpSpPr>
            <a:grpSpLocks/>
          </p:cNvGrpSpPr>
          <p:nvPr/>
        </p:nvGrpSpPr>
        <p:grpSpPr bwMode="auto">
          <a:xfrm>
            <a:off x="1860550" y="4451350"/>
            <a:ext cx="5307013" cy="1676400"/>
            <a:chOff x="1172" y="2804"/>
            <a:chExt cx="3343" cy="1056"/>
          </a:xfrm>
        </p:grpSpPr>
        <p:sp>
          <p:nvSpPr>
            <p:cNvPr id="79879" name="Rectangle 7">
              <a:extLst>
                <a:ext uri="{FF2B5EF4-FFF2-40B4-BE49-F238E27FC236}">
                  <a16:creationId xmlns:a16="http://schemas.microsoft.com/office/drawing/2014/main" id="{79E7D7A9-5770-4F31-5710-0140082E9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6" y="3044"/>
              <a:ext cx="864" cy="57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1400"/>
                <a:t>Ideal reconstruction filter</a:t>
              </a:r>
            </a:p>
            <a:p>
              <a:pPr algn="ctr" eaLnBrk="1" hangingPunct="1">
                <a:defRPr/>
              </a:pPr>
              <a:r>
                <a:rPr lang="en-US" altLang="en-US" sz="1400"/>
                <a:t>H</a:t>
              </a:r>
              <a:r>
                <a:rPr lang="en-US" altLang="en-US" sz="1400" baseline="-25000"/>
                <a:t>r</a:t>
              </a:r>
              <a:r>
                <a:rPr lang="en-US" altLang="en-US" sz="1400"/>
                <a:t>(j</a:t>
              </a:r>
              <a:r>
                <a:rPr lang="en-US" altLang="en-US" sz="1400">
                  <a:sym typeface="Symbol" charset="2"/>
                </a:rPr>
                <a:t></a:t>
              </a:r>
              <a:r>
                <a:rPr lang="en-US" altLang="en-US" sz="1400"/>
                <a:t>)</a:t>
              </a:r>
            </a:p>
          </p:txBody>
        </p:sp>
        <p:sp>
          <p:nvSpPr>
            <p:cNvPr id="79880" name="Rectangle 8">
              <a:extLst>
                <a:ext uri="{FF2B5EF4-FFF2-40B4-BE49-F238E27FC236}">
                  <a16:creationId xmlns:a16="http://schemas.microsoft.com/office/drawing/2014/main" id="{B4EF17CB-E5BE-83F5-E74D-E16116FBC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88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2000">
                  <a:latin typeface="Verdana" charset="0"/>
                  <a:ea typeface="ＭＳ Ｐゴシック" charset="0"/>
                  <a:cs typeface="ＭＳ Ｐゴシック" charset="0"/>
                </a:rPr>
                <a:t>x[n]</a:t>
              </a:r>
            </a:p>
          </p:txBody>
        </p:sp>
        <p:sp>
          <p:nvSpPr>
            <p:cNvPr id="79881" name="Rectangle 9">
              <a:extLst>
                <a:ext uri="{FF2B5EF4-FFF2-40B4-BE49-F238E27FC236}">
                  <a16:creationId xmlns:a16="http://schemas.microsoft.com/office/drawing/2014/main" id="{4A2F5266-A424-DB37-E01B-28825700D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0" y="3188"/>
              <a:ext cx="4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2000">
                  <a:latin typeface="Verdana" charset="0"/>
                  <a:ea typeface="ＭＳ Ｐゴシック" charset="0"/>
                  <a:cs typeface="ＭＳ Ｐゴシック" charset="0"/>
                </a:rPr>
                <a:t>x</a:t>
              </a:r>
              <a:r>
                <a:rPr lang="en-US" sz="2000" baseline="-25000">
                  <a:latin typeface="Verdana" charset="0"/>
                  <a:ea typeface="ＭＳ Ｐゴシック" charset="0"/>
                  <a:cs typeface="ＭＳ Ｐゴシック" charset="0"/>
                </a:rPr>
                <a:t>r</a:t>
              </a:r>
              <a:r>
                <a:rPr lang="en-US" sz="2000">
                  <a:latin typeface="Verdana" charset="0"/>
                  <a:ea typeface="ＭＳ Ｐゴシック" charset="0"/>
                  <a:cs typeface="ＭＳ Ｐゴシック" charset="0"/>
                </a:rPr>
                <a:t>(t)</a:t>
              </a:r>
            </a:p>
          </p:txBody>
        </p:sp>
        <p:cxnSp>
          <p:nvCxnSpPr>
            <p:cNvPr id="79883" name="AutoShape 11">
              <a:extLst>
                <a:ext uri="{FF2B5EF4-FFF2-40B4-BE49-F238E27FC236}">
                  <a16:creationId xmlns:a16="http://schemas.microsoft.com/office/drawing/2014/main" id="{90548042-6B4A-0F9D-EDB3-60FC69404A18}"/>
                </a:ext>
              </a:extLst>
            </p:cNvPr>
            <p:cNvCxnSpPr>
              <a:cxnSpLocks noChangeShapeType="1"/>
              <a:stCxn id="79889" idx="3"/>
              <a:endCxn id="79879" idx="1"/>
            </p:cNvCxnSpPr>
            <p:nvPr/>
          </p:nvCxnSpPr>
          <p:spPr bwMode="auto">
            <a:xfrm>
              <a:off x="2732" y="3328"/>
              <a:ext cx="138" cy="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9886" name="AutoShape 14">
              <a:extLst>
                <a:ext uri="{FF2B5EF4-FFF2-40B4-BE49-F238E27FC236}">
                  <a16:creationId xmlns:a16="http://schemas.microsoft.com/office/drawing/2014/main" id="{01D4E21C-E1C3-348B-596E-586C5F138002}"/>
                </a:ext>
              </a:extLst>
            </p:cNvPr>
            <p:cNvCxnSpPr>
              <a:cxnSpLocks noChangeShapeType="1"/>
              <a:stCxn id="79880" idx="3"/>
              <a:endCxn id="79889" idx="1"/>
            </p:cNvCxnSpPr>
            <p:nvPr/>
          </p:nvCxnSpPr>
          <p:spPr bwMode="auto">
            <a:xfrm flipV="1">
              <a:off x="1604" y="3328"/>
              <a:ext cx="252" cy="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9887" name="AutoShape 15">
              <a:extLst>
                <a:ext uri="{FF2B5EF4-FFF2-40B4-BE49-F238E27FC236}">
                  <a16:creationId xmlns:a16="http://schemas.microsoft.com/office/drawing/2014/main" id="{0C34CBCC-3D72-5931-696D-EBFC4777340A}"/>
                </a:ext>
              </a:extLst>
            </p:cNvPr>
            <p:cNvCxnSpPr>
              <a:cxnSpLocks noChangeShapeType="1"/>
              <a:stCxn id="79879" idx="3"/>
              <a:endCxn id="79881" idx="1"/>
            </p:cNvCxnSpPr>
            <p:nvPr/>
          </p:nvCxnSpPr>
          <p:spPr bwMode="auto">
            <a:xfrm>
              <a:off x="3746" y="3332"/>
              <a:ext cx="3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9888" name="Rectangle 16">
              <a:extLst>
                <a:ext uri="{FF2B5EF4-FFF2-40B4-BE49-F238E27FC236}">
                  <a16:creationId xmlns:a16="http://schemas.microsoft.com/office/drawing/2014/main" id="{7EA4EBC6-78A2-FF77-1D70-D29F114FC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0" y="2804"/>
              <a:ext cx="2112" cy="10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79889" name="Rectangle 17">
              <a:extLst>
                <a:ext uri="{FF2B5EF4-FFF2-40B4-BE49-F238E27FC236}">
                  <a16:creationId xmlns:a16="http://schemas.microsoft.com/office/drawing/2014/main" id="{B27E886B-C50F-BA11-53D8-276D36526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3040"/>
              <a:ext cx="864" cy="57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>
                  <a:latin typeface="Times New Roman" charset="0"/>
                  <a:ea typeface="ＭＳ Ｐゴシック" charset="0"/>
                  <a:cs typeface="ＭＳ Ｐゴシック" charset="0"/>
                </a:rPr>
                <a:t>Convert from sequence to impulse train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DD714545-CEA6-BE01-5F7C-29112B5523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  <a:cs typeface="ＭＳ Ｐゴシック" charset="0"/>
              </a:rPr>
              <a:t>Ideal Reconstruction Filter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99A5B2C7-4D52-A502-07E5-4618B9A15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Ideal LPF with cut of frequency of </a:t>
            </a:r>
            <a:r>
              <a:rPr lang="en-US" altLang="en-US" dirty="0">
                <a:sym typeface="Symbol" panose="05050102010706020507" pitchFamily="18" charset="2"/>
              </a:rPr>
              <a:t></a:t>
            </a:r>
            <a:r>
              <a:rPr lang="en-US" altLang="en-US" baseline="-25000" dirty="0">
                <a:sym typeface="Symbol" panose="05050102010706020507" pitchFamily="18" charset="2"/>
              </a:rPr>
              <a:t>c</a:t>
            </a:r>
            <a:r>
              <a:rPr lang="en-US" altLang="en-US" dirty="0">
                <a:sym typeface="Symbol" panose="05050102010706020507" pitchFamily="18" charset="2"/>
              </a:rPr>
              <a:t>=/T or </a:t>
            </a:r>
            <a:r>
              <a:rPr lang="en-US" altLang="en-US" dirty="0"/>
              <a:t>f</a:t>
            </a:r>
            <a:r>
              <a:rPr lang="en-US" altLang="en-US" baseline="-25000" dirty="0"/>
              <a:t>c</a:t>
            </a:r>
            <a:r>
              <a:rPr lang="en-US" altLang="en-US" dirty="0"/>
              <a:t>=1/2T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endParaRPr lang="en-US" altLang="en-US" dirty="0"/>
          </a:p>
        </p:txBody>
      </p:sp>
      <p:pic>
        <p:nvPicPr>
          <p:cNvPr id="80900" name="Picture 4">
            <a:extLst>
              <a:ext uri="{FF2B5EF4-FFF2-40B4-BE49-F238E27FC236}">
                <a16:creationId xmlns:a16="http://schemas.microsoft.com/office/drawing/2014/main" id="{C825BEDA-9AEB-ED74-01DB-F02EDD795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1349375"/>
            <a:ext cx="468630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20485" name="Object 5">
            <a:extLst>
              <a:ext uri="{FF2B5EF4-FFF2-40B4-BE49-F238E27FC236}">
                <a16:creationId xmlns:a16="http://schemas.microsoft.com/office/drawing/2014/main" id="{E33D35EA-5EF9-4C8B-1BAB-7F4498701C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45163" y="1703388"/>
          <a:ext cx="21018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384500" imgH="9944100" progId="Equation.3">
                  <p:embed/>
                </p:oleObj>
              </mc:Choice>
              <mc:Fallback>
                <p:oleObj name="Equation" r:id="rId3" imgW="28384500" imgH="9944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5163" y="1703388"/>
                        <a:ext cx="21018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E382DC68-8304-F202-BAD7-E0A739DA25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  <a:cs typeface="ＭＳ Ｐゴシック" charset="0"/>
              </a:rPr>
              <a:t>Reconstructed Signal</a:t>
            </a:r>
          </a:p>
        </p:txBody>
      </p:sp>
      <p:graphicFrame>
        <p:nvGraphicFramePr>
          <p:cNvPr id="21507" name="Object 4">
            <a:extLst>
              <a:ext uri="{FF2B5EF4-FFF2-40B4-BE49-F238E27FC236}">
                <a16:creationId xmlns:a16="http://schemas.microsoft.com/office/drawing/2014/main" id="{A9A21EDA-A1E3-F336-D4E8-493FCCCA10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5988" y="982663"/>
          <a:ext cx="3695700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025300" imgH="9944100" progId="Equation.3">
                  <p:embed/>
                </p:oleObj>
              </mc:Choice>
              <mc:Fallback>
                <p:oleObj name="Equation" r:id="rId2" imgW="50025300" imgH="9944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988" y="982663"/>
                        <a:ext cx="3695700" cy="73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25" name="Picture 5">
            <a:extLst>
              <a:ext uri="{FF2B5EF4-FFF2-40B4-BE49-F238E27FC236}">
                <a16:creationId xmlns:a16="http://schemas.microsoft.com/office/drawing/2014/main" id="{9DD01AD5-DA44-120B-A702-596A4306B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3" y="862013"/>
            <a:ext cx="342900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81927" name="Text Box 7">
            <a:extLst>
              <a:ext uri="{FF2B5EF4-FFF2-40B4-BE49-F238E27FC236}">
                <a16:creationId xmlns:a16="http://schemas.microsoft.com/office/drawing/2014/main" id="{DBA81D8F-DB13-742E-8FA9-00BBD6F99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14398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1929" name="Text Box 9">
            <a:extLst>
              <a:ext uri="{FF2B5EF4-FFF2-40B4-BE49-F238E27FC236}">
                <a16:creationId xmlns:a16="http://schemas.microsoft.com/office/drawing/2014/main" id="{A5BBA981-2C3A-6E55-6C24-00C378FA2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2039938"/>
            <a:ext cx="3424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sinc function is 1 at t=0</a:t>
            </a:r>
          </a:p>
        </p:txBody>
      </p:sp>
      <p:sp>
        <p:nvSpPr>
          <p:cNvPr id="81931" name="Line 11">
            <a:extLst>
              <a:ext uri="{FF2B5EF4-FFF2-40B4-BE49-F238E27FC236}">
                <a16:creationId xmlns:a16="http://schemas.microsoft.com/office/drawing/2014/main" id="{45AD574A-22B7-B1E1-AF50-544A9216A4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7938" y="2260600"/>
            <a:ext cx="2422525" cy="2262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81932" name="Text Box 12">
            <a:extLst>
              <a:ext uri="{FF2B5EF4-FFF2-40B4-BE49-F238E27FC236}">
                <a16:creationId xmlns:a16="http://schemas.microsoft.com/office/drawing/2014/main" id="{1FA4948A-E5E8-C902-8B48-4D9EC0070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2811463"/>
            <a:ext cx="3424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sinc function is 0 at nT</a:t>
            </a:r>
          </a:p>
        </p:txBody>
      </p:sp>
      <p:sp>
        <p:nvSpPr>
          <p:cNvPr id="81933" name="Line 13">
            <a:extLst>
              <a:ext uri="{FF2B5EF4-FFF2-40B4-BE49-F238E27FC236}">
                <a16:creationId xmlns:a16="http://schemas.microsoft.com/office/drawing/2014/main" id="{26D365A6-51FE-A8AD-064F-CCB5BB8E70E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3027363"/>
            <a:ext cx="2200275" cy="2347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81934" name="Line 14">
            <a:extLst>
              <a:ext uri="{FF2B5EF4-FFF2-40B4-BE49-F238E27FC236}">
                <a16:creationId xmlns:a16="http://schemas.microsoft.com/office/drawing/2014/main" id="{3ADE7AA4-DD2A-0129-09AF-CBCF6DFA7F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0300" y="3014663"/>
            <a:ext cx="2928938" cy="2347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graphicFrame>
        <p:nvGraphicFramePr>
          <p:cNvPr id="21515" name="Object 15">
            <a:extLst>
              <a:ext uri="{FF2B5EF4-FFF2-40B4-BE49-F238E27FC236}">
                <a16:creationId xmlns:a16="http://schemas.microsoft.com/office/drawing/2014/main" id="{80348C59-FAE6-391E-D829-BC6337F91B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8213" y="3806825"/>
          <a:ext cx="2641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5394900" imgH="5270500" progId="Equation.3">
                  <p:embed/>
                </p:oleObj>
              </mc:Choice>
              <mc:Fallback>
                <p:oleObj name="Equation" r:id="rId5" imgW="35394900" imgH="52705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3806825"/>
                        <a:ext cx="2641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1936" name="AutoShape 16">
            <a:extLst>
              <a:ext uri="{FF2B5EF4-FFF2-40B4-BE49-F238E27FC236}">
                <a16:creationId xmlns:a16="http://schemas.microsoft.com/office/drawing/2014/main" id="{0B73F9F5-51CA-F2F4-7EB5-D45BF794259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 flipV="1">
            <a:off x="915988" y="1350963"/>
            <a:ext cx="22225" cy="2652712"/>
          </a:xfrm>
          <a:prstGeom prst="bentConnector3">
            <a:avLst>
              <a:gd name="adj1" fmla="val -220000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80A66271-DCEB-5433-7E59-7E57B760C5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Discrete-Time Processing of Continuous-Time Signals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652E05C-F7EB-F41C-CF50-F7B68B8874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2649538"/>
            <a:ext cx="8610600" cy="37211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Overall system is equivalent to a continuous-time system</a:t>
            </a:r>
          </a:p>
          <a:p>
            <a:pPr lvl="1" eaLnBrk="1" hangingPunct="1">
              <a:defRPr/>
            </a:pPr>
            <a:r>
              <a:rPr lang="en-US"/>
              <a:t>Input and output is continuous-time</a:t>
            </a:r>
          </a:p>
          <a:p>
            <a:pPr eaLnBrk="1" hangingPunct="1">
              <a:defRPr/>
            </a:pPr>
            <a:r>
              <a:rPr lang="en-US"/>
              <a:t>The continuous-time system depends on</a:t>
            </a:r>
          </a:p>
          <a:p>
            <a:pPr lvl="1" eaLnBrk="1" hangingPunct="1">
              <a:defRPr/>
            </a:pPr>
            <a:r>
              <a:rPr lang="en-US"/>
              <a:t>Discrete-time system </a:t>
            </a:r>
          </a:p>
          <a:p>
            <a:pPr lvl="1" eaLnBrk="1" hangingPunct="1">
              <a:defRPr/>
            </a:pPr>
            <a:r>
              <a:rPr lang="en-US"/>
              <a:t>Sampling rate </a:t>
            </a:r>
          </a:p>
          <a:p>
            <a:pPr eaLnBrk="1" hangingPunct="1">
              <a:defRPr/>
            </a:pPr>
            <a:r>
              <a:rPr lang="en-US"/>
              <a:t>We</a:t>
            </a:r>
            <a:r>
              <a:rPr lang="ja-JP" altLang="en-US">
                <a:latin typeface="Arial" pitchFamily="34" charset="0"/>
              </a:rPr>
              <a:t>’</a:t>
            </a:r>
            <a:r>
              <a:rPr lang="en-US" altLang="ja-JP"/>
              <a:t>re interested in the equivalent frequency response </a:t>
            </a:r>
          </a:p>
          <a:p>
            <a:pPr lvl="1" eaLnBrk="1" hangingPunct="1">
              <a:defRPr/>
            </a:pPr>
            <a:r>
              <a:rPr lang="en-US"/>
              <a:t>First step is the relation between x</a:t>
            </a:r>
            <a:r>
              <a:rPr lang="en-US" baseline="-25000"/>
              <a:t>c</a:t>
            </a:r>
            <a:r>
              <a:rPr lang="en-US"/>
              <a:t>(t) and x[n]</a:t>
            </a:r>
          </a:p>
          <a:p>
            <a:pPr lvl="1" eaLnBrk="1" hangingPunct="1">
              <a:defRPr/>
            </a:pPr>
            <a:r>
              <a:rPr lang="en-US"/>
              <a:t>Next between y[n] and x[n]</a:t>
            </a:r>
          </a:p>
          <a:p>
            <a:pPr lvl="1" eaLnBrk="1" hangingPunct="1">
              <a:defRPr/>
            </a:pPr>
            <a:r>
              <a:rPr lang="en-US"/>
              <a:t>Finally between y</a:t>
            </a:r>
            <a:r>
              <a:rPr lang="en-US" baseline="-25000"/>
              <a:t>r</a:t>
            </a:r>
            <a:r>
              <a:rPr lang="en-US"/>
              <a:t>(t) and y[n]</a:t>
            </a:r>
          </a:p>
          <a:p>
            <a:pPr eaLnBrk="1" hangingPunct="1">
              <a:defRPr/>
            </a:pPr>
            <a:endParaRPr lang="en-US"/>
          </a:p>
          <a:p>
            <a:pPr eaLnBrk="1" hangingPunct="1">
              <a:defRPr/>
            </a:pPr>
            <a:endParaRPr lang="en-US"/>
          </a:p>
        </p:txBody>
      </p:sp>
      <p:grpSp>
        <p:nvGrpSpPr>
          <p:cNvPr id="22532" name="Group 19">
            <a:extLst>
              <a:ext uri="{FF2B5EF4-FFF2-40B4-BE49-F238E27FC236}">
                <a16:creationId xmlns:a16="http://schemas.microsoft.com/office/drawing/2014/main" id="{3F4E32E8-38B7-6FFD-117F-4CD0F203480F}"/>
              </a:ext>
            </a:extLst>
          </p:cNvPr>
          <p:cNvGrpSpPr>
            <a:grpSpLocks/>
          </p:cNvGrpSpPr>
          <p:nvPr/>
        </p:nvGrpSpPr>
        <p:grpSpPr bwMode="auto">
          <a:xfrm>
            <a:off x="833438" y="762000"/>
            <a:ext cx="7288212" cy="1603375"/>
            <a:chOff x="453" y="560"/>
            <a:chExt cx="4591" cy="1010"/>
          </a:xfrm>
        </p:grpSpPr>
        <p:sp>
          <p:nvSpPr>
            <p:cNvPr id="82949" name="Rectangle 5">
              <a:extLst>
                <a:ext uri="{FF2B5EF4-FFF2-40B4-BE49-F238E27FC236}">
                  <a16:creationId xmlns:a16="http://schemas.microsoft.com/office/drawing/2014/main" id="{18C04623-E50A-1926-5B83-9C1B78889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1" y="794"/>
              <a:ext cx="864" cy="57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defRPr/>
              </a:pPr>
              <a:r>
                <a:rPr lang="en-US" sz="1800">
                  <a:latin typeface="Verdana" charset="0"/>
                  <a:ea typeface="ＭＳ Ｐゴシック" charset="0"/>
                </a:rPr>
                <a:t>D/C</a:t>
              </a:r>
            </a:p>
          </p:txBody>
        </p:sp>
        <p:sp>
          <p:nvSpPr>
            <p:cNvPr id="82950" name="Rectangle 6">
              <a:extLst>
                <a:ext uri="{FF2B5EF4-FFF2-40B4-BE49-F238E27FC236}">
                  <a16:creationId xmlns:a16="http://schemas.microsoft.com/office/drawing/2014/main" id="{0B25792B-7A7D-2C96-261B-F547EE0E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" y="938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>
                  <a:latin typeface="Verdana" charset="0"/>
                  <a:ea typeface="ＭＳ Ｐゴシック" charset="0"/>
                </a:rPr>
                <a:t>x</a:t>
              </a:r>
              <a:r>
                <a:rPr lang="en-US" sz="2000" baseline="-25000">
                  <a:latin typeface="Verdana" charset="0"/>
                  <a:ea typeface="ＭＳ Ｐゴシック" charset="0"/>
                </a:rPr>
                <a:t>c</a:t>
              </a:r>
              <a:r>
                <a:rPr lang="en-US" sz="2000">
                  <a:latin typeface="Verdana" charset="0"/>
                  <a:ea typeface="ＭＳ Ｐゴシック" charset="0"/>
                </a:rPr>
                <a:t>(t)</a:t>
              </a:r>
            </a:p>
          </p:txBody>
        </p:sp>
        <p:sp>
          <p:nvSpPr>
            <p:cNvPr id="82951" name="Rectangle 7">
              <a:extLst>
                <a:ext uri="{FF2B5EF4-FFF2-40B4-BE49-F238E27FC236}">
                  <a16:creationId xmlns:a16="http://schemas.microsoft.com/office/drawing/2014/main" id="{5EB52764-9F59-FE33-BFBC-355B89D9D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" y="938"/>
              <a:ext cx="4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>
                  <a:latin typeface="Verdana" charset="0"/>
                  <a:ea typeface="ＭＳ Ｐゴシック" charset="0"/>
                </a:rPr>
                <a:t>y</a:t>
              </a:r>
              <a:r>
                <a:rPr lang="en-US" sz="2000" baseline="-25000">
                  <a:latin typeface="Verdana" charset="0"/>
                  <a:ea typeface="ＭＳ Ｐゴシック" charset="0"/>
                </a:rPr>
                <a:t>r</a:t>
              </a:r>
              <a:r>
                <a:rPr lang="en-US" sz="2000">
                  <a:latin typeface="Verdana" charset="0"/>
                  <a:ea typeface="ＭＳ Ｐゴシック" charset="0"/>
                </a:rPr>
                <a:t>(t)</a:t>
              </a:r>
            </a:p>
          </p:txBody>
        </p:sp>
        <p:cxnSp>
          <p:nvCxnSpPr>
            <p:cNvPr id="82952" name="AutoShape 8">
              <a:extLst>
                <a:ext uri="{FF2B5EF4-FFF2-40B4-BE49-F238E27FC236}">
                  <a16:creationId xmlns:a16="http://schemas.microsoft.com/office/drawing/2014/main" id="{03DCBCD9-B074-2572-56DB-6C6E84735EC7}"/>
                </a:ext>
              </a:extLst>
            </p:cNvPr>
            <p:cNvCxnSpPr>
              <a:cxnSpLocks noChangeShapeType="1"/>
              <a:stCxn id="82956" idx="3"/>
              <a:endCxn id="82957" idx="1"/>
            </p:cNvCxnSpPr>
            <p:nvPr/>
          </p:nvCxnSpPr>
          <p:spPr bwMode="auto">
            <a:xfrm flipV="1">
              <a:off x="2029" y="1082"/>
              <a:ext cx="267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2953" name="AutoShape 9">
              <a:extLst>
                <a:ext uri="{FF2B5EF4-FFF2-40B4-BE49-F238E27FC236}">
                  <a16:creationId xmlns:a16="http://schemas.microsoft.com/office/drawing/2014/main" id="{51BF5B50-B05D-33DE-9A84-5844E0F46D6F}"/>
                </a:ext>
              </a:extLst>
            </p:cNvPr>
            <p:cNvCxnSpPr>
              <a:cxnSpLocks noChangeShapeType="1"/>
              <a:stCxn id="82950" idx="3"/>
              <a:endCxn id="82956" idx="1"/>
            </p:cNvCxnSpPr>
            <p:nvPr/>
          </p:nvCxnSpPr>
          <p:spPr bwMode="auto">
            <a:xfrm>
              <a:off x="885" y="1082"/>
              <a:ext cx="268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2954" name="AutoShape 10">
              <a:extLst>
                <a:ext uri="{FF2B5EF4-FFF2-40B4-BE49-F238E27FC236}">
                  <a16:creationId xmlns:a16="http://schemas.microsoft.com/office/drawing/2014/main" id="{539F1309-69CF-D7A6-00FA-7B4094D13B2B}"/>
                </a:ext>
              </a:extLst>
            </p:cNvPr>
            <p:cNvCxnSpPr>
              <a:cxnSpLocks noChangeShapeType="1"/>
              <a:stCxn id="82949" idx="3"/>
              <a:endCxn id="82951" idx="1"/>
            </p:cNvCxnSpPr>
            <p:nvPr/>
          </p:nvCxnSpPr>
          <p:spPr bwMode="auto">
            <a:xfrm>
              <a:off x="4331" y="1082"/>
              <a:ext cx="29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2955" name="Rectangle 11">
              <a:extLst>
                <a:ext uri="{FF2B5EF4-FFF2-40B4-BE49-F238E27FC236}">
                  <a16:creationId xmlns:a16="http://schemas.microsoft.com/office/drawing/2014/main" id="{C98549DA-E854-7F46-2927-A21DE43C8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" y="560"/>
              <a:ext cx="3350" cy="10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2956" name="Rectangle 12">
              <a:extLst>
                <a:ext uri="{FF2B5EF4-FFF2-40B4-BE49-F238E27FC236}">
                  <a16:creationId xmlns:a16="http://schemas.microsoft.com/office/drawing/2014/main" id="{EEF24E21-5E8C-4045-899F-D098D544B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9" y="795"/>
              <a:ext cx="864" cy="57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defRPr/>
              </a:pPr>
              <a:r>
                <a:rPr lang="en-US" sz="1800">
                  <a:latin typeface="Verdana" charset="0"/>
                  <a:ea typeface="ＭＳ Ｐゴシック" charset="0"/>
                </a:rPr>
                <a:t>C/D</a:t>
              </a:r>
            </a:p>
          </p:txBody>
        </p:sp>
        <p:sp>
          <p:nvSpPr>
            <p:cNvPr id="82957" name="Rectangle 13">
              <a:extLst>
                <a:ext uri="{FF2B5EF4-FFF2-40B4-BE49-F238E27FC236}">
                  <a16:creationId xmlns:a16="http://schemas.microsoft.com/office/drawing/2014/main" id="{6D58107B-DD6B-8BB7-0CE9-C398C1F8E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2" y="794"/>
              <a:ext cx="864" cy="57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defRPr/>
              </a:pPr>
              <a:r>
                <a:rPr lang="en-US" sz="1800">
                  <a:latin typeface="Verdana" charset="0"/>
                  <a:ea typeface="ＭＳ Ｐゴシック" charset="0"/>
                </a:rPr>
                <a:t>Discrete-Time</a:t>
              </a:r>
            </a:p>
            <a:p>
              <a:pPr algn="ctr">
                <a:defRPr/>
              </a:pPr>
              <a:r>
                <a:rPr lang="en-US" sz="1800">
                  <a:latin typeface="Verdana" charset="0"/>
                  <a:ea typeface="ＭＳ Ｐゴシック" charset="0"/>
                </a:rPr>
                <a:t>System</a:t>
              </a:r>
            </a:p>
          </p:txBody>
        </p:sp>
        <p:cxnSp>
          <p:nvCxnSpPr>
            <p:cNvPr id="82958" name="AutoShape 14">
              <a:extLst>
                <a:ext uri="{FF2B5EF4-FFF2-40B4-BE49-F238E27FC236}">
                  <a16:creationId xmlns:a16="http://schemas.microsoft.com/office/drawing/2014/main" id="{02D7F493-9D89-3E80-F545-71EC2BFE6F3E}"/>
                </a:ext>
              </a:extLst>
            </p:cNvPr>
            <p:cNvCxnSpPr>
              <a:cxnSpLocks noChangeShapeType="1"/>
              <a:stCxn id="82957" idx="3"/>
              <a:endCxn id="82949" idx="1"/>
            </p:cNvCxnSpPr>
            <p:nvPr/>
          </p:nvCxnSpPr>
          <p:spPr bwMode="auto">
            <a:xfrm>
              <a:off x="3172" y="1082"/>
              <a:ext cx="28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aphicFrame>
          <p:nvGraphicFramePr>
            <p:cNvPr id="22543" name="Object 15">
              <a:extLst>
                <a:ext uri="{FF2B5EF4-FFF2-40B4-BE49-F238E27FC236}">
                  <a16:creationId xmlns:a16="http://schemas.microsoft.com/office/drawing/2014/main" id="{A8EB45AA-03BA-1D33-A07B-1E09959A713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6" y="838"/>
            <a:ext cx="294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6731000" imgH="4978400" progId="Equation.3">
                    <p:embed/>
                  </p:oleObj>
                </mc:Choice>
                <mc:Fallback>
                  <p:oleObj name="Equation" r:id="rId2" imgW="6731000" imgH="49784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838"/>
                          <a:ext cx="294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44" name="Object 16">
              <a:extLst>
                <a:ext uri="{FF2B5EF4-FFF2-40B4-BE49-F238E27FC236}">
                  <a16:creationId xmlns:a16="http://schemas.microsoft.com/office/drawing/2014/main" id="{D835CB99-9CF3-22E9-38DA-254AAE55ED0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71" y="832"/>
            <a:ext cx="294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6731000" imgH="4978400" progId="Equation.3">
                    <p:embed/>
                  </p:oleObj>
                </mc:Choice>
                <mc:Fallback>
                  <p:oleObj name="Equation" r:id="rId4" imgW="6731000" imgH="49784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1" y="832"/>
                          <a:ext cx="294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D14E9BF0-2326-EB0E-FDF3-0E94C036D6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Effective Frequency Response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1C66FF22-6C7F-594B-ED2A-DFFC1D6D4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636588"/>
            <a:ext cx="8610600" cy="5535612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>
                <a:ea typeface="+mn-ea"/>
                <a:cs typeface="+mn-cs"/>
              </a:rPr>
              <a:t>Input continuous-time to discrete-time</a:t>
            </a:r>
          </a:p>
          <a:p>
            <a:pPr eaLnBrk="1" hangingPunct="1">
              <a:defRPr/>
            </a:pPr>
            <a:endParaRPr lang="en-US" sz="1800">
              <a:ea typeface="+mn-ea"/>
              <a:cs typeface="+mn-cs"/>
            </a:endParaRPr>
          </a:p>
          <a:p>
            <a:pPr eaLnBrk="1" hangingPunct="1">
              <a:defRPr/>
            </a:pPr>
            <a:endParaRPr lang="en-US" sz="180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sz="1800">
                <a:ea typeface="+mn-ea"/>
                <a:cs typeface="+mn-cs"/>
              </a:rPr>
              <a:t>Assume a discrete-time LTI system</a:t>
            </a:r>
          </a:p>
          <a:p>
            <a:pPr eaLnBrk="1" hangingPunct="1">
              <a:defRPr/>
            </a:pPr>
            <a:endParaRPr lang="en-US" sz="1800">
              <a:ea typeface="+mn-ea"/>
              <a:cs typeface="+mn-cs"/>
            </a:endParaRPr>
          </a:p>
          <a:p>
            <a:pPr eaLnBrk="1" hangingPunct="1">
              <a:defRPr/>
            </a:pPr>
            <a:endParaRPr lang="en-US" sz="180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sz="1800">
                <a:ea typeface="+mn-ea"/>
                <a:cs typeface="+mn-cs"/>
              </a:rPr>
              <a:t>Output discrete-time to continuous-time</a:t>
            </a:r>
          </a:p>
          <a:p>
            <a:pPr eaLnBrk="1" hangingPunct="1">
              <a:defRPr/>
            </a:pPr>
            <a:endParaRPr lang="en-US" sz="1800">
              <a:ea typeface="+mn-ea"/>
              <a:cs typeface="+mn-cs"/>
            </a:endParaRPr>
          </a:p>
          <a:p>
            <a:pPr eaLnBrk="1" hangingPunct="1">
              <a:defRPr/>
            </a:pPr>
            <a:endParaRPr lang="en-US" sz="1800">
              <a:ea typeface="+mn-ea"/>
              <a:cs typeface="+mn-cs"/>
            </a:endParaRPr>
          </a:p>
          <a:p>
            <a:pPr eaLnBrk="1" hangingPunct="1">
              <a:buFontTx/>
              <a:buNone/>
              <a:defRPr/>
            </a:pPr>
            <a:endParaRPr lang="en-US" sz="180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sz="1800">
                <a:ea typeface="+mn-ea"/>
                <a:cs typeface="+mn-cs"/>
              </a:rPr>
              <a:t>Output frequency response </a:t>
            </a:r>
          </a:p>
          <a:p>
            <a:pPr eaLnBrk="1" hangingPunct="1">
              <a:defRPr/>
            </a:pPr>
            <a:endParaRPr lang="en-US" sz="1800">
              <a:ea typeface="+mn-ea"/>
              <a:cs typeface="+mn-cs"/>
            </a:endParaRPr>
          </a:p>
          <a:p>
            <a:pPr eaLnBrk="1" hangingPunct="1">
              <a:defRPr/>
            </a:pPr>
            <a:endParaRPr lang="en-US" sz="1800">
              <a:ea typeface="+mn-ea"/>
              <a:cs typeface="+mn-cs"/>
            </a:endParaRPr>
          </a:p>
          <a:p>
            <a:pPr eaLnBrk="1" hangingPunct="1">
              <a:defRPr/>
            </a:pPr>
            <a:endParaRPr lang="en-US" sz="180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sz="1800">
                <a:ea typeface="+mn-ea"/>
                <a:cs typeface="+mn-cs"/>
              </a:rPr>
              <a:t>Effective Frequency Response</a:t>
            </a:r>
          </a:p>
          <a:p>
            <a:pPr eaLnBrk="1" hangingPunct="1">
              <a:defRPr/>
            </a:pPr>
            <a:endParaRPr lang="en-US">
              <a:ea typeface="+mn-ea"/>
              <a:cs typeface="+mn-cs"/>
            </a:endParaRPr>
          </a:p>
        </p:txBody>
      </p:sp>
      <p:graphicFrame>
        <p:nvGraphicFramePr>
          <p:cNvPr id="23556" name="Object 4">
            <a:extLst>
              <a:ext uri="{FF2B5EF4-FFF2-40B4-BE49-F238E27FC236}">
                <a16:creationId xmlns:a16="http://schemas.microsoft.com/office/drawing/2014/main" id="{062BE909-5A56-616B-6F08-2753AA9242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18063" y="871538"/>
          <a:ext cx="3582987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8564800" imgH="11112500" progId="Equation.3">
                  <p:embed/>
                </p:oleObj>
              </mc:Choice>
              <mc:Fallback>
                <p:oleObj name="Equation" r:id="rId2" imgW="48564800" imgH="11112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8063" y="871538"/>
                        <a:ext cx="3582987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6">
            <a:extLst>
              <a:ext uri="{FF2B5EF4-FFF2-40B4-BE49-F238E27FC236}">
                <a16:creationId xmlns:a16="http://schemas.microsoft.com/office/drawing/2014/main" id="{6C024ABA-E0E3-489D-1D6C-359F9866B0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9350" y="1062038"/>
          <a:ext cx="15716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069300" imgH="5270500" progId="Equation.3">
                  <p:embed/>
                </p:oleObj>
              </mc:Choice>
              <mc:Fallback>
                <p:oleObj name="Equation" r:id="rId4" imgW="21069300" imgH="5270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1062038"/>
                        <a:ext cx="157162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8" name="Object 7">
            <a:extLst>
              <a:ext uri="{FF2B5EF4-FFF2-40B4-BE49-F238E27FC236}">
                <a16:creationId xmlns:a16="http://schemas.microsoft.com/office/drawing/2014/main" id="{6300949F-A90F-CE06-8647-71237A2925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6425" y="1930400"/>
          <a:ext cx="5848350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9286100" imgH="11112500" progId="Equation.3">
                  <p:embed/>
                </p:oleObj>
              </mc:Choice>
              <mc:Fallback>
                <p:oleObj name="Equation" r:id="rId6" imgW="79286100" imgH="111125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6425" y="1930400"/>
                        <a:ext cx="5848350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9" name="Object 8">
            <a:extLst>
              <a:ext uri="{FF2B5EF4-FFF2-40B4-BE49-F238E27FC236}">
                <a16:creationId xmlns:a16="http://schemas.microsoft.com/office/drawing/2014/main" id="{D30EE8AF-504D-C783-9809-FC5A95A51C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738" y="3081338"/>
          <a:ext cx="3695700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0025300" imgH="9944100" progId="Equation.3">
                  <p:embed/>
                </p:oleObj>
              </mc:Choice>
              <mc:Fallback>
                <p:oleObj name="Equation" r:id="rId8" imgW="50025300" imgH="9944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3081338"/>
                        <a:ext cx="3695700" cy="73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0" name="Object 9">
            <a:extLst>
              <a:ext uri="{FF2B5EF4-FFF2-40B4-BE49-F238E27FC236}">
                <a16:creationId xmlns:a16="http://schemas.microsoft.com/office/drawing/2014/main" id="{ADCCF2A2-B59F-3522-AD2B-E30287F052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62550" y="2973388"/>
          <a:ext cx="330517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4767500" imgH="11112500" progId="Equation.3">
                  <p:embed/>
                </p:oleObj>
              </mc:Choice>
              <mc:Fallback>
                <p:oleObj name="Equation" r:id="rId10" imgW="44767500" imgH="11112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2550" y="2973388"/>
                        <a:ext cx="3305175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1" name="Object 10">
            <a:extLst>
              <a:ext uri="{FF2B5EF4-FFF2-40B4-BE49-F238E27FC236}">
                <a16:creationId xmlns:a16="http://schemas.microsoft.com/office/drawing/2014/main" id="{7765B5A0-9BBE-9112-2C5A-EB0F291678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8100" y="4395788"/>
          <a:ext cx="4233863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57340500" imgH="11112500" progId="Equation.3">
                  <p:embed/>
                </p:oleObj>
              </mc:Choice>
              <mc:Fallback>
                <p:oleObj name="Equation" r:id="rId12" imgW="57340500" imgH="111125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0" y="4395788"/>
                        <a:ext cx="4233863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2" name="Object 11">
            <a:extLst>
              <a:ext uri="{FF2B5EF4-FFF2-40B4-BE49-F238E27FC236}">
                <a16:creationId xmlns:a16="http://schemas.microsoft.com/office/drawing/2014/main" id="{F9A157BB-69C8-1B1A-9F52-2D68CA233D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54550" y="5527675"/>
          <a:ext cx="365125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9441100" imgH="11112500" progId="Equation.3">
                  <p:embed/>
                </p:oleObj>
              </mc:Choice>
              <mc:Fallback>
                <p:oleObj name="Equation" r:id="rId14" imgW="49441100" imgH="111125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4550" y="5527675"/>
                        <a:ext cx="3651250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3" name="Object 12">
            <a:extLst>
              <a:ext uri="{FF2B5EF4-FFF2-40B4-BE49-F238E27FC236}">
                <a16:creationId xmlns:a16="http://schemas.microsoft.com/office/drawing/2014/main" id="{CE709E4B-F917-1FAB-32C4-344CEC5DC7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4275" y="5741988"/>
          <a:ext cx="270033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36576000" imgH="5270500" progId="Equation.3">
                  <p:embed/>
                </p:oleObj>
              </mc:Choice>
              <mc:Fallback>
                <p:oleObj name="Equation" r:id="rId16" imgW="36576000" imgH="52705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4275" y="5741988"/>
                        <a:ext cx="2700338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F5AC6C0B-8B42-7170-0D3E-849A10300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Example</a:t>
            </a:r>
          </a:p>
        </p:txBody>
      </p:sp>
      <p:sp>
        <p:nvSpPr>
          <p:cNvPr id="83971" name="AutoShape 3">
            <a:extLst>
              <a:ext uri="{FF2B5EF4-FFF2-40B4-BE49-F238E27FC236}">
                <a16:creationId xmlns:a16="http://schemas.microsoft.com/office/drawing/2014/main" id="{8A9FB5B3-0914-F0C4-8B9A-66678E966629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304800" y="685800"/>
            <a:ext cx="86106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n-ea"/>
                <a:cs typeface="+mn-cs"/>
              </a:rPr>
              <a:t>Ideal low-pass filter implemented as a discrete-time system</a:t>
            </a:r>
          </a:p>
          <a:p>
            <a:pPr eaLnBrk="1" hangingPunct="1">
              <a:buFontTx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83973" name="Picture 5">
            <a:extLst>
              <a:ext uri="{FF2B5EF4-FFF2-40B4-BE49-F238E27FC236}">
                <a16:creationId xmlns:a16="http://schemas.microsoft.com/office/drawing/2014/main" id="{524B3A3B-15B6-A5F2-6288-39E97A67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00" y="1287463"/>
            <a:ext cx="5686425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3974" name="Text Box 6">
            <a:extLst>
              <a:ext uri="{FF2B5EF4-FFF2-40B4-BE49-F238E27FC236}">
                <a16:creationId xmlns:a16="http://schemas.microsoft.com/office/drawing/2014/main" id="{A76A8E93-6CC4-79DB-5B6D-B64EA2781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3" y="1643063"/>
            <a:ext cx="2568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>
                <a:latin typeface="Verdana" charset="0"/>
                <a:ea typeface="ＭＳ Ｐゴシック" charset="0"/>
              </a:rPr>
              <a:t>Continuous-time input signal</a:t>
            </a:r>
          </a:p>
        </p:txBody>
      </p:sp>
      <p:sp>
        <p:nvSpPr>
          <p:cNvPr id="83975" name="Text Box 7">
            <a:extLst>
              <a:ext uri="{FF2B5EF4-FFF2-40B4-BE49-F238E27FC236}">
                <a16:creationId xmlns:a16="http://schemas.microsoft.com/office/drawing/2014/main" id="{32C8731F-33FD-CE7D-5D46-8DCD6880D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105150"/>
            <a:ext cx="26193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>
                <a:latin typeface="Verdana" charset="0"/>
                <a:ea typeface="ＭＳ Ｐゴシック" charset="0"/>
              </a:rPr>
              <a:t>Sampled continuous-time input signal</a:t>
            </a:r>
          </a:p>
        </p:txBody>
      </p:sp>
      <p:sp>
        <p:nvSpPr>
          <p:cNvPr id="83976" name="Text Box 8">
            <a:extLst>
              <a:ext uri="{FF2B5EF4-FFF2-40B4-BE49-F238E27FC236}">
                <a16:creationId xmlns:a16="http://schemas.microsoft.com/office/drawing/2014/main" id="{63952A8E-124B-BD69-9AFD-06E1607FB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4840288"/>
            <a:ext cx="26193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>
                <a:latin typeface="Verdana" charset="0"/>
                <a:ea typeface="ＭＳ Ｐゴシック" charset="0"/>
              </a:rPr>
              <a:t>Apply discrete-time LPF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DEB83599-9251-5804-B117-42EA52F072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Example Continued</a:t>
            </a:r>
          </a:p>
        </p:txBody>
      </p:sp>
      <p:pic>
        <p:nvPicPr>
          <p:cNvPr id="86020" name="Picture 4">
            <a:extLst>
              <a:ext uri="{FF2B5EF4-FFF2-40B4-BE49-F238E27FC236}">
                <a16:creationId xmlns:a16="http://schemas.microsoft.com/office/drawing/2014/main" id="{F162ACF1-41F9-314E-31BD-94A43ABDF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63" y="982663"/>
            <a:ext cx="554355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6021" name="Text Box 5">
            <a:extLst>
              <a:ext uri="{FF2B5EF4-FFF2-40B4-BE49-F238E27FC236}">
                <a16:creationId xmlns:a16="http://schemas.microsoft.com/office/drawing/2014/main" id="{20D5F5FF-2663-8ED1-FE96-AB8060603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1289050"/>
            <a:ext cx="26193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>
                <a:latin typeface="Verdana" charset="0"/>
                <a:ea typeface="ＭＳ Ｐゴシック" charset="0"/>
              </a:rPr>
              <a:t>Signal after discrete-time LPF is applied</a:t>
            </a:r>
          </a:p>
        </p:txBody>
      </p:sp>
      <p:sp>
        <p:nvSpPr>
          <p:cNvPr id="86022" name="Text Box 6">
            <a:extLst>
              <a:ext uri="{FF2B5EF4-FFF2-40B4-BE49-F238E27FC236}">
                <a16:creationId xmlns:a16="http://schemas.microsoft.com/office/drawing/2014/main" id="{94A1829C-63D9-6EB9-69B8-D6A29DA7F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2949575"/>
            <a:ext cx="26193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>
                <a:latin typeface="Verdana" charset="0"/>
                <a:ea typeface="ＭＳ Ｐゴシック" charset="0"/>
              </a:rPr>
              <a:t>Application of reconstruction filter</a:t>
            </a:r>
          </a:p>
        </p:txBody>
      </p:sp>
      <p:sp>
        <p:nvSpPr>
          <p:cNvPr id="86023" name="Text Box 7">
            <a:extLst>
              <a:ext uri="{FF2B5EF4-FFF2-40B4-BE49-F238E27FC236}">
                <a16:creationId xmlns:a16="http://schemas.microsoft.com/office/drawing/2014/main" id="{80F41351-DD1F-78B0-19ED-5FBF9D1E5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4406900"/>
            <a:ext cx="26193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>
                <a:latin typeface="Verdana" charset="0"/>
                <a:ea typeface="ＭＳ Ｐゴシック" charset="0"/>
              </a:rPr>
              <a:t>Output continuous-time signal after reconstruction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3E5B4A9D-EC2F-5F9E-487E-78E252C714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Why we need sampling</a:t>
            </a:r>
          </a:p>
        </p:txBody>
      </p:sp>
      <p:pic>
        <p:nvPicPr>
          <p:cNvPr id="5123" name="Picture 1">
            <a:extLst>
              <a:ext uri="{FF2B5EF4-FFF2-40B4-BE49-F238E27FC236}">
                <a16:creationId xmlns:a16="http://schemas.microsoft.com/office/drawing/2014/main" id="{92B38D2D-682B-1B22-0B4E-0A6911299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2471738"/>
            <a:ext cx="3157537" cy="315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2">
            <a:extLst>
              <a:ext uri="{FF2B5EF4-FFF2-40B4-BE49-F238E27FC236}">
                <a16:creationId xmlns:a16="http://schemas.microsoft.com/office/drawing/2014/main" id="{19B1F21E-0E66-8802-9458-6C5953269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88" y="804863"/>
            <a:ext cx="1719262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9AA5228F-6FF3-F889-E12D-DDE443089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23376">
            <a:off x="6067425" y="5013325"/>
            <a:ext cx="1719263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21AEC67-515E-CE08-5623-BAA03ED79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23376">
            <a:off x="1419226" y="5094287"/>
            <a:ext cx="1719262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TextBox 37">
            <a:extLst>
              <a:ext uri="{FF2B5EF4-FFF2-40B4-BE49-F238E27FC236}">
                <a16:creationId xmlns:a16="http://schemas.microsoft.com/office/drawing/2014/main" id="{BB7B8C98-9BE4-5B10-1F5A-0DB5702F2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0" y="1228725"/>
            <a:ext cx="38433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Analog GeoSat Communication Channels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A50450CB-022B-33BB-5A1E-BF6C14970D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Why we need sampling</a:t>
            </a:r>
          </a:p>
        </p:txBody>
      </p:sp>
      <p:pic>
        <p:nvPicPr>
          <p:cNvPr id="6147" name="Picture 1">
            <a:extLst>
              <a:ext uri="{FF2B5EF4-FFF2-40B4-BE49-F238E27FC236}">
                <a16:creationId xmlns:a16="http://schemas.microsoft.com/office/drawing/2014/main" id="{96D19CD5-8F9F-632B-5610-B82A8B4A0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2471738"/>
            <a:ext cx="3157537" cy="315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2">
            <a:extLst>
              <a:ext uri="{FF2B5EF4-FFF2-40B4-BE49-F238E27FC236}">
                <a16:creationId xmlns:a16="http://schemas.microsoft.com/office/drawing/2014/main" id="{81554500-81D6-6246-8784-6CDE9E276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88" y="804863"/>
            <a:ext cx="1719262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>
            <a:extLst>
              <a:ext uri="{FF2B5EF4-FFF2-40B4-BE49-F238E27FC236}">
                <a16:creationId xmlns:a16="http://schemas.microsoft.com/office/drawing/2014/main" id="{C5BC6A2F-475C-BB51-A374-3D137FE0D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23376">
            <a:off x="6067425" y="5013325"/>
            <a:ext cx="1719263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0121759-B047-D18F-2673-9683E478A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23376">
            <a:off x="1419226" y="5094287"/>
            <a:ext cx="1719262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9C1B1D-1642-36A7-4030-3B2290C4B84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1725" y="1628775"/>
            <a:ext cx="1643063" cy="3014663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CBB2CD-842D-EF93-64BD-CB82AFE49FB8}"/>
              </a:ext>
            </a:extLst>
          </p:cNvPr>
          <p:cNvCxnSpPr>
            <a:cxnSpLocks noChangeShapeType="1"/>
            <a:stCxn id="6150" idx="0"/>
          </p:cNvCxnSpPr>
          <p:nvPr/>
        </p:nvCxnSpPr>
        <p:spPr bwMode="auto">
          <a:xfrm flipV="1">
            <a:off x="2743200" y="5700713"/>
            <a:ext cx="3800475" cy="317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02FFBC-10B2-7C91-3D6F-86E24AE812A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86325" y="1543050"/>
            <a:ext cx="1814513" cy="304323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Triangle 30">
            <a:extLst>
              <a:ext uri="{FF2B5EF4-FFF2-40B4-BE49-F238E27FC236}">
                <a16:creationId xmlns:a16="http://schemas.microsoft.com/office/drawing/2014/main" id="{34735DC5-E927-2F12-3D3D-27F67B996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8963" y="1714500"/>
            <a:ext cx="2728912" cy="1743075"/>
          </a:xfrm>
          <a:prstGeom prst="triangle">
            <a:avLst>
              <a:gd name="adj" fmla="val 50000"/>
            </a:avLst>
          </a:prstGeom>
          <a:solidFill>
            <a:srgbClr val="FFB3B3">
              <a:alpha val="50195"/>
            </a:srgb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CC"/>
              </a:solidFill>
              <a:latin typeface="Verdana" panose="020B0604030504040204" pitchFamily="34" charset="0"/>
            </a:endParaRPr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2B364BA6-23B1-16A2-F7E3-C8EB39042051}"/>
              </a:ext>
            </a:extLst>
          </p:cNvPr>
          <p:cNvSpPr>
            <a:spLocks noChangeArrowheads="1"/>
          </p:cNvSpPr>
          <p:nvPr/>
        </p:nvSpPr>
        <p:spPr bwMode="auto">
          <a:xfrm rot="7471708">
            <a:off x="4353720" y="3996531"/>
            <a:ext cx="2728912" cy="1743075"/>
          </a:xfrm>
          <a:prstGeom prst="triangle">
            <a:avLst>
              <a:gd name="adj" fmla="val 50000"/>
            </a:avLst>
          </a:prstGeom>
          <a:solidFill>
            <a:srgbClr val="FFB3B3">
              <a:alpha val="50195"/>
            </a:srgb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CC"/>
              </a:solidFill>
              <a:latin typeface="Verdana" panose="020B0604030504040204" pitchFamily="34" charset="0"/>
            </a:endParaRP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EA104F23-523A-C072-48C6-1D9793045D32}"/>
              </a:ext>
            </a:extLst>
          </p:cNvPr>
          <p:cNvSpPr>
            <a:spLocks noChangeArrowheads="1"/>
          </p:cNvSpPr>
          <p:nvPr/>
        </p:nvSpPr>
        <p:spPr bwMode="auto">
          <a:xfrm rot="-7408431">
            <a:off x="1966120" y="3967956"/>
            <a:ext cx="2728912" cy="1743075"/>
          </a:xfrm>
          <a:prstGeom prst="triangle">
            <a:avLst>
              <a:gd name="adj" fmla="val 50000"/>
            </a:avLst>
          </a:prstGeom>
          <a:solidFill>
            <a:srgbClr val="FFB3B3">
              <a:alpha val="50195"/>
            </a:srgb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CC"/>
              </a:solidFill>
              <a:latin typeface="Verdana" panose="020B0604030504040204" pitchFamily="34" charset="0"/>
            </a:endParaRPr>
          </a:p>
        </p:txBody>
      </p:sp>
      <p:sp>
        <p:nvSpPr>
          <p:cNvPr id="6157" name="TextBox 37">
            <a:extLst>
              <a:ext uri="{FF2B5EF4-FFF2-40B4-BE49-F238E27FC236}">
                <a16:creationId xmlns:a16="http://schemas.microsoft.com/office/drawing/2014/main" id="{15796523-8BD7-0815-8F8D-E444BDA2C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0" y="1228725"/>
            <a:ext cx="38433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Analog GeoSat Communication Channels</a:t>
            </a:r>
          </a:p>
        </p:txBody>
      </p:sp>
      <p:sp>
        <p:nvSpPr>
          <p:cNvPr id="6158" name="TextBox 38">
            <a:extLst>
              <a:ext uri="{FF2B5EF4-FFF2-40B4-BE49-F238E27FC236}">
                <a16:creationId xmlns:a16="http://schemas.microsoft.com/office/drawing/2014/main" id="{21969C4B-1BD5-AB74-D5B1-FE1EE8D7C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2500313"/>
            <a:ext cx="33956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accent1"/>
                </a:solidFill>
                <a:latin typeface="Times New Roman" panose="02020603050405020304" pitchFamily="18" charset="0"/>
              </a:rPr>
              <a:t>Inter-Satellite Communication</a:t>
            </a:r>
          </a:p>
        </p:txBody>
      </p:sp>
      <p:sp>
        <p:nvSpPr>
          <p:cNvPr id="6159" name="TextBox 39">
            <a:extLst>
              <a:ext uri="{FF2B5EF4-FFF2-40B4-BE49-F238E27FC236}">
                <a16:creationId xmlns:a16="http://schemas.microsoft.com/office/drawing/2014/main" id="{86BC32D1-C696-9106-C163-6237A4B66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9338" y="3000375"/>
            <a:ext cx="54435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00000"/>
                </a:solidFill>
                <a:latin typeface="Times New Roman" panose="02020603050405020304" pitchFamily="18" charset="0"/>
              </a:rPr>
              <a:t>Satellite-Earth Station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00000"/>
                </a:solidFill>
                <a:latin typeface="Times New Roman" panose="02020603050405020304" pitchFamily="18" charset="0"/>
              </a:rPr>
              <a:t> Communication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1C7745D0-7BB3-1DCC-09E3-1D36C59DF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Why we need sampling</a:t>
            </a:r>
          </a:p>
        </p:txBody>
      </p:sp>
      <p:pic>
        <p:nvPicPr>
          <p:cNvPr id="7171" name="Picture 6">
            <a:extLst>
              <a:ext uri="{FF2B5EF4-FFF2-40B4-BE49-F238E27FC236}">
                <a16:creationId xmlns:a16="http://schemas.microsoft.com/office/drawing/2014/main" id="{99DCEF13-C2F3-0B2D-6891-2064A6E85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7647">
            <a:off x="6291263" y="1781175"/>
            <a:ext cx="1719262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Box 3">
            <a:extLst>
              <a:ext uri="{FF2B5EF4-FFF2-40B4-BE49-F238E27FC236}">
                <a16:creationId xmlns:a16="http://schemas.microsoft.com/office/drawing/2014/main" id="{2474BDA7-3242-168A-A07C-810BBFDBD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2188" y="2943225"/>
            <a:ext cx="32146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Signal Denoising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Signal Error Correction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Signal Enhancement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Channel Equalization </a:t>
            </a:r>
          </a:p>
        </p:txBody>
      </p:sp>
      <p:sp>
        <p:nvSpPr>
          <p:cNvPr id="7173" name="TextBox 7">
            <a:extLst>
              <a:ext uri="{FF2B5EF4-FFF2-40B4-BE49-F238E27FC236}">
                <a16:creationId xmlns:a16="http://schemas.microsoft.com/office/drawing/2014/main" id="{D148F90C-3A73-3E28-B2E9-F1F268E30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942975"/>
            <a:ext cx="6229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Discrete-time work at satellite and Earth Station</a:t>
            </a:r>
          </a:p>
        </p:txBody>
      </p:sp>
      <p:pic>
        <p:nvPicPr>
          <p:cNvPr id="7174" name="Picture 9">
            <a:extLst>
              <a:ext uri="{FF2B5EF4-FFF2-40B4-BE49-F238E27FC236}">
                <a16:creationId xmlns:a16="http://schemas.microsoft.com/office/drawing/2014/main" id="{87AAA168-31DD-15DE-2733-F59A3A58D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2008188"/>
            <a:ext cx="1954213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TextBox 11">
            <a:extLst>
              <a:ext uri="{FF2B5EF4-FFF2-40B4-BE49-F238E27FC236}">
                <a16:creationId xmlns:a16="http://schemas.microsoft.com/office/drawing/2014/main" id="{FA458AF0-F013-8A67-790E-814B123BE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0150" y="3629025"/>
            <a:ext cx="28575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Signal Denoising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Signal Error Correction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Signal Enhancement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Channel Equalization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Signal Resizing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Signal Classification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Pattern Matching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Signal Prediction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CDF39EF9-6946-7B2A-3901-0749F4EBA1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Why we need sampling</a:t>
            </a:r>
          </a:p>
        </p:txBody>
      </p:sp>
      <p:pic>
        <p:nvPicPr>
          <p:cNvPr id="8195" name="Picture 6">
            <a:extLst>
              <a:ext uri="{FF2B5EF4-FFF2-40B4-BE49-F238E27FC236}">
                <a16:creationId xmlns:a16="http://schemas.microsoft.com/office/drawing/2014/main" id="{A7DA4F79-05BA-E666-3026-593A12A6F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7647">
            <a:off x="6291263" y="1781175"/>
            <a:ext cx="1719262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Box 7">
            <a:extLst>
              <a:ext uri="{FF2B5EF4-FFF2-40B4-BE49-F238E27FC236}">
                <a16:creationId xmlns:a16="http://schemas.microsoft.com/office/drawing/2014/main" id="{7352DAF4-12B1-8DCF-1E5A-FD550BCBA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942975"/>
            <a:ext cx="62293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Different hardware at different Earth-Stations and at different satellites</a:t>
            </a:r>
          </a:p>
        </p:txBody>
      </p:sp>
      <p:pic>
        <p:nvPicPr>
          <p:cNvPr id="8197" name="Picture 9">
            <a:extLst>
              <a:ext uri="{FF2B5EF4-FFF2-40B4-BE49-F238E27FC236}">
                <a16:creationId xmlns:a16="http://schemas.microsoft.com/office/drawing/2014/main" id="{D98A7E84-E28B-E94D-470B-149DC4864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622425"/>
            <a:ext cx="1954213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1">
            <a:extLst>
              <a:ext uri="{FF2B5EF4-FFF2-40B4-BE49-F238E27FC236}">
                <a16:creationId xmlns:a16="http://schemas.microsoft.com/office/drawing/2014/main" id="{047C9BDE-D209-1FE5-95FF-1491111C6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44925"/>
            <a:ext cx="1298575" cy="199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2">
            <a:extLst>
              <a:ext uri="{FF2B5EF4-FFF2-40B4-BE49-F238E27FC236}">
                <a16:creationId xmlns:a16="http://schemas.microsoft.com/office/drawing/2014/main" id="{C7FF1DD6-C57A-3336-1138-8C9E78411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4814888"/>
            <a:ext cx="1655763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4">
            <a:extLst>
              <a:ext uri="{FF2B5EF4-FFF2-40B4-BE49-F238E27FC236}">
                <a16:creationId xmlns:a16="http://schemas.microsoft.com/office/drawing/2014/main" id="{F5705B0A-D2D0-D23A-50BF-108A0A80DD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3200400"/>
            <a:ext cx="1809750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5">
            <a:extLst>
              <a:ext uri="{FF2B5EF4-FFF2-40B4-BE49-F238E27FC236}">
                <a16:creationId xmlns:a16="http://schemas.microsoft.com/office/drawing/2014/main" id="{6FC9F8AF-C837-2F5C-E96B-FCCAF34AC6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3" y="3021013"/>
            <a:ext cx="1508125" cy="113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8">
            <a:extLst>
              <a:ext uri="{FF2B5EF4-FFF2-40B4-BE49-F238E27FC236}">
                <a16:creationId xmlns:a16="http://schemas.microsoft.com/office/drawing/2014/main" id="{3158D073-2703-90B2-711A-F52E1B194E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38" y="3632200"/>
            <a:ext cx="1617662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Picture 12">
            <a:extLst>
              <a:ext uri="{FF2B5EF4-FFF2-40B4-BE49-F238E27FC236}">
                <a16:creationId xmlns:a16="http://schemas.microsoft.com/office/drawing/2014/main" id="{EC86CAD5-EA9C-F4F4-E391-D98D35B55C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257800"/>
            <a:ext cx="1957388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C40ECD24-15C1-622E-8819-F9D7D81DB9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Why we need sampling</a:t>
            </a:r>
          </a:p>
        </p:txBody>
      </p:sp>
      <p:sp>
        <p:nvSpPr>
          <p:cNvPr id="9219" name="TextBox 7">
            <a:extLst>
              <a:ext uri="{FF2B5EF4-FFF2-40B4-BE49-F238E27FC236}">
                <a16:creationId xmlns:a16="http://schemas.microsoft.com/office/drawing/2014/main" id="{F4322BD3-EC9E-D1FE-1968-7D67D38B6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942975"/>
            <a:ext cx="62293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Different hardware at different Earth-Stations and different satellites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17878-BC44-5B18-0AAD-C2A1A30B05BC}"/>
              </a:ext>
            </a:extLst>
          </p:cNvPr>
          <p:cNvSpPr txBox="1"/>
          <p:nvPr/>
        </p:nvSpPr>
        <p:spPr>
          <a:xfrm>
            <a:off x="1857375" y="2743200"/>
            <a:ext cx="5614988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0000"/>
                </a:solidFill>
                <a:latin typeface="Times New Roman" charset="0"/>
                <a:ea typeface="MS PGothic" charset="-128"/>
              </a:rPr>
              <a:t>So, we need to study</a:t>
            </a:r>
          </a:p>
          <a:p>
            <a:pPr marL="342900" indent="-342900">
              <a:buFont typeface="Arial" charset="0"/>
              <a:buChar char="•"/>
              <a:defRPr/>
            </a:pPr>
            <a:r>
              <a:rPr lang="en-US" dirty="0">
                <a:latin typeface="Times New Roman" charset="0"/>
                <a:ea typeface="MS PGothic" charset="-128"/>
              </a:rPr>
              <a:t>Sampling and it’s criteria</a:t>
            </a:r>
          </a:p>
          <a:p>
            <a:pPr marL="342900" indent="-342900">
              <a:buFont typeface="Arial" charset="0"/>
              <a:buChar char="•"/>
              <a:defRPr/>
            </a:pPr>
            <a:r>
              <a:rPr lang="en-US" dirty="0" err="1">
                <a:latin typeface="Times New Roman" charset="0"/>
                <a:ea typeface="MS PGothic" charset="-128"/>
              </a:rPr>
              <a:t>Downsampling</a:t>
            </a:r>
            <a:endParaRPr lang="en-US" dirty="0">
              <a:latin typeface="Times New Roman" charset="0"/>
              <a:ea typeface="MS PGothic" charset="-128"/>
            </a:endParaRPr>
          </a:p>
          <a:p>
            <a:pPr marL="342900" indent="-342900">
              <a:buFont typeface="Arial" charset="0"/>
              <a:buChar char="•"/>
              <a:defRPr/>
            </a:pPr>
            <a:r>
              <a:rPr lang="en-US" dirty="0" err="1">
                <a:latin typeface="Times New Roman" charset="0"/>
                <a:ea typeface="MS PGothic" charset="-128"/>
              </a:rPr>
              <a:t>Upsampling</a:t>
            </a:r>
            <a:endParaRPr lang="en-US" dirty="0">
              <a:latin typeface="Times New Roman" charset="0"/>
              <a:ea typeface="MS PGothic" charset="-12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4E8D1AB-16ED-517D-484B-BC0B78B8C5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Periodic (Uniform) Sampling	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2C80A898-0A67-494F-2787-A131D00503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Sampling is a continuous to discrete-time conversion</a:t>
            </a:r>
          </a:p>
          <a:p>
            <a:pPr eaLnBrk="1" hangingPunct="1">
              <a:defRPr/>
            </a:pPr>
            <a:endParaRPr lang="en-US" altLang="en-US"/>
          </a:p>
          <a:p>
            <a:pPr eaLnBrk="1" hangingPunct="1">
              <a:defRPr/>
            </a:pPr>
            <a:endParaRPr lang="en-US" altLang="en-US"/>
          </a:p>
          <a:p>
            <a:pPr eaLnBrk="1" hangingPunct="1">
              <a:defRPr/>
            </a:pPr>
            <a:endParaRPr lang="en-US" altLang="en-US"/>
          </a:p>
          <a:p>
            <a:pPr eaLnBrk="1" hangingPunct="1">
              <a:defRPr/>
            </a:pPr>
            <a:endParaRPr lang="en-US" altLang="en-US"/>
          </a:p>
          <a:p>
            <a:pPr eaLnBrk="1" hangingPunct="1">
              <a:defRPr/>
            </a:pPr>
            <a:r>
              <a:rPr lang="en-US" altLang="en-US"/>
              <a:t>Most common sampling is periodic</a:t>
            </a:r>
          </a:p>
          <a:p>
            <a:pPr eaLnBrk="1" hangingPunct="1">
              <a:defRPr/>
            </a:pPr>
            <a:endParaRPr lang="en-US" altLang="en-US"/>
          </a:p>
          <a:p>
            <a:pPr eaLnBrk="1" hangingPunct="1">
              <a:defRPr/>
            </a:pPr>
            <a:endParaRPr lang="en-US" altLang="en-US"/>
          </a:p>
          <a:p>
            <a:pPr eaLnBrk="1" hangingPunct="1">
              <a:defRPr/>
            </a:pPr>
            <a:r>
              <a:rPr lang="en-US" altLang="en-US"/>
              <a:t>T is the sampling period in second</a:t>
            </a:r>
          </a:p>
          <a:p>
            <a:pPr eaLnBrk="1" hangingPunct="1">
              <a:defRPr/>
            </a:pPr>
            <a:r>
              <a:rPr lang="en-US" altLang="en-US"/>
              <a:t>f</a:t>
            </a:r>
            <a:r>
              <a:rPr lang="en-US" altLang="en-US" baseline="-25000"/>
              <a:t>s</a:t>
            </a:r>
            <a:r>
              <a:rPr lang="en-US" altLang="en-US"/>
              <a:t> = 1/T is the sampling frequency in Hz</a:t>
            </a:r>
          </a:p>
          <a:p>
            <a:pPr eaLnBrk="1" hangingPunct="1">
              <a:defRPr/>
            </a:pPr>
            <a:r>
              <a:rPr lang="en-US" altLang="en-US"/>
              <a:t>Sampling frequency in radian-per-second </a:t>
            </a:r>
            <a:r>
              <a:rPr lang="en-US" altLang="en-US">
                <a:sym typeface="Symbol" panose="05050102010706020507" pitchFamily="18" charset="2"/>
              </a:rPr>
              <a:t></a:t>
            </a:r>
            <a:r>
              <a:rPr lang="en-US" altLang="en-US" baseline="-25000">
                <a:sym typeface="Symbol" panose="05050102010706020507" pitchFamily="18" charset="2"/>
              </a:rPr>
              <a:t>s</a:t>
            </a:r>
            <a:r>
              <a:rPr lang="en-US" altLang="en-US">
                <a:sym typeface="Symbol" panose="05050102010706020507" pitchFamily="18" charset="2"/>
              </a:rPr>
              <a:t>=2f</a:t>
            </a:r>
            <a:r>
              <a:rPr lang="en-US" altLang="en-US" baseline="-25000">
                <a:sym typeface="Symbol" panose="05050102010706020507" pitchFamily="18" charset="2"/>
              </a:rPr>
              <a:t>s </a:t>
            </a:r>
            <a:r>
              <a:rPr lang="en-US" altLang="en-US"/>
              <a:t>rad/sec</a:t>
            </a:r>
          </a:p>
          <a:p>
            <a:pPr eaLnBrk="1" hangingPunct="1">
              <a:defRPr/>
            </a:pPr>
            <a:r>
              <a:rPr lang="en-US" altLang="en-US"/>
              <a:t>Use [.] for discrete-time and (.) for continuous time signals</a:t>
            </a:r>
          </a:p>
          <a:p>
            <a:pPr eaLnBrk="1" hangingPunct="1">
              <a:defRPr/>
            </a:pPr>
            <a:r>
              <a:rPr lang="en-US" altLang="en-US"/>
              <a:t>This is the ideal case not the practical but close enough</a:t>
            </a:r>
          </a:p>
          <a:p>
            <a:pPr lvl="1" eaLnBrk="1" hangingPunct="1">
              <a:defRPr/>
            </a:pPr>
            <a:r>
              <a:rPr lang="en-US" altLang="en-US"/>
              <a:t>In practice it is implement with an analog-to-digital converters</a:t>
            </a:r>
          </a:p>
          <a:p>
            <a:pPr lvl="1" eaLnBrk="1" hangingPunct="1">
              <a:defRPr/>
            </a:pPr>
            <a:r>
              <a:rPr lang="en-US" altLang="en-US"/>
              <a:t>We get digital signals that are quantized in amplitude and time</a:t>
            </a:r>
          </a:p>
        </p:txBody>
      </p:sp>
      <p:graphicFrame>
        <p:nvGraphicFramePr>
          <p:cNvPr id="10244" name="Object 4">
            <a:extLst>
              <a:ext uri="{FF2B5EF4-FFF2-40B4-BE49-F238E27FC236}">
                <a16:creationId xmlns:a16="http://schemas.microsoft.com/office/drawing/2014/main" id="{18B4910F-E33C-E2B3-7115-3CC9934851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0975" y="3059113"/>
          <a:ext cx="3259138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710100" imgH="5270500" progId="Equation.3">
                  <p:embed/>
                </p:oleObj>
              </mc:Choice>
              <mc:Fallback>
                <p:oleObj name="Equation" r:id="rId2" imgW="42710100" imgH="5270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975" y="3059113"/>
                        <a:ext cx="3259138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0" name="Freeform 26">
            <a:extLst>
              <a:ext uri="{FF2B5EF4-FFF2-40B4-BE49-F238E27FC236}">
                <a16:creationId xmlns:a16="http://schemas.microsoft.com/office/drawing/2014/main" id="{F8AF47CA-C199-44BF-EDAB-2C9991B4335D}"/>
              </a:ext>
            </a:extLst>
          </p:cNvPr>
          <p:cNvSpPr>
            <a:spLocks/>
          </p:cNvSpPr>
          <p:nvPr/>
        </p:nvSpPr>
        <p:spPr bwMode="auto">
          <a:xfrm>
            <a:off x="3279775" y="1300163"/>
            <a:ext cx="1676400" cy="406400"/>
          </a:xfrm>
          <a:custGeom>
            <a:avLst/>
            <a:gdLst>
              <a:gd name="T0" fmla="*/ 0 w 1056"/>
              <a:gd name="T1" fmla="*/ 2147483646 h 256"/>
              <a:gd name="T2" fmla="*/ 2147483646 w 1056"/>
              <a:gd name="T3" fmla="*/ 2147483646 h 256"/>
              <a:gd name="T4" fmla="*/ 2147483646 w 1056"/>
              <a:gd name="T5" fmla="*/ 2147483646 h 256"/>
              <a:gd name="T6" fmla="*/ 2147483646 w 1056"/>
              <a:gd name="T7" fmla="*/ 2147483646 h 2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56" h="256">
                <a:moveTo>
                  <a:pt x="0" y="160"/>
                </a:moveTo>
                <a:cubicBezTo>
                  <a:pt x="128" y="80"/>
                  <a:pt x="256" y="0"/>
                  <a:pt x="384" y="16"/>
                </a:cubicBezTo>
                <a:cubicBezTo>
                  <a:pt x="512" y="32"/>
                  <a:pt x="656" y="256"/>
                  <a:pt x="768" y="256"/>
                </a:cubicBezTo>
                <a:cubicBezTo>
                  <a:pt x="880" y="256"/>
                  <a:pt x="1008" y="56"/>
                  <a:pt x="1056" y="16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531" name="Line 27">
            <a:extLst>
              <a:ext uri="{FF2B5EF4-FFF2-40B4-BE49-F238E27FC236}">
                <a16:creationId xmlns:a16="http://schemas.microsoft.com/office/drawing/2014/main" id="{FC332873-B553-83E3-5D43-2F38381D7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2087563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1532" name="Line 28">
            <a:extLst>
              <a:ext uri="{FF2B5EF4-FFF2-40B4-BE49-F238E27FC236}">
                <a16:creationId xmlns:a16="http://schemas.microsoft.com/office/drawing/2014/main" id="{56DAC613-B002-770B-8ACB-912BBD2042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5975" y="1516063"/>
            <a:ext cx="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1533" name="Line 29">
            <a:extLst>
              <a:ext uri="{FF2B5EF4-FFF2-40B4-BE49-F238E27FC236}">
                <a16:creationId xmlns:a16="http://schemas.microsoft.com/office/drawing/2014/main" id="{24D60C72-67B3-FB34-9D01-8970C094B9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84575" y="1382713"/>
            <a:ext cx="0" cy="70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1534" name="Line 30">
            <a:extLst>
              <a:ext uri="{FF2B5EF4-FFF2-40B4-BE49-F238E27FC236}">
                <a16:creationId xmlns:a16="http://schemas.microsoft.com/office/drawing/2014/main" id="{9AC79F88-147F-F739-3A2F-E9C2D8A475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3175" y="132556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1535" name="Line 31">
            <a:extLst>
              <a:ext uri="{FF2B5EF4-FFF2-40B4-BE49-F238E27FC236}">
                <a16:creationId xmlns:a16="http://schemas.microsoft.com/office/drawing/2014/main" id="{F50BEE98-64F8-8230-42E1-E6B4600B03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1775" y="140176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1536" name="Line 32">
            <a:extLst>
              <a:ext uri="{FF2B5EF4-FFF2-40B4-BE49-F238E27FC236}">
                <a16:creationId xmlns:a16="http://schemas.microsoft.com/office/drawing/2014/main" id="{DD506CB9-3445-C578-F29B-1998F0CAEA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0375" y="1592263"/>
            <a:ext cx="0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1537" name="Line 33">
            <a:extLst>
              <a:ext uri="{FF2B5EF4-FFF2-40B4-BE49-F238E27FC236}">
                <a16:creationId xmlns:a16="http://schemas.microsoft.com/office/drawing/2014/main" id="{EAF2AC9E-5A99-9F01-B0AA-00EE667952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8975" y="1712913"/>
            <a:ext cx="0" cy="37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1538" name="Line 34">
            <a:extLst>
              <a:ext uri="{FF2B5EF4-FFF2-40B4-BE49-F238E27FC236}">
                <a16:creationId xmlns:a16="http://schemas.microsoft.com/office/drawing/2014/main" id="{0B0061B9-5AA3-4C49-4F11-365D026A78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7575" y="1585913"/>
            <a:ext cx="0" cy="501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1539" name="Line 35">
            <a:extLst>
              <a:ext uri="{FF2B5EF4-FFF2-40B4-BE49-F238E27FC236}">
                <a16:creationId xmlns:a16="http://schemas.microsoft.com/office/drawing/2014/main" id="{ED4D891B-0514-F7D8-F33A-6BE48A81B0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6175" y="132556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MS PGothic" charset="-128"/>
            </a:endParaRPr>
          </a:p>
        </p:txBody>
      </p:sp>
      <p:sp>
        <p:nvSpPr>
          <p:cNvPr id="21541" name="Text Box 37">
            <a:extLst>
              <a:ext uri="{FF2B5EF4-FFF2-40B4-BE49-F238E27FC236}">
                <a16:creationId xmlns:a16="http://schemas.microsoft.com/office/drawing/2014/main" id="{ECA98979-7054-38E7-B62F-7E8053831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2060575"/>
            <a:ext cx="49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-3</a:t>
            </a:r>
          </a:p>
        </p:txBody>
      </p:sp>
      <p:sp>
        <p:nvSpPr>
          <p:cNvPr id="21542" name="Text Box 38">
            <a:extLst>
              <a:ext uri="{FF2B5EF4-FFF2-40B4-BE49-F238E27FC236}">
                <a16:creationId xmlns:a16="http://schemas.microsoft.com/office/drawing/2014/main" id="{9A04D365-0AC8-A14C-DE32-2717DE455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2325" y="2060575"/>
            <a:ext cx="482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-2</a:t>
            </a:r>
          </a:p>
        </p:txBody>
      </p:sp>
      <p:sp>
        <p:nvSpPr>
          <p:cNvPr id="21543" name="Text Box 39">
            <a:extLst>
              <a:ext uri="{FF2B5EF4-FFF2-40B4-BE49-F238E27FC236}">
                <a16:creationId xmlns:a16="http://schemas.microsoft.com/office/drawing/2014/main" id="{9F034CFE-3AA4-FEBB-78CD-709A927C7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9275" y="2060575"/>
            <a:ext cx="412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2</a:t>
            </a:r>
          </a:p>
        </p:txBody>
      </p:sp>
      <p:sp>
        <p:nvSpPr>
          <p:cNvPr id="21544" name="Text Box 40">
            <a:extLst>
              <a:ext uri="{FF2B5EF4-FFF2-40B4-BE49-F238E27FC236}">
                <a16:creationId xmlns:a16="http://schemas.microsoft.com/office/drawing/2014/main" id="{D514F745-DA79-E7D4-2294-679E4D2D7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75" y="2060575"/>
            <a:ext cx="412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3</a:t>
            </a:r>
          </a:p>
        </p:txBody>
      </p:sp>
      <p:sp>
        <p:nvSpPr>
          <p:cNvPr id="21545" name="Text Box 41">
            <a:extLst>
              <a:ext uri="{FF2B5EF4-FFF2-40B4-BE49-F238E27FC236}">
                <a16:creationId xmlns:a16="http://schemas.microsoft.com/office/drawing/2014/main" id="{24E150DC-48EE-3F42-BA64-00D983150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6475" y="2060575"/>
            <a:ext cx="412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4</a:t>
            </a:r>
          </a:p>
        </p:txBody>
      </p:sp>
      <p:sp>
        <p:nvSpPr>
          <p:cNvPr id="21546" name="Text Box 42">
            <a:extLst>
              <a:ext uri="{FF2B5EF4-FFF2-40B4-BE49-F238E27FC236}">
                <a16:creationId xmlns:a16="http://schemas.microsoft.com/office/drawing/2014/main" id="{300F7252-D41B-9F05-7B10-00B46EF22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1725" y="2060575"/>
            <a:ext cx="412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-1</a:t>
            </a:r>
          </a:p>
        </p:txBody>
      </p:sp>
      <p:sp>
        <p:nvSpPr>
          <p:cNvPr id="21547" name="Text Box 43">
            <a:extLst>
              <a:ext uri="{FF2B5EF4-FFF2-40B4-BE49-F238E27FC236}">
                <a16:creationId xmlns:a16="http://schemas.microsoft.com/office/drawing/2014/main" id="{DA5B37CC-D4BE-EC59-3B40-DE687BED2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7025" y="2060575"/>
            <a:ext cx="412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1</a:t>
            </a:r>
          </a:p>
        </p:txBody>
      </p:sp>
      <p:sp>
        <p:nvSpPr>
          <p:cNvPr id="21548" name="Text Box 44">
            <a:extLst>
              <a:ext uri="{FF2B5EF4-FFF2-40B4-BE49-F238E27FC236}">
                <a16:creationId xmlns:a16="http://schemas.microsoft.com/office/drawing/2014/main" id="{5428C95C-5F07-19B9-9656-99498BF2F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8425" y="2060575"/>
            <a:ext cx="412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i="1">
                <a:latin typeface="Times New Roman" charset="0"/>
                <a:ea typeface="ＭＳ Ｐゴシック" charset="0"/>
              </a:rPr>
              <a:t>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1CC9D994-1A8B-BF9F-C2AA-0C2D915CF3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Periodic Sampling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60A22CA-340D-B496-48C8-AC34F920CB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610600" cy="117633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Sampling is, in general, not reversible is not done properly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Given a sampled signal one could fit infinite continuous signals through the samples</a:t>
            </a:r>
          </a:p>
        </p:txBody>
      </p:sp>
      <p:sp>
        <p:nvSpPr>
          <p:cNvPr id="11268" name="Rectangle 13">
            <a:extLst>
              <a:ext uri="{FF2B5EF4-FFF2-40B4-BE49-F238E27FC236}">
                <a16:creationId xmlns:a16="http://schemas.microsoft.com/office/drawing/2014/main" id="{73577A37-11F1-17EB-101C-4BF214958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300" y="2139950"/>
            <a:ext cx="6718300" cy="1651000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1269" name="Line 14">
            <a:extLst>
              <a:ext uri="{FF2B5EF4-FFF2-40B4-BE49-F238E27FC236}">
                <a16:creationId xmlns:a16="http://schemas.microsoft.com/office/drawing/2014/main" id="{5724A0AA-DC36-737E-B192-AC64A93F7A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1300" y="2139950"/>
            <a:ext cx="67183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1270" name="Line 16">
            <a:extLst>
              <a:ext uri="{FF2B5EF4-FFF2-40B4-BE49-F238E27FC236}">
                <a16:creationId xmlns:a16="http://schemas.microsoft.com/office/drawing/2014/main" id="{D6E001BA-5487-6852-28C0-2657B09758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29600" y="2139950"/>
            <a:ext cx="1588" cy="16510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1271" name="Line 20">
            <a:extLst>
              <a:ext uri="{FF2B5EF4-FFF2-40B4-BE49-F238E27FC236}">
                <a16:creationId xmlns:a16="http://schemas.microsoft.com/office/drawing/2014/main" id="{EF2BB175-1C99-242E-E792-F561DBB7A1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11300" y="3721100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1272" name="Rectangle 22">
            <a:extLst>
              <a:ext uri="{FF2B5EF4-FFF2-40B4-BE49-F238E27FC236}">
                <a16:creationId xmlns:a16="http://schemas.microsoft.com/office/drawing/2014/main" id="{A432E4EE-9FB6-1449-F2F5-FCB96CC90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738" y="3825875"/>
            <a:ext cx="2238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b="1">
                <a:solidFill>
                  <a:srgbClr val="000000"/>
                </a:solidFill>
                <a:latin typeface="Helvetica" pitchFamily="2" charset="0"/>
              </a:rPr>
              <a:t>0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1273" name="Line 24">
            <a:extLst>
              <a:ext uri="{FF2B5EF4-FFF2-40B4-BE49-F238E27FC236}">
                <a16:creationId xmlns:a16="http://schemas.microsoft.com/office/drawing/2014/main" id="{BF5647A4-ABE6-BB22-B65A-8E099751D99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7975" y="2139950"/>
            <a:ext cx="1588" cy="603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1274" name="Line 27">
            <a:extLst>
              <a:ext uri="{FF2B5EF4-FFF2-40B4-BE49-F238E27FC236}">
                <a16:creationId xmlns:a16="http://schemas.microsoft.com/office/drawing/2014/main" id="{D901F148-5CF9-04A3-475D-159878947A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2588" y="2139950"/>
            <a:ext cx="1587" cy="603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1275" name="Line 30">
            <a:extLst>
              <a:ext uri="{FF2B5EF4-FFF2-40B4-BE49-F238E27FC236}">
                <a16:creationId xmlns:a16="http://schemas.microsoft.com/office/drawing/2014/main" id="{801AAA82-5139-EA89-36C4-7D34E478417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8788" y="2139950"/>
            <a:ext cx="1587" cy="603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1276" name="Line 33">
            <a:extLst>
              <a:ext uri="{FF2B5EF4-FFF2-40B4-BE49-F238E27FC236}">
                <a16:creationId xmlns:a16="http://schemas.microsoft.com/office/drawing/2014/main" id="{A424460D-D40C-8A44-CD8C-88681613593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4988" y="2139950"/>
            <a:ext cx="1587" cy="603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1277" name="Line 36">
            <a:extLst>
              <a:ext uri="{FF2B5EF4-FFF2-40B4-BE49-F238E27FC236}">
                <a16:creationId xmlns:a16="http://schemas.microsoft.com/office/drawing/2014/main" id="{21C2A850-C97E-8082-86E2-AE498A63ED2C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2139950"/>
            <a:ext cx="1588" cy="603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1278" name="Line 38">
            <a:extLst>
              <a:ext uri="{FF2B5EF4-FFF2-40B4-BE49-F238E27FC236}">
                <a16:creationId xmlns:a16="http://schemas.microsoft.com/office/drawing/2014/main" id="{DC070EA1-25E6-FEC3-07F8-2D79F63DE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1300" y="3790950"/>
            <a:ext cx="650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1279" name="Rectangle 40">
            <a:extLst>
              <a:ext uri="{FF2B5EF4-FFF2-40B4-BE49-F238E27FC236}">
                <a16:creationId xmlns:a16="http://schemas.microsoft.com/office/drawing/2014/main" id="{416CCD92-05F5-2F99-11E5-9C5FED9AD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463" y="3678238"/>
            <a:ext cx="2889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b="1">
                <a:solidFill>
                  <a:srgbClr val="000000"/>
                </a:solidFill>
                <a:latin typeface="Helvetica" pitchFamily="2" charset="0"/>
              </a:rPr>
              <a:t>-1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1280" name="Line 41">
            <a:extLst>
              <a:ext uri="{FF2B5EF4-FFF2-40B4-BE49-F238E27FC236}">
                <a16:creationId xmlns:a16="http://schemas.microsoft.com/office/drawing/2014/main" id="{908CB66B-0CDE-7616-DA9F-D8C40E16672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1300" y="3371850"/>
            <a:ext cx="650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1281" name="Line 45">
            <a:extLst>
              <a:ext uri="{FF2B5EF4-FFF2-40B4-BE49-F238E27FC236}">
                <a16:creationId xmlns:a16="http://schemas.microsoft.com/office/drawing/2014/main" id="{57B109D0-AF44-C2F2-A415-F291F62FCB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54988" y="2960688"/>
            <a:ext cx="746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1282" name="Line 48">
            <a:extLst>
              <a:ext uri="{FF2B5EF4-FFF2-40B4-BE49-F238E27FC236}">
                <a16:creationId xmlns:a16="http://schemas.microsoft.com/office/drawing/2014/main" id="{57614FE7-B35D-B6C8-340A-32B0E7CFD1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54988" y="2549525"/>
            <a:ext cx="746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1283" name="Line 51">
            <a:extLst>
              <a:ext uri="{FF2B5EF4-FFF2-40B4-BE49-F238E27FC236}">
                <a16:creationId xmlns:a16="http://schemas.microsoft.com/office/drawing/2014/main" id="{8FF06AA7-D7AD-B66A-EB5F-CC7A9C6949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54988" y="2139950"/>
            <a:ext cx="746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1284" name="Line 55">
            <a:extLst>
              <a:ext uri="{FF2B5EF4-FFF2-40B4-BE49-F238E27FC236}">
                <a16:creationId xmlns:a16="http://schemas.microsoft.com/office/drawing/2014/main" id="{9FBB4AD9-6AA4-456C-E35F-FA25B1EEB7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29600" y="2139950"/>
            <a:ext cx="1588" cy="16510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2585" name="Freeform 57">
            <a:extLst>
              <a:ext uri="{FF2B5EF4-FFF2-40B4-BE49-F238E27FC236}">
                <a16:creationId xmlns:a16="http://schemas.microsoft.com/office/drawing/2014/main" id="{502F71EC-C7AB-6F1E-5903-10DB3C50369A}"/>
              </a:ext>
            </a:extLst>
          </p:cNvPr>
          <p:cNvSpPr>
            <a:spLocks/>
          </p:cNvSpPr>
          <p:nvPr/>
        </p:nvSpPr>
        <p:spPr bwMode="auto">
          <a:xfrm>
            <a:off x="1576388" y="2139950"/>
            <a:ext cx="6653212" cy="1651000"/>
          </a:xfrm>
          <a:custGeom>
            <a:avLst/>
            <a:gdLst>
              <a:gd name="T0" fmla="*/ 2147483646 w 4191"/>
              <a:gd name="T1" fmla="*/ 2147483646 h 1040"/>
              <a:gd name="T2" fmla="*/ 2147483646 w 4191"/>
              <a:gd name="T3" fmla="*/ 2147483646 h 1040"/>
              <a:gd name="T4" fmla="*/ 2147483646 w 4191"/>
              <a:gd name="T5" fmla="*/ 2147483646 h 1040"/>
              <a:gd name="T6" fmla="*/ 2147483646 w 4191"/>
              <a:gd name="T7" fmla="*/ 2147483646 h 1040"/>
              <a:gd name="T8" fmla="*/ 2147483646 w 4191"/>
              <a:gd name="T9" fmla="*/ 2147483646 h 1040"/>
              <a:gd name="T10" fmla="*/ 2147483646 w 4191"/>
              <a:gd name="T11" fmla="*/ 2147483646 h 1040"/>
              <a:gd name="T12" fmla="*/ 2147483646 w 4191"/>
              <a:gd name="T13" fmla="*/ 2147483646 h 1040"/>
              <a:gd name="T14" fmla="*/ 2147483646 w 4191"/>
              <a:gd name="T15" fmla="*/ 2147483646 h 1040"/>
              <a:gd name="T16" fmla="*/ 2147483646 w 4191"/>
              <a:gd name="T17" fmla="*/ 2147483646 h 1040"/>
              <a:gd name="T18" fmla="*/ 2147483646 w 4191"/>
              <a:gd name="T19" fmla="*/ 2147483646 h 1040"/>
              <a:gd name="T20" fmla="*/ 2147483646 w 4191"/>
              <a:gd name="T21" fmla="*/ 2147483646 h 1040"/>
              <a:gd name="T22" fmla="*/ 2147483646 w 4191"/>
              <a:gd name="T23" fmla="*/ 2147483646 h 1040"/>
              <a:gd name="T24" fmla="*/ 2147483646 w 4191"/>
              <a:gd name="T25" fmla="*/ 2147483646 h 1040"/>
              <a:gd name="T26" fmla="*/ 2147483646 w 4191"/>
              <a:gd name="T27" fmla="*/ 2147483646 h 1040"/>
              <a:gd name="T28" fmla="*/ 2147483646 w 4191"/>
              <a:gd name="T29" fmla="*/ 2147483646 h 1040"/>
              <a:gd name="T30" fmla="*/ 2147483646 w 4191"/>
              <a:gd name="T31" fmla="*/ 2147483646 h 1040"/>
              <a:gd name="T32" fmla="*/ 2147483646 w 4191"/>
              <a:gd name="T33" fmla="*/ 2147483646 h 1040"/>
              <a:gd name="T34" fmla="*/ 2147483646 w 4191"/>
              <a:gd name="T35" fmla="*/ 2147483646 h 1040"/>
              <a:gd name="T36" fmla="*/ 2147483646 w 4191"/>
              <a:gd name="T37" fmla="*/ 2147483646 h 1040"/>
              <a:gd name="T38" fmla="*/ 2147483646 w 4191"/>
              <a:gd name="T39" fmla="*/ 2147483646 h 1040"/>
              <a:gd name="T40" fmla="*/ 2147483646 w 4191"/>
              <a:gd name="T41" fmla="*/ 2147483646 h 1040"/>
              <a:gd name="T42" fmla="*/ 2147483646 w 4191"/>
              <a:gd name="T43" fmla="*/ 2147483646 h 1040"/>
              <a:gd name="T44" fmla="*/ 2147483646 w 4191"/>
              <a:gd name="T45" fmla="*/ 2147483646 h 1040"/>
              <a:gd name="T46" fmla="*/ 2147483646 w 4191"/>
              <a:gd name="T47" fmla="*/ 2147483646 h 1040"/>
              <a:gd name="T48" fmla="*/ 2147483646 w 4191"/>
              <a:gd name="T49" fmla="*/ 2147483646 h 1040"/>
              <a:gd name="T50" fmla="*/ 2147483646 w 4191"/>
              <a:gd name="T51" fmla="*/ 2147483646 h 1040"/>
              <a:gd name="T52" fmla="*/ 2147483646 w 4191"/>
              <a:gd name="T53" fmla="*/ 2147483646 h 1040"/>
              <a:gd name="T54" fmla="*/ 2147483646 w 4191"/>
              <a:gd name="T55" fmla="*/ 2147483646 h 1040"/>
              <a:gd name="T56" fmla="*/ 2147483646 w 4191"/>
              <a:gd name="T57" fmla="*/ 2147483646 h 1040"/>
              <a:gd name="T58" fmla="*/ 2147483646 w 4191"/>
              <a:gd name="T59" fmla="*/ 2147483646 h 1040"/>
              <a:gd name="T60" fmla="*/ 2147483646 w 4191"/>
              <a:gd name="T61" fmla="*/ 2147483646 h 1040"/>
              <a:gd name="T62" fmla="*/ 2147483646 w 4191"/>
              <a:gd name="T63" fmla="*/ 2147483646 h 1040"/>
              <a:gd name="T64" fmla="*/ 2147483646 w 4191"/>
              <a:gd name="T65" fmla="*/ 2147483646 h 1040"/>
              <a:gd name="T66" fmla="*/ 2147483646 w 4191"/>
              <a:gd name="T67" fmla="*/ 2147483646 h 1040"/>
              <a:gd name="T68" fmla="*/ 2147483646 w 4191"/>
              <a:gd name="T69" fmla="*/ 2147483646 h 1040"/>
              <a:gd name="T70" fmla="*/ 2147483646 w 4191"/>
              <a:gd name="T71" fmla="*/ 2147483646 h 1040"/>
              <a:gd name="T72" fmla="*/ 2147483646 w 4191"/>
              <a:gd name="T73" fmla="*/ 2147483646 h 1040"/>
              <a:gd name="T74" fmla="*/ 2147483646 w 4191"/>
              <a:gd name="T75" fmla="*/ 2147483646 h 1040"/>
              <a:gd name="T76" fmla="*/ 2147483646 w 4191"/>
              <a:gd name="T77" fmla="*/ 2147483646 h 1040"/>
              <a:gd name="T78" fmla="*/ 2147483646 w 4191"/>
              <a:gd name="T79" fmla="*/ 2147483646 h 1040"/>
              <a:gd name="T80" fmla="*/ 2147483646 w 4191"/>
              <a:gd name="T81" fmla="*/ 2147483646 h 1040"/>
              <a:gd name="T82" fmla="*/ 2147483646 w 4191"/>
              <a:gd name="T83" fmla="*/ 2147483646 h 1040"/>
              <a:gd name="T84" fmla="*/ 2147483646 w 4191"/>
              <a:gd name="T85" fmla="*/ 2147483646 h 1040"/>
              <a:gd name="T86" fmla="*/ 2147483646 w 4191"/>
              <a:gd name="T87" fmla="*/ 2147483646 h 1040"/>
              <a:gd name="T88" fmla="*/ 2147483646 w 4191"/>
              <a:gd name="T89" fmla="*/ 2147483646 h 1040"/>
              <a:gd name="T90" fmla="*/ 2147483646 w 4191"/>
              <a:gd name="T91" fmla="*/ 2147483646 h 1040"/>
              <a:gd name="T92" fmla="*/ 2147483646 w 4191"/>
              <a:gd name="T93" fmla="*/ 2147483646 h 1040"/>
              <a:gd name="T94" fmla="*/ 2147483646 w 4191"/>
              <a:gd name="T95" fmla="*/ 2147483646 h 1040"/>
              <a:gd name="T96" fmla="*/ 2147483646 w 4191"/>
              <a:gd name="T97" fmla="*/ 2147483646 h 1040"/>
              <a:gd name="T98" fmla="*/ 2147483646 w 4191"/>
              <a:gd name="T99" fmla="*/ 2147483646 h 104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4191" h="1040">
                <a:moveTo>
                  <a:pt x="0" y="0"/>
                </a:moveTo>
                <a:lnTo>
                  <a:pt x="42" y="5"/>
                </a:lnTo>
                <a:lnTo>
                  <a:pt x="83" y="22"/>
                </a:lnTo>
                <a:lnTo>
                  <a:pt x="124" y="55"/>
                </a:lnTo>
                <a:lnTo>
                  <a:pt x="165" y="99"/>
                </a:lnTo>
                <a:lnTo>
                  <a:pt x="212" y="148"/>
                </a:lnTo>
                <a:lnTo>
                  <a:pt x="254" y="209"/>
                </a:lnTo>
                <a:lnTo>
                  <a:pt x="295" y="280"/>
                </a:lnTo>
                <a:lnTo>
                  <a:pt x="336" y="358"/>
                </a:lnTo>
                <a:lnTo>
                  <a:pt x="377" y="435"/>
                </a:lnTo>
                <a:lnTo>
                  <a:pt x="424" y="517"/>
                </a:lnTo>
                <a:lnTo>
                  <a:pt x="465" y="600"/>
                </a:lnTo>
                <a:lnTo>
                  <a:pt x="507" y="677"/>
                </a:lnTo>
                <a:lnTo>
                  <a:pt x="548" y="754"/>
                </a:lnTo>
                <a:lnTo>
                  <a:pt x="589" y="826"/>
                </a:lnTo>
                <a:lnTo>
                  <a:pt x="636" y="886"/>
                </a:lnTo>
                <a:lnTo>
                  <a:pt x="677" y="936"/>
                </a:lnTo>
                <a:lnTo>
                  <a:pt x="718" y="980"/>
                </a:lnTo>
                <a:lnTo>
                  <a:pt x="760" y="1013"/>
                </a:lnTo>
                <a:lnTo>
                  <a:pt x="801" y="1029"/>
                </a:lnTo>
                <a:lnTo>
                  <a:pt x="842" y="1040"/>
                </a:lnTo>
                <a:lnTo>
                  <a:pt x="889" y="1029"/>
                </a:lnTo>
                <a:lnTo>
                  <a:pt x="930" y="1013"/>
                </a:lnTo>
                <a:lnTo>
                  <a:pt x="972" y="980"/>
                </a:lnTo>
                <a:lnTo>
                  <a:pt x="1013" y="936"/>
                </a:lnTo>
                <a:lnTo>
                  <a:pt x="1054" y="886"/>
                </a:lnTo>
                <a:lnTo>
                  <a:pt x="1101" y="826"/>
                </a:lnTo>
                <a:lnTo>
                  <a:pt x="1142" y="754"/>
                </a:lnTo>
                <a:lnTo>
                  <a:pt x="1183" y="677"/>
                </a:lnTo>
                <a:lnTo>
                  <a:pt x="1225" y="600"/>
                </a:lnTo>
                <a:lnTo>
                  <a:pt x="1266" y="517"/>
                </a:lnTo>
                <a:lnTo>
                  <a:pt x="1313" y="435"/>
                </a:lnTo>
                <a:lnTo>
                  <a:pt x="1354" y="358"/>
                </a:lnTo>
                <a:lnTo>
                  <a:pt x="1395" y="280"/>
                </a:lnTo>
                <a:lnTo>
                  <a:pt x="1437" y="209"/>
                </a:lnTo>
                <a:lnTo>
                  <a:pt x="1478" y="148"/>
                </a:lnTo>
                <a:lnTo>
                  <a:pt x="1525" y="99"/>
                </a:lnTo>
                <a:lnTo>
                  <a:pt x="1566" y="55"/>
                </a:lnTo>
                <a:lnTo>
                  <a:pt x="1607" y="22"/>
                </a:lnTo>
                <a:lnTo>
                  <a:pt x="1648" y="5"/>
                </a:lnTo>
                <a:lnTo>
                  <a:pt x="1690" y="0"/>
                </a:lnTo>
                <a:lnTo>
                  <a:pt x="1731" y="5"/>
                </a:lnTo>
                <a:lnTo>
                  <a:pt x="1778" y="22"/>
                </a:lnTo>
                <a:lnTo>
                  <a:pt x="1819" y="55"/>
                </a:lnTo>
                <a:lnTo>
                  <a:pt x="1860" y="99"/>
                </a:lnTo>
                <a:lnTo>
                  <a:pt x="1902" y="148"/>
                </a:lnTo>
                <a:lnTo>
                  <a:pt x="1943" y="209"/>
                </a:lnTo>
                <a:lnTo>
                  <a:pt x="1990" y="280"/>
                </a:lnTo>
                <a:lnTo>
                  <a:pt x="2031" y="358"/>
                </a:lnTo>
                <a:lnTo>
                  <a:pt x="2072" y="435"/>
                </a:lnTo>
                <a:lnTo>
                  <a:pt x="2113" y="517"/>
                </a:lnTo>
                <a:lnTo>
                  <a:pt x="2155" y="600"/>
                </a:lnTo>
                <a:lnTo>
                  <a:pt x="2202" y="677"/>
                </a:lnTo>
                <a:lnTo>
                  <a:pt x="2243" y="754"/>
                </a:lnTo>
                <a:lnTo>
                  <a:pt x="2284" y="826"/>
                </a:lnTo>
                <a:lnTo>
                  <a:pt x="2325" y="886"/>
                </a:lnTo>
                <a:lnTo>
                  <a:pt x="2367" y="936"/>
                </a:lnTo>
                <a:lnTo>
                  <a:pt x="2414" y="980"/>
                </a:lnTo>
                <a:lnTo>
                  <a:pt x="2455" y="1013"/>
                </a:lnTo>
                <a:lnTo>
                  <a:pt x="2496" y="1029"/>
                </a:lnTo>
                <a:lnTo>
                  <a:pt x="2537" y="1040"/>
                </a:lnTo>
                <a:lnTo>
                  <a:pt x="2578" y="1029"/>
                </a:lnTo>
                <a:lnTo>
                  <a:pt x="2620" y="1013"/>
                </a:lnTo>
                <a:lnTo>
                  <a:pt x="2667" y="980"/>
                </a:lnTo>
                <a:lnTo>
                  <a:pt x="2708" y="936"/>
                </a:lnTo>
                <a:lnTo>
                  <a:pt x="2749" y="886"/>
                </a:lnTo>
                <a:lnTo>
                  <a:pt x="2790" y="826"/>
                </a:lnTo>
                <a:lnTo>
                  <a:pt x="2832" y="754"/>
                </a:lnTo>
                <a:lnTo>
                  <a:pt x="2879" y="677"/>
                </a:lnTo>
                <a:lnTo>
                  <a:pt x="2920" y="600"/>
                </a:lnTo>
                <a:lnTo>
                  <a:pt x="2961" y="517"/>
                </a:lnTo>
                <a:lnTo>
                  <a:pt x="3002" y="435"/>
                </a:lnTo>
                <a:lnTo>
                  <a:pt x="3043" y="358"/>
                </a:lnTo>
                <a:lnTo>
                  <a:pt x="3090" y="280"/>
                </a:lnTo>
                <a:lnTo>
                  <a:pt x="3132" y="209"/>
                </a:lnTo>
                <a:lnTo>
                  <a:pt x="3173" y="148"/>
                </a:lnTo>
                <a:lnTo>
                  <a:pt x="3214" y="99"/>
                </a:lnTo>
                <a:lnTo>
                  <a:pt x="3255" y="55"/>
                </a:lnTo>
                <a:lnTo>
                  <a:pt x="3302" y="22"/>
                </a:lnTo>
                <a:lnTo>
                  <a:pt x="3344" y="5"/>
                </a:lnTo>
                <a:lnTo>
                  <a:pt x="3385" y="0"/>
                </a:lnTo>
                <a:lnTo>
                  <a:pt x="3426" y="5"/>
                </a:lnTo>
                <a:lnTo>
                  <a:pt x="3467" y="22"/>
                </a:lnTo>
                <a:lnTo>
                  <a:pt x="3508" y="55"/>
                </a:lnTo>
                <a:lnTo>
                  <a:pt x="3555" y="99"/>
                </a:lnTo>
                <a:lnTo>
                  <a:pt x="3597" y="148"/>
                </a:lnTo>
                <a:lnTo>
                  <a:pt x="3638" y="209"/>
                </a:lnTo>
                <a:lnTo>
                  <a:pt x="3679" y="280"/>
                </a:lnTo>
                <a:lnTo>
                  <a:pt x="3720" y="358"/>
                </a:lnTo>
                <a:lnTo>
                  <a:pt x="3767" y="435"/>
                </a:lnTo>
                <a:lnTo>
                  <a:pt x="3809" y="517"/>
                </a:lnTo>
                <a:lnTo>
                  <a:pt x="3850" y="600"/>
                </a:lnTo>
                <a:lnTo>
                  <a:pt x="3891" y="677"/>
                </a:lnTo>
                <a:lnTo>
                  <a:pt x="3932" y="754"/>
                </a:lnTo>
                <a:lnTo>
                  <a:pt x="3979" y="826"/>
                </a:lnTo>
                <a:lnTo>
                  <a:pt x="4020" y="886"/>
                </a:lnTo>
                <a:lnTo>
                  <a:pt x="4062" y="936"/>
                </a:lnTo>
                <a:lnTo>
                  <a:pt x="4103" y="980"/>
                </a:lnTo>
                <a:lnTo>
                  <a:pt x="4144" y="1013"/>
                </a:lnTo>
                <a:lnTo>
                  <a:pt x="4191" y="1029"/>
                </a:lnTo>
              </a:path>
            </a:pathLst>
          </a:custGeom>
          <a:noFill/>
          <a:ln w="28575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1286" name="Oval 60">
            <a:extLst>
              <a:ext uri="{FF2B5EF4-FFF2-40B4-BE49-F238E27FC236}">
                <a16:creationId xmlns:a16="http://schemas.microsoft.com/office/drawing/2014/main" id="{130C5621-D02D-1A71-2BAC-5117727B5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163" y="2105025"/>
            <a:ext cx="74612" cy="69850"/>
          </a:xfrm>
          <a:prstGeom prst="ellips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1287" name="Oval 62">
            <a:extLst>
              <a:ext uri="{FF2B5EF4-FFF2-40B4-BE49-F238E27FC236}">
                <a16:creationId xmlns:a16="http://schemas.microsoft.com/office/drawing/2014/main" id="{46F1A8BD-0F14-2A24-5D08-56FCDDB35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1975" y="2105025"/>
            <a:ext cx="74613" cy="69850"/>
          </a:xfrm>
          <a:prstGeom prst="ellips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11288" name="Group 72">
            <a:extLst>
              <a:ext uri="{FF2B5EF4-FFF2-40B4-BE49-F238E27FC236}">
                <a16:creationId xmlns:a16="http://schemas.microsoft.com/office/drawing/2014/main" id="{0A57832C-9E11-744E-1BF7-9B9ED54307FF}"/>
              </a:ext>
            </a:extLst>
          </p:cNvPr>
          <p:cNvGrpSpPr>
            <a:grpSpLocks/>
          </p:cNvGrpSpPr>
          <p:nvPr/>
        </p:nvGrpSpPr>
        <p:grpSpPr bwMode="auto">
          <a:xfrm>
            <a:off x="1119188" y="2025650"/>
            <a:ext cx="7399337" cy="2089150"/>
            <a:chOff x="705" y="1276"/>
            <a:chExt cx="4661" cy="1316"/>
          </a:xfrm>
        </p:grpSpPr>
        <p:sp>
          <p:nvSpPr>
            <p:cNvPr id="11297" name="Line 15">
              <a:extLst>
                <a:ext uri="{FF2B5EF4-FFF2-40B4-BE49-F238E27FC236}">
                  <a16:creationId xmlns:a16="http://schemas.microsoft.com/office/drawing/2014/main" id="{98F93DC4-3B3A-947A-BCE8-4190AB4057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2" y="2388"/>
              <a:ext cx="423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1298" name="Line 17">
              <a:extLst>
                <a:ext uri="{FF2B5EF4-FFF2-40B4-BE49-F238E27FC236}">
                  <a16:creationId xmlns:a16="http://schemas.microsoft.com/office/drawing/2014/main" id="{4FE36AE6-A1E8-6019-6FFC-CE31A7093F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2" y="1348"/>
              <a:ext cx="1" cy="104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1299" name="Line 18">
              <a:extLst>
                <a:ext uri="{FF2B5EF4-FFF2-40B4-BE49-F238E27FC236}">
                  <a16:creationId xmlns:a16="http://schemas.microsoft.com/office/drawing/2014/main" id="{03211F43-5559-A99E-6DDF-C5AF52DC10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2" y="2388"/>
              <a:ext cx="423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1300" name="Line 19">
              <a:extLst>
                <a:ext uri="{FF2B5EF4-FFF2-40B4-BE49-F238E27FC236}">
                  <a16:creationId xmlns:a16="http://schemas.microsoft.com/office/drawing/2014/main" id="{EF1768D4-38F1-431F-F186-6F601160EF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2" y="1348"/>
              <a:ext cx="1" cy="104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1301" name="Line 21">
              <a:extLst>
                <a:ext uri="{FF2B5EF4-FFF2-40B4-BE49-F238E27FC236}">
                  <a16:creationId xmlns:a16="http://schemas.microsoft.com/office/drawing/2014/main" id="{2F63E193-6CA8-0009-5154-D4654F63FE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2" y="1348"/>
              <a:ext cx="1" cy="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1302" name="Line 23">
              <a:extLst>
                <a:ext uri="{FF2B5EF4-FFF2-40B4-BE49-F238E27FC236}">
                  <a16:creationId xmlns:a16="http://schemas.microsoft.com/office/drawing/2014/main" id="{EE43B2E8-45BA-E421-EDA8-66CD5D46F0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4" y="2344"/>
              <a:ext cx="1" cy="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1303" name="Rectangle 25">
              <a:extLst>
                <a:ext uri="{FF2B5EF4-FFF2-40B4-BE49-F238E27FC236}">
                  <a16:creationId xmlns:a16="http://schemas.microsoft.com/office/drawing/2014/main" id="{2FE96258-FD86-9C80-86CB-2DA2499B0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2410"/>
              <a:ext cx="21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b="1">
                  <a:solidFill>
                    <a:srgbClr val="000000"/>
                  </a:solidFill>
                  <a:latin typeface="Helvetica" pitchFamily="2" charset="0"/>
                </a:rPr>
                <a:t>20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1304" name="Line 26">
              <a:extLst>
                <a:ext uri="{FF2B5EF4-FFF2-40B4-BE49-F238E27FC236}">
                  <a16:creationId xmlns:a16="http://schemas.microsoft.com/office/drawing/2014/main" id="{792809CC-6A86-23C5-EDDE-DD5B36FFED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41" y="2344"/>
              <a:ext cx="1" cy="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1305" name="Rectangle 28">
              <a:extLst>
                <a:ext uri="{FF2B5EF4-FFF2-40B4-BE49-F238E27FC236}">
                  <a16:creationId xmlns:a16="http://schemas.microsoft.com/office/drawing/2014/main" id="{A71FBCFF-7AC1-A499-5CA3-D0FA50365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" y="2410"/>
              <a:ext cx="21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b="1">
                  <a:solidFill>
                    <a:srgbClr val="000000"/>
                  </a:solidFill>
                  <a:latin typeface="Helvetica" pitchFamily="2" charset="0"/>
                </a:rPr>
                <a:t>40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1306" name="Line 29">
              <a:extLst>
                <a:ext uri="{FF2B5EF4-FFF2-40B4-BE49-F238E27FC236}">
                  <a16:creationId xmlns:a16="http://schemas.microsoft.com/office/drawing/2014/main" id="{7DA16F57-09B1-3BD8-7DCF-64B935A579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89" y="2344"/>
              <a:ext cx="1" cy="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1307" name="Rectangle 31">
              <a:extLst>
                <a:ext uri="{FF2B5EF4-FFF2-40B4-BE49-F238E27FC236}">
                  <a16:creationId xmlns:a16="http://schemas.microsoft.com/office/drawing/2014/main" id="{0DA7D860-41FD-5979-6536-56813BCF9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8" y="2410"/>
              <a:ext cx="21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b="1">
                  <a:solidFill>
                    <a:srgbClr val="000000"/>
                  </a:solidFill>
                  <a:latin typeface="Helvetica" pitchFamily="2" charset="0"/>
                </a:rPr>
                <a:t>60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1308" name="Line 32">
              <a:extLst>
                <a:ext uri="{FF2B5EF4-FFF2-40B4-BE49-F238E27FC236}">
                  <a16:creationId xmlns:a16="http://schemas.microsoft.com/office/drawing/2014/main" id="{55FFBE39-68AE-C5B4-E86F-7944F58A95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7" y="2344"/>
              <a:ext cx="1" cy="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1309" name="Rectangle 34">
              <a:extLst>
                <a:ext uri="{FF2B5EF4-FFF2-40B4-BE49-F238E27FC236}">
                  <a16:creationId xmlns:a16="http://schemas.microsoft.com/office/drawing/2014/main" id="{D3DAAB28-68C5-C345-F649-8AFFE7BB4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2410"/>
              <a:ext cx="21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b="1">
                  <a:solidFill>
                    <a:srgbClr val="000000"/>
                  </a:solidFill>
                  <a:latin typeface="Helvetica" pitchFamily="2" charset="0"/>
                </a:rPr>
                <a:t>80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1310" name="Line 35">
              <a:extLst>
                <a:ext uri="{FF2B5EF4-FFF2-40B4-BE49-F238E27FC236}">
                  <a16:creationId xmlns:a16="http://schemas.microsoft.com/office/drawing/2014/main" id="{937F7B9E-F50F-5DF2-2F81-83A5291443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84" y="2344"/>
              <a:ext cx="1" cy="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1311" name="Rectangle 37">
              <a:extLst>
                <a:ext uri="{FF2B5EF4-FFF2-40B4-BE49-F238E27FC236}">
                  <a16:creationId xmlns:a16="http://schemas.microsoft.com/office/drawing/2014/main" id="{94C92F15-4E90-15F9-D309-4658E36A0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" y="2410"/>
              <a:ext cx="288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b="1">
                  <a:solidFill>
                    <a:srgbClr val="000000"/>
                  </a:solidFill>
                  <a:latin typeface="Helvetica" pitchFamily="2" charset="0"/>
                </a:rPr>
                <a:t>100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1312" name="Line 39">
              <a:extLst>
                <a:ext uri="{FF2B5EF4-FFF2-40B4-BE49-F238E27FC236}">
                  <a16:creationId xmlns:a16="http://schemas.microsoft.com/office/drawing/2014/main" id="{F1F2186F-0375-E2F5-0365-111D74EC4F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37" y="2388"/>
              <a:ext cx="4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1313" name="Line 42">
              <a:extLst>
                <a:ext uri="{FF2B5EF4-FFF2-40B4-BE49-F238E27FC236}">
                  <a16:creationId xmlns:a16="http://schemas.microsoft.com/office/drawing/2014/main" id="{5B68F97E-6437-1455-E9E3-04AC220453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37" y="2124"/>
              <a:ext cx="4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1314" name="Rectangle 43">
              <a:extLst>
                <a:ext uri="{FF2B5EF4-FFF2-40B4-BE49-F238E27FC236}">
                  <a16:creationId xmlns:a16="http://schemas.microsoft.com/office/drawing/2014/main" id="{657542A8-7429-7A13-AAA5-EEC4E4B24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" y="2052"/>
              <a:ext cx="30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b="1">
                  <a:solidFill>
                    <a:srgbClr val="000000"/>
                  </a:solidFill>
                  <a:latin typeface="Helvetica" pitchFamily="2" charset="0"/>
                </a:rPr>
                <a:t>-0.5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1315" name="Line 44">
              <a:extLst>
                <a:ext uri="{FF2B5EF4-FFF2-40B4-BE49-F238E27FC236}">
                  <a16:creationId xmlns:a16="http://schemas.microsoft.com/office/drawing/2014/main" id="{F856CDB2-CE17-BB91-C3D1-3F186307FA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2" y="1865"/>
              <a:ext cx="4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1316" name="Rectangle 46">
              <a:extLst>
                <a:ext uri="{FF2B5EF4-FFF2-40B4-BE49-F238E27FC236}">
                  <a16:creationId xmlns:a16="http://schemas.microsoft.com/office/drawing/2014/main" id="{1C582824-D158-8E7F-D30E-4DB3F4C5B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" y="1794"/>
              <a:ext cx="141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b="1">
                  <a:solidFill>
                    <a:srgbClr val="000000"/>
                  </a:solidFill>
                  <a:latin typeface="Helvetica" pitchFamily="2" charset="0"/>
                </a:rPr>
                <a:t>0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1317" name="Line 47">
              <a:extLst>
                <a:ext uri="{FF2B5EF4-FFF2-40B4-BE49-F238E27FC236}">
                  <a16:creationId xmlns:a16="http://schemas.microsoft.com/office/drawing/2014/main" id="{8FFF7B2C-CC41-744C-AFA3-FA89EFCF0E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2" y="1606"/>
              <a:ext cx="4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1318" name="Rectangle 49">
              <a:extLst>
                <a:ext uri="{FF2B5EF4-FFF2-40B4-BE49-F238E27FC236}">
                  <a16:creationId xmlns:a16="http://schemas.microsoft.com/office/drawing/2014/main" id="{49BEA4CC-508D-E79C-28E3-5D99DCF08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" y="1535"/>
              <a:ext cx="253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b="1">
                  <a:solidFill>
                    <a:srgbClr val="000000"/>
                  </a:solidFill>
                  <a:latin typeface="Helvetica" pitchFamily="2" charset="0"/>
                </a:rPr>
                <a:t>0.5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1319" name="Line 50">
              <a:extLst>
                <a:ext uri="{FF2B5EF4-FFF2-40B4-BE49-F238E27FC236}">
                  <a16:creationId xmlns:a16="http://schemas.microsoft.com/office/drawing/2014/main" id="{96C3D439-F819-B8A5-71EB-A7118D59BD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2" y="1348"/>
              <a:ext cx="4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1320" name="Rectangle 52">
              <a:extLst>
                <a:ext uri="{FF2B5EF4-FFF2-40B4-BE49-F238E27FC236}">
                  <a16:creationId xmlns:a16="http://schemas.microsoft.com/office/drawing/2014/main" id="{A9606425-BCD1-0176-9D9F-72CE4833A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" y="1276"/>
              <a:ext cx="141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b="1">
                  <a:solidFill>
                    <a:srgbClr val="000000"/>
                  </a:solidFill>
                  <a:latin typeface="Helvetica" pitchFamily="2" charset="0"/>
                </a:rPr>
                <a:t>1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1321" name="Line 53">
              <a:extLst>
                <a:ext uri="{FF2B5EF4-FFF2-40B4-BE49-F238E27FC236}">
                  <a16:creationId xmlns:a16="http://schemas.microsoft.com/office/drawing/2014/main" id="{B3379859-E762-B4A0-FBCC-B57D89FF51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2" y="1348"/>
              <a:ext cx="423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1322" name="Line 54">
              <a:extLst>
                <a:ext uri="{FF2B5EF4-FFF2-40B4-BE49-F238E27FC236}">
                  <a16:creationId xmlns:a16="http://schemas.microsoft.com/office/drawing/2014/main" id="{C3AFCF01-B9D0-2FE6-0BE8-7C32D11A12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2" y="2388"/>
              <a:ext cx="423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1323" name="Line 56">
              <a:extLst>
                <a:ext uri="{FF2B5EF4-FFF2-40B4-BE49-F238E27FC236}">
                  <a16:creationId xmlns:a16="http://schemas.microsoft.com/office/drawing/2014/main" id="{91A2BC87-3999-1313-8421-F8CFCB49F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2" y="1348"/>
              <a:ext cx="1" cy="104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  <p:sp>
          <p:nvSpPr>
            <p:cNvPr id="11324" name="Oval 58">
              <a:extLst>
                <a:ext uri="{FF2B5EF4-FFF2-40B4-BE49-F238E27FC236}">
                  <a16:creationId xmlns:a16="http://schemas.microsoft.com/office/drawing/2014/main" id="{DE6806AD-D212-5B07-05D9-4E3D314CB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1326"/>
              <a:ext cx="47" cy="44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1325" name="Oval 59">
              <a:extLst>
                <a:ext uri="{FF2B5EF4-FFF2-40B4-BE49-F238E27FC236}">
                  <a16:creationId xmlns:a16="http://schemas.microsoft.com/office/drawing/2014/main" id="{3C5E7542-14AE-CC15-EBF0-85C6F0505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2366"/>
              <a:ext cx="47" cy="44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1326" name="Oval 61">
              <a:extLst>
                <a:ext uri="{FF2B5EF4-FFF2-40B4-BE49-F238E27FC236}">
                  <a16:creationId xmlns:a16="http://schemas.microsoft.com/office/drawing/2014/main" id="{B7450952-753C-D89B-CF19-BF6F59238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7" y="2366"/>
              <a:ext cx="47" cy="44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1327" name="Line 63">
              <a:extLst>
                <a:ext uri="{FF2B5EF4-FFF2-40B4-BE49-F238E27FC236}">
                  <a16:creationId xmlns:a16="http://schemas.microsoft.com/office/drawing/2014/main" id="{4D5B65F9-234C-844C-3F64-BB6C973E52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3" y="1348"/>
              <a:ext cx="1" cy="51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1289" name="Line 64">
            <a:extLst>
              <a:ext uri="{FF2B5EF4-FFF2-40B4-BE49-F238E27FC236}">
                <a16:creationId xmlns:a16="http://schemas.microsoft.com/office/drawing/2014/main" id="{C5A48945-E857-917B-0C83-DBA22F17FD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3063" y="2960688"/>
            <a:ext cx="1587" cy="8302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1290" name="Line 65">
            <a:extLst>
              <a:ext uri="{FF2B5EF4-FFF2-40B4-BE49-F238E27FC236}">
                <a16:creationId xmlns:a16="http://schemas.microsoft.com/office/drawing/2014/main" id="{6169AEAC-82D5-2F57-3603-DD6981891D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9263" y="2139950"/>
            <a:ext cx="1587" cy="8207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1291" name="Line 66">
            <a:extLst>
              <a:ext uri="{FF2B5EF4-FFF2-40B4-BE49-F238E27FC236}">
                <a16:creationId xmlns:a16="http://schemas.microsoft.com/office/drawing/2014/main" id="{500B627E-190C-37C6-DBD2-30E8486463F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3875" y="2960688"/>
            <a:ext cx="1588" cy="8302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1292" name="Line 67">
            <a:extLst>
              <a:ext uri="{FF2B5EF4-FFF2-40B4-BE49-F238E27FC236}">
                <a16:creationId xmlns:a16="http://schemas.microsoft.com/office/drawing/2014/main" id="{1611B2A1-FAF7-1010-8CD5-1C7D04B3DC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50075" y="2139950"/>
            <a:ext cx="1588" cy="8207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2596" name="Freeform 68">
            <a:extLst>
              <a:ext uri="{FF2B5EF4-FFF2-40B4-BE49-F238E27FC236}">
                <a16:creationId xmlns:a16="http://schemas.microsoft.com/office/drawing/2014/main" id="{F995AEB3-91A0-642E-3D7D-2B3093FD3ADF}"/>
              </a:ext>
            </a:extLst>
          </p:cNvPr>
          <p:cNvSpPr>
            <a:spLocks/>
          </p:cNvSpPr>
          <p:nvPr/>
        </p:nvSpPr>
        <p:spPr bwMode="auto">
          <a:xfrm>
            <a:off x="1576388" y="2139950"/>
            <a:ext cx="5308600" cy="1651000"/>
          </a:xfrm>
          <a:custGeom>
            <a:avLst/>
            <a:gdLst>
              <a:gd name="T0" fmla="*/ 2147483646 w 3344"/>
              <a:gd name="T1" fmla="*/ 2147483646 h 1040"/>
              <a:gd name="T2" fmla="*/ 2147483646 w 3344"/>
              <a:gd name="T3" fmla="*/ 2147483646 h 1040"/>
              <a:gd name="T4" fmla="*/ 2147483646 w 3344"/>
              <a:gd name="T5" fmla="*/ 2147483646 h 1040"/>
              <a:gd name="T6" fmla="*/ 2147483646 w 3344"/>
              <a:gd name="T7" fmla="*/ 2147483646 h 1040"/>
              <a:gd name="T8" fmla="*/ 2147483646 w 3344"/>
              <a:gd name="T9" fmla="*/ 2147483646 h 1040"/>
              <a:gd name="T10" fmla="*/ 2147483646 w 3344"/>
              <a:gd name="T11" fmla="*/ 2147483646 h 1040"/>
              <a:gd name="T12" fmla="*/ 2147483646 w 3344"/>
              <a:gd name="T13" fmla="*/ 2147483646 h 1040"/>
              <a:gd name="T14" fmla="*/ 2147483646 w 3344"/>
              <a:gd name="T15" fmla="*/ 2147483646 h 1040"/>
              <a:gd name="T16" fmla="*/ 2147483646 w 3344"/>
              <a:gd name="T17" fmla="*/ 2147483646 h 1040"/>
              <a:gd name="T18" fmla="*/ 2147483646 w 3344"/>
              <a:gd name="T19" fmla="*/ 2147483646 h 1040"/>
              <a:gd name="T20" fmla="*/ 2147483646 w 3344"/>
              <a:gd name="T21" fmla="*/ 2147483646 h 1040"/>
              <a:gd name="T22" fmla="*/ 2147483646 w 3344"/>
              <a:gd name="T23" fmla="*/ 2147483646 h 1040"/>
              <a:gd name="T24" fmla="*/ 2147483646 w 3344"/>
              <a:gd name="T25" fmla="*/ 2147483646 h 1040"/>
              <a:gd name="T26" fmla="*/ 2147483646 w 3344"/>
              <a:gd name="T27" fmla="*/ 2147483646 h 1040"/>
              <a:gd name="T28" fmla="*/ 2147483646 w 3344"/>
              <a:gd name="T29" fmla="*/ 2147483646 h 1040"/>
              <a:gd name="T30" fmla="*/ 2147483646 w 3344"/>
              <a:gd name="T31" fmla="*/ 2147483646 h 1040"/>
              <a:gd name="T32" fmla="*/ 2147483646 w 3344"/>
              <a:gd name="T33" fmla="*/ 2147483646 h 1040"/>
              <a:gd name="T34" fmla="*/ 2147483646 w 3344"/>
              <a:gd name="T35" fmla="*/ 2147483646 h 1040"/>
              <a:gd name="T36" fmla="*/ 2147483646 w 3344"/>
              <a:gd name="T37" fmla="*/ 2147483646 h 1040"/>
              <a:gd name="T38" fmla="*/ 2147483646 w 3344"/>
              <a:gd name="T39" fmla="*/ 0 h 1040"/>
              <a:gd name="T40" fmla="*/ 2147483646 w 3344"/>
              <a:gd name="T41" fmla="*/ 2147483646 h 1040"/>
              <a:gd name="T42" fmla="*/ 2147483646 w 3344"/>
              <a:gd name="T43" fmla="*/ 2147483646 h 1040"/>
              <a:gd name="T44" fmla="*/ 2147483646 w 3344"/>
              <a:gd name="T45" fmla="*/ 2147483646 h 1040"/>
              <a:gd name="T46" fmla="*/ 2147483646 w 3344"/>
              <a:gd name="T47" fmla="*/ 2147483646 h 1040"/>
              <a:gd name="T48" fmla="*/ 2147483646 w 3344"/>
              <a:gd name="T49" fmla="*/ 2147483646 h 1040"/>
              <a:gd name="T50" fmla="*/ 2147483646 w 3344"/>
              <a:gd name="T51" fmla="*/ 2147483646 h 1040"/>
              <a:gd name="T52" fmla="*/ 2147483646 w 3344"/>
              <a:gd name="T53" fmla="*/ 2147483646 h 1040"/>
              <a:gd name="T54" fmla="*/ 2147483646 w 3344"/>
              <a:gd name="T55" fmla="*/ 2147483646 h 1040"/>
              <a:gd name="T56" fmla="*/ 2147483646 w 3344"/>
              <a:gd name="T57" fmla="*/ 2147483646 h 1040"/>
              <a:gd name="T58" fmla="*/ 2147483646 w 3344"/>
              <a:gd name="T59" fmla="*/ 2147483646 h 1040"/>
              <a:gd name="T60" fmla="*/ 2147483646 w 3344"/>
              <a:gd name="T61" fmla="*/ 2147483646 h 1040"/>
              <a:gd name="T62" fmla="*/ 2147483646 w 3344"/>
              <a:gd name="T63" fmla="*/ 2147483646 h 1040"/>
              <a:gd name="T64" fmla="*/ 2147483646 w 3344"/>
              <a:gd name="T65" fmla="*/ 2147483646 h 1040"/>
              <a:gd name="T66" fmla="*/ 2147483646 w 3344"/>
              <a:gd name="T67" fmla="*/ 2147483646 h 1040"/>
              <a:gd name="T68" fmla="*/ 2147483646 w 3344"/>
              <a:gd name="T69" fmla="*/ 2147483646 h 1040"/>
              <a:gd name="T70" fmla="*/ 2147483646 w 3344"/>
              <a:gd name="T71" fmla="*/ 2147483646 h 1040"/>
              <a:gd name="T72" fmla="*/ 2147483646 w 3344"/>
              <a:gd name="T73" fmla="*/ 2147483646 h 1040"/>
              <a:gd name="T74" fmla="*/ 2147483646 w 3344"/>
              <a:gd name="T75" fmla="*/ 2147483646 h 1040"/>
              <a:gd name="T76" fmla="*/ 2147483646 w 3344"/>
              <a:gd name="T77" fmla="*/ 2147483646 h 1040"/>
              <a:gd name="T78" fmla="*/ 2147483646 w 3344"/>
              <a:gd name="T79" fmla="*/ 0 h 1040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3344" h="1040">
                <a:moveTo>
                  <a:pt x="0" y="0"/>
                </a:moveTo>
                <a:lnTo>
                  <a:pt x="42" y="49"/>
                </a:lnTo>
                <a:lnTo>
                  <a:pt x="83" y="104"/>
                </a:lnTo>
                <a:lnTo>
                  <a:pt x="124" y="159"/>
                </a:lnTo>
                <a:lnTo>
                  <a:pt x="165" y="214"/>
                </a:lnTo>
                <a:lnTo>
                  <a:pt x="212" y="269"/>
                </a:lnTo>
                <a:lnTo>
                  <a:pt x="254" y="325"/>
                </a:lnTo>
                <a:lnTo>
                  <a:pt x="295" y="380"/>
                </a:lnTo>
                <a:lnTo>
                  <a:pt x="336" y="435"/>
                </a:lnTo>
                <a:lnTo>
                  <a:pt x="377" y="490"/>
                </a:lnTo>
                <a:lnTo>
                  <a:pt x="424" y="545"/>
                </a:lnTo>
                <a:lnTo>
                  <a:pt x="465" y="600"/>
                </a:lnTo>
                <a:lnTo>
                  <a:pt x="507" y="655"/>
                </a:lnTo>
                <a:lnTo>
                  <a:pt x="548" y="710"/>
                </a:lnTo>
                <a:lnTo>
                  <a:pt x="589" y="765"/>
                </a:lnTo>
                <a:lnTo>
                  <a:pt x="636" y="820"/>
                </a:lnTo>
                <a:lnTo>
                  <a:pt x="677" y="875"/>
                </a:lnTo>
                <a:lnTo>
                  <a:pt x="718" y="930"/>
                </a:lnTo>
                <a:lnTo>
                  <a:pt x="760" y="985"/>
                </a:lnTo>
                <a:lnTo>
                  <a:pt x="801" y="1040"/>
                </a:lnTo>
                <a:lnTo>
                  <a:pt x="842" y="1040"/>
                </a:lnTo>
                <a:lnTo>
                  <a:pt x="889" y="985"/>
                </a:lnTo>
                <a:lnTo>
                  <a:pt x="930" y="930"/>
                </a:lnTo>
                <a:lnTo>
                  <a:pt x="972" y="875"/>
                </a:lnTo>
                <a:lnTo>
                  <a:pt x="1013" y="820"/>
                </a:lnTo>
                <a:lnTo>
                  <a:pt x="1054" y="765"/>
                </a:lnTo>
                <a:lnTo>
                  <a:pt x="1101" y="710"/>
                </a:lnTo>
                <a:lnTo>
                  <a:pt x="1142" y="655"/>
                </a:lnTo>
                <a:lnTo>
                  <a:pt x="1183" y="600"/>
                </a:lnTo>
                <a:lnTo>
                  <a:pt x="1225" y="545"/>
                </a:lnTo>
                <a:lnTo>
                  <a:pt x="1266" y="490"/>
                </a:lnTo>
                <a:lnTo>
                  <a:pt x="1313" y="435"/>
                </a:lnTo>
                <a:lnTo>
                  <a:pt x="1354" y="380"/>
                </a:lnTo>
                <a:lnTo>
                  <a:pt x="1395" y="325"/>
                </a:lnTo>
                <a:lnTo>
                  <a:pt x="1437" y="269"/>
                </a:lnTo>
                <a:lnTo>
                  <a:pt x="1478" y="214"/>
                </a:lnTo>
                <a:lnTo>
                  <a:pt x="1525" y="159"/>
                </a:lnTo>
                <a:lnTo>
                  <a:pt x="1566" y="104"/>
                </a:lnTo>
                <a:lnTo>
                  <a:pt x="1607" y="49"/>
                </a:lnTo>
                <a:lnTo>
                  <a:pt x="1648" y="0"/>
                </a:lnTo>
                <a:lnTo>
                  <a:pt x="1690" y="0"/>
                </a:lnTo>
                <a:lnTo>
                  <a:pt x="1731" y="49"/>
                </a:lnTo>
                <a:lnTo>
                  <a:pt x="1778" y="104"/>
                </a:lnTo>
                <a:lnTo>
                  <a:pt x="1819" y="159"/>
                </a:lnTo>
                <a:lnTo>
                  <a:pt x="1860" y="214"/>
                </a:lnTo>
                <a:lnTo>
                  <a:pt x="1902" y="269"/>
                </a:lnTo>
                <a:lnTo>
                  <a:pt x="1943" y="325"/>
                </a:lnTo>
                <a:lnTo>
                  <a:pt x="1990" y="380"/>
                </a:lnTo>
                <a:lnTo>
                  <a:pt x="2031" y="435"/>
                </a:lnTo>
                <a:lnTo>
                  <a:pt x="2072" y="490"/>
                </a:lnTo>
                <a:lnTo>
                  <a:pt x="2113" y="545"/>
                </a:lnTo>
                <a:lnTo>
                  <a:pt x="2155" y="600"/>
                </a:lnTo>
                <a:lnTo>
                  <a:pt x="2202" y="655"/>
                </a:lnTo>
                <a:lnTo>
                  <a:pt x="2243" y="710"/>
                </a:lnTo>
                <a:lnTo>
                  <a:pt x="2284" y="765"/>
                </a:lnTo>
                <a:lnTo>
                  <a:pt x="2325" y="820"/>
                </a:lnTo>
                <a:lnTo>
                  <a:pt x="2367" y="875"/>
                </a:lnTo>
                <a:lnTo>
                  <a:pt x="2414" y="930"/>
                </a:lnTo>
                <a:lnTo>
                  <a:pt x="2455" y="985"/>
                </a:lnTo>
                <a:lnTo>
                  <a:pt x="2496" y="1040"/>
                </a:lnTo>
                <a:lnTo>
                  <a:pt x="2537" y="1040"/>
                </a:lnTo>
                <a:lnTo>
                  <a:pt x="2578" y="985"/>
                </a:lnTo>
                <a:lnTo>
                  <a:pt x="2620" y="930"/>
                </a:lnTo>
                <a:lnTo>
                  <a:pt x="2667" y="875"/>
                </a:lnTo>
                <a:lnTo>
                  <a:pt x="2708" y="820"/>
                </a:lnTo>
                <a:lnTo>
                  <a:pt x="2749" y="765"/>
                </a:lnTo>
                <a:lnTo>
                  <a:pt x="2790" y="710"/>
                </a:lnTo>
                <a:lnTo>
                  <a:pt x="2832" y="655"/>
                </a:lnTo>
                <a:lnTo>
                  <a:pt x="2879" y="600"/>
                </a:lnTo>
                <a:lnTo>
                  <a:pt x="2920" y="545"/>
                </a:lnTo>
                <a:lnTo>
                  <a:pt x="2961" y="490"/>
                </a:lnTo>
                <a:lnTo>
                  <a:pt x="3002" y="435"/>
                </a:lnTo>
                <a:lnTo>
                  <a:pt x="3043" y="380"/>
                </a:lnTo>
                <a:lnTo>
                  <a:pt x="3090" y="325"/>
                </a:lnTo>
                <a:lnTo>
                  <a:pt x="3132" y="269"/>
                </a:lnTo>
                <a:lnTo>
                  <a:pt x="3173" y="214"/>
                </a:lnTo>
                <a:lnTo>
                  <a:pt x="3214" y="159"/>
                </a:lnTo>
                <a:lnTo>
                  <a:pt x="3255" y="104"/>
                </a:lnTo>
                <a:lnTo>
                  <a:pt x="3302" y="49"/>
                </a:lnTo>
                <a:lnTo>
                  <a:pt x="3344" y="0"/>
                </a:lnTo>
              </a:path>
            </a:pathLst>
          </a:custGeom>
          <a:noFill/>
          <a:ln w="28575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1294" name="Freeform 69">
            <a:extLst>
              <a:ext uri="{FF2B5EF4-FFF2-40B4-BE49-F238E27FC236}">
                <a16:creationId xmlns:a16="http://schemas.microsoft.com/office/drawing/2014/main" id="{ECCC97AF-E84B-B543-3A6F-C1485C660D64}"/>
              </a:ext>
            </a:extLst>
          </p:cNvPr>
          <p:cNvSpPr>
            <a:spLocks/>
          </p:cNvSpPr>
          <p:nvPr/>
        </p:nvSpPr>
        <p:spPr bwMode="auto">
          <a:xfrm>
            <a:off x="1576388" y="2960688"/>
            <a:ext cx="6653212" cy="1587"/>
          </a:xfrm>
          <a:custGeom>
            <a:avLst/>
            <a:gdLst>
              <a:gd name="T0" fmla="*/ 2147483646 w 4191"/>
              <a:gd name="T1" fmla="*/ 0 h 1587"/>
              <a:gd name="T2" fmla="*/ 2147483646 w 4191"/>
              <a:gd name="T3" fmla="*/ 0 h 1587"/>
              <a:gd name="T4" fmla="*/ 2147483646 w 4191"/>
              <a:gd name="T5" fmla="*/ 0 h 1587"/>
              <a:gd name="T6" fmla="*/ 2147483646 w 4191"/>
              <a:gd name="T7" fmla="*/ 0 h 1587"/>
              <a:gd name="T8" fmla="*/ 2147483646 w 4191"/>
              <a:gd name="T9" fmla="*/ 0 h 1587"/>
              <a:gd name="T10" fmla="*/ 2147483646 w 4191"/>
              <a:gd name="T11" fmla="*/ 0 h 1587"/>
              <a:gd name="T12" fmla="*/ 2147483646 w 4191"/>
              <a:gd name="T13" fmla="*/ 0 h 1587"/>
              <a:gd name="T14" fmla="*/ 2147483646 w 4191"/>
              <a:gd name="T15" fmla="*/ 0 h 1587"/>
              <a:gd name="T16" fmla="*/ 2147483646 w 4191"/>
              <a:gd name="T17" fmla="*/ 0 h 1587"/>
              <a:gd name="T18" fmla="*/ 2147483646 w 4191"/>
              <a:gd name="T19" fmla="*/ 0 h 1587"/>
              <a:gd name="T20" fmla="*/ 2147483646 w 4191"/>
              <a:gd name="T21" fmla="*/ 0 h 1587"/>
              <a:gd name="T22" fmla="*/ 2147483646 w 4191"/>
              <a:gd name="T23" fmla="*/ 0 h 1587"/>
              <a:gd name="T24" fmla="*/ 2147483646 w 4191"/>
              <a:gd name="T25" fmla="*/ 0 h 1587"/>
              <a:gd name="T26" fmla="*/ 2147483646 w 4191"/>
              <a:gd name="T27" fmla="*/ 0 h 1587"/>
              <a:gd name="T28" fmla="*/ 2147483646 w 4191"/>
              <a:gd name="T29" fmla="*/ 0 h 1587"/>
              <a:gd name="T30" fmla="*/ 2147483646 w 4191"/>
              <a:gd name="T31" fmla="*/ 0 h 1587"/>
              <a:gd name="T32" fmla="*/ 2147483646 w 4191"/>
              <a:gd name="T33" fmla="*/ 0 h 1587"/>
              <a:gd name="T34" fmla="*/ 2147483646 w 4191"/>
              <a:gd name="T35" fmla="*/ 0 h 1587"/>
              <a:gd name="T36" fmla="*/ 2147483646 w 4191"/>
              <a:gd name="T37" fmla="*/ 0 h 1587"/>
              <a:gd name="T38" fmla="*/ 2147483646 w 4191"/>
              <a:gd name="T39" fmla="*/ 0 h 1587"/>
              <a:gd name="T40" fmla="*/ 2147483646 w 4191"/>
              <a:gd name="T41" fmla="*/ 0 h 1587"/>
              <a:gd name="T42" fmla="*/ 2147483646 w 4191"/>
              <a:gd name="T43" fmla="*/ 0 h 1587"/>
              <a:gd name="T44" fmla="*/ 2147483646 w 4191"/>
              <a:gd name="T45" fmla="*/ 0 h 1587"/>
              <a:gd name="T46" fmla="*/ 2147483646 w 4191"/>
              <a:gd name="T47" fmla="*/ 0 h 1587"/>
              <a:gd name="T48" fmla="*/ 2147483646 w 4191"/>
              <a:gd name="T49" fmla="*/ 0 h 1587"/>
              <a:gd name="T50" fmla="*/ 2147483646 w 4191"/>
              <a:gd name="T51" fmla="*/ 0 h 1587"/>
              <a:gd name="T52" fmla="*/ 2147483646 w 4191"/>
              <a:gd name="T53" fmla="*/ 0 h 1587"/>
              <a:gd name="T54" fmla="*/ 2147483646 w 4191"/>
              <a:gd name="T55" fmla="*/ 0 h 1587"/>
              <a:gd name="T56" fmla="*/ 2147483646 w 4191"/>
              <a:gd name="T57" fmla="*/ 0 h 1587"/>
              <a:gd name="T58" fmla="*/ 2147483646 w 4191"/>
              <a:gd name="T59" fmla="*/ 0 h 1587"/>
              <a:gd name="T60" fmla="*/ 2147483646 w 4191"/>
              <a:gd name="T61" fmla="*/ 0 h 1587"/>
              <a:gd name="T62" fmla="*/ 2147483646 w 4191"/>
              <a:gd name="T63" fmla="*/ 0 h 1587"/>
              <a:gd name="T64" fmla="*/ 2147483646 w 4191"/>
              <a:gd name="T65" fmla="*/ 0 h 1587"/>
              <a:gd name="T66" fmla="*/ 2147483646 w 4191"/>
              <a:gd name="T67" fmla="*/ 0 h 1587"/>
              <a:gd name="T68" fmla="*/ 2147483646 w 4191"/>
              <a:gd name="T69" fmla="*/ 0 h 1587"/>
              <a:gd name="T70" fmla="*/ 2147483646 w 4191"/>
              <a:gd name="T71" fmla="*/ 0 h 1587"/>
              <a:gd name="T72" fmla="*/ 2147483646 w 4191"/>
              <a:gd name="T73" fmla="*/ 0 h 1587"/>
              <a:gd name="T74" fmla="*/ 2147483646 w 4191"/>
              <a:gd name="T75" fmla="*/ 0 h 1587"/>
              <a:gd name="T76" fmla="*/ 2147483646 w 4191"/>
              <a:gd name="T77" fmla="*/ 0 h 1587"/>
              <a:gd name="T78" fmla="*/ 2147483646 w 4191"/>
              <a:gd name="T79" fmla="*/ 0 h 1587"/>
              <a:gd name="T80" fmla="*/ 2147483646 w 4191"/>
              <a:gd name="T81" fmla="*/ 0 h 1587"/>
              <a:gd name="T82" fmla="*/ 2147483646 w 4191"/>
              <a:gd name="T83" fmla="*/ 0 h 1587"/>
              <a:gd name="T84" fmla="*/ 2147483646 w 4191"/>
              <a:gd name="T85" fmla="*/ 0 h 1587"/>
              <a:gd name="T86" fmla="*/ 2147483646 w 4191"/>
              <a:gd name="T87" fmla="*/ 0 h 1587"/>
              <a:gd name="T88" fmla="*/ 2147483646 w 4191"/>
              <a:gd name="T89" fmla="*/ 0 h 1587"/>
              <a:gd name="T90" fmla="*/ 2147483646 w 4191"/>
              <a:gd name="T91" fmla="*/ 0 h 1587"/>
              <a:gd name="T92" fmla="*/ 2147483646 w 4191"/>
              <a:gd name="T93" fmla="*/ 0 h 1587"/>
              <a:gd name="T94" fmla="*/ 2147483646 w 4191"/>
              <a:gd name="T95" fmla="*/ 0 h 1587"/>
              <a:gd name="T96" fmla="*/ 2147483646 w 4191"/>
              <a:gd name="T97" fmla="*/ 0 h 1587"/>
              <a:gd name="T98" fmla="*/ 2147483646 w 4191"/>
              <a:gd name="T99" fmla="*/ 0 h 158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4191" h="1587">
                <a:moveTo>
                  <a:pt x="0" y="0"/>
                </a:moveTo>
                <a:lnTo>
                  <a:pt x="42" y="0"/>
                </a:lnTo>
                <a:lnTo>
                  <a:pt x="83" y="0"/>
                </a:lnTo>
                <a:lnTo>
                  <a:pt x="124" y="0"/>
                </a:lnTo>
                <a:lnTo>
                  <a:pt x="165" y="0"/>
                </a:lnTo>
                <a:lnTo>
                  <a:pt x="212" y="0"/>
                </a:lnTo>
                <a:lnTo>
                  <a:pt x="254" y="0"/>
                </a:lnTo>
                <a:lnTo>
                  <a:pt x="295" y="0"/>
                </a:lnTo>
                <a:lnTo>
                  <a:pt x="336" y="0"/>
                </a:lnTo>
                <a:lnTo>
                  <a:pt x="377" y="0"/>
                </a:lnTo>
                <a:lnTo>
                  <a:pt x="424" y="0"/>
                </a:lnTo>
                <a:lnTo>
                  <a:pt x="465" y="0"/>
                </a:lnTo>
                <a:lnTo>
                  <a:pt x="507" y="0"/>
                </a:lnTo>
                <a:lnTo>
                  <a:pt x="548" y="0"/>
                </a:lnTo>
                <a:lnTo>
                  <a:pt x="589" y="0"/>
                </a:lnTo>
                <a:lnTo>
                  <a:pt x="636" y="0"/>
                </a:lnTo>
                <a:lnTo>
                  <a:pt x="677" y="0"/>
                </a:lnTo>
                <a:lnTo>
                  <a:pt x="718" y="0"/>
                </a:lnTo>
                <a:lnTo>
                  <a:pt x="760" y="0"/>
                </a:lnTo>
                <a:lnTo>
                  <a:pt x="801" y="0"/>
                </a:lnTo>
                <a:lnTo>
                  <a:pt x="842" y="0"/>
                </a:lnTo>
                <a:lnTo>
                  <a:pt x="889" y="0"/>
                </a:lnTo>
                <a:lnTo>
                  <a:pt x="930" y="0"/>
                </a:lnTo>
                <a:lnTo>
                  <a:pt x="972" y="0"/>
                </a:lnTo>
                <a:lnTo>
                  <a:pt x="1013" y="0"/>
                </a:lnTo>
                <a:lnTo>
                  <a:pt x="1054" y="0"/>
                </a:lnTo>
                <a:lnTo>
                  <a:pt x="1101" y="0"/>
                </a:lnTo>
                <a:lnTo>
                  <a:pt x="1142" y="0"/>
                </a:lnTo>
                <a:lnTo>
                  <a:pt x="1183" y="0"/>
                </a:lnTo>
                <a:lnTo>
                  <a:pt x="1225" y="0"/>
                </a:lnTo>
                <a:lnTo>
                  <a:pt x="1266" y="0"/>
                </a:lnTo>
                <a:lnTo>
                  <a:pt x="1313" y="0"/>
                </a:lnTo>
                <a:lnTo>
                  <a:pt x="1354" y="0"/>
                </a:lnTo>
                <a:lnTo>
                  <a:pt x="1395" y="0"/>
                </a:lnTo>
                <a:lnTo>
                  <a:pt x="1437" y="0"/>
                </a:lnTo>
                <a:lnTo>
                  <a:pt x="1478" y="0"/>
                </a:lnTo>
                <a:lnTo>
                  <a:pt x="1525" y="0"/>
                </a:lnTo>
                <a:lnTo>
                  <a:pt x="1566" y="0"/>
                </a:lnTo>
                <a:lnTo>
                  <a:pt x="1607" y="0"/>
                </a:lnTo>
                <a:lnTo>
                  <a:pt x="1648" y="0"/>
                </a:lnTo>
                <a:lnTo>
                  <a:pt x="1690" y="0"/>
                </a:lnTo>
                <a:lnTo>
                  <a:pt x="1731" y="0"/>
                </a:lnTo>
                <a:lnTo>
                  <a:pt x="1778" y="0"/>
                </a:lnTo>
                <a:lnTo>
                  <a:pt x="1819" y="0"/>
                </a:lnTo>
                <a:lnTo>
                  <a:pt x="1860" y="0"/>
                </a:lnTo>
                <a:lnTo>
                  <a:pt x="1902" y="0"/>
                </a:lnTo>
                <a:lnTo>
                  <a:pt x="1943" y="0"/>
                </a:lnTo>
                <a:lnTo>
                  <a:pt x="1990" y="0"/>
                </a:lnTo>
                <a:lnTo>
                  <a:pt x="2031" y="0"/>
                </a:lnTo>
                <a:lnTo>
                  <a:pt x="2072" y="0"/>
                </a:lnTo>
                <a:lnTo>
                  <a:pt x="2113" y="0"/>
                </a:lnTo>
                <a:lnTo>
                  <a:pt x="2155" y="0"/>
                </a:lnTo>
                <a:lnTo>
                  <a:pt x="2202" y="0"/>
                </a:lnTo>
                <a:lnTo>
                  <a:pt x="2243" y="0"/>
                </a:lnTo>
                <a:lnTo>
                  <a:pt x="2284" y="0"/>
                </a:lnTo>
                <a:lnTo>
                  <a:pt x="2325" y="0"/>
                </a:lnTo>
                <a:lnTo>
                  <a:pt x="2367" y="0"/>
                </a:lnTo>
                <a:lnTo>
                  <a:pt x="2414" y="0"/>
                </a:lnTo>
                <a:lnTo>
                  <a:pt x="2455" y="0"/>
                </a:lnTo>
                <a:lnTo>
                  <a:pt x="2496" y="0"/>
                </a:lnTo>
                <a:lnTo>
                  <a:pt x="2537" y="0"/>
                </a:lnTo>
                <a:lnTo>
                  <a:pt x="2578" y="0"/>
                </a:lnTo>
                <a:lnTo>
                  <a:pt x="2620" y="0"/>
                </a:lnTo>
                <a:lnTo>
                  <a:pt x="2667" y="0"/>
                </a:lnTo>
                <a:lnTo>
                  <a:pt x="2708" y="0"/>
                </a:lnTo>
                <a:lnTo>
                  <a:pt x="2749" y="0"/>
                </a:lnTo>
                <a:lnTo>
                  <a:pt x="2790" y="0"/>
                </a:lnTo>
                <a:lnTo>
                  <a:pt x="2832" y="0"/>
                </a:lnTo>
                <a:lnTo>
                  <a:pt x="2879" y="0"/>
                </a:lnTo>
                <a:lnTo>
                  <a:pt x="2920" y="0"/>
                </a:lnTo>
                <a:lnTo>
                  <a:pt x="2961" y="0"/>
                </a:lnTo>
                <a:lnTo>
                  <a:pt x="3002" y="0"/>
                </a:lnTo>
                <a:lnTo>
                  <a:pt x="3043" y="0"/>
                </a:lnTo>
                <a:lnTo>
                  <a:pt x="3090" y="0"/>
                </a:lnTo>
                <a:lnTo>
                  <a:pt x="3132" y="0"/>
                </a:lnTo>
                <a:lnTo>
                  <a:pt x="3173" y="0"/>
                </a:lnTo>
                <a:lnTo>
                  <a:pt x="3214" y="0"/>
                </a:lnTo>
                <a:lnTo>
                  <a:pt x="3255" y="0"/>
                </a:lnTo>
                <a:lnTo>
                  <a:pt x="3302" y="0"/>
                </a:lnTo>
                <a:lnTo>
                  <a:pt x="3344" y="0"/>
                </a:lnTo>
                <a:lnTo>
                  <a:pt x="3385" y="0"/>
                </a:lnTo>
                <a:lnTo>
                  <a:pt x="3426" y="0"/>
                </a:lnTo>
                <a:lnTo>
                  <a:pt x="3467" y="0"/>
                </a:lnTo>
                <a:lnTo>
                  <a:pt x="3508" y="0"/>
                </a:lnTo>
                <a:lnTo>
                  <a:pt x="3555" y="0"/>
                </a:lnTo>
                <a:lnTo>
                  <a:pt x="3597" y="0"/>
                </a:lnTo>
                <a:lnTo>
                  <a:pt x="3638" y="0"/>
                </a:lnTo>
                <a:lnTo>
                  <a:pt x="3679" y="0"/>
                </a:lnTo>
                <a:lnTo>
                  <a:pt x="3720" y="0"/>
                </a:lnTo>
                <a:lnTo>
                  <a:pt x="3767" y="0"/>
                </a:lnTo>
                <a:lnTo>
                  <a:pt x="3809" y="0"/>
                </a:lnTo>
                <a:lnTo>
                  <a:pt x="3850" y="0"/>
                </a:lnTo>
                <a:lnTo>
                  <a:pt x="3891" y="0"/>
                </a:lnTo>
                <a:lnTo>
                  <a:pt x="3932" y="0"/>
                </a:lnTo>
                <a:lnTo>
                  <a:pt x="3979" y="0"/>
                </a:lnTo>
                <a:lnTo>
                  <a:pt x="4020" y="0"/>
                </a:lnTo>
                <a:lnTo>
                  <a:pt x="4062" y="0"/>
                </a:lnTo>
                <a:lnTo>
                  <a:pt x="4103" y="0"/>
                </a:lnTo>
                <a:lnTo>
                  <a:pt x="4144" y="0"/>
                </a:lnTo>
                <a:lnTo>
                  <a:pt x="4191" y="0"/>
                </a:lnTo>
              </a:path>
            </a:pathLst>
          </a:cu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2598" name="Freeform 70">
            <a:extLst>
              <a:ext uri="{FF2B5EF4-FFF2-40B4-BE49-F238E27FC236}">
                <a16:creationId xmlns:a16="http://schemas.microsoft.com/office/drawing/2014/main" id="{5218C5E9-520F-D887-0588-B5F885FA6339}"/>
              </a:ext>
            </a:extLst>
          </p:cNvPr>
          <p:cNvSpPr>
            <a:spLocks/>
          </p:cNvSpPr>
          <p:nvPr/>
        </p:nvSpPr>
        <p:spPr bwMode="auto">
          <a:xfrm>
            <a:off x="1576388" y="2139950"/>
            <a:ext cx="6653212" cy="1651000"/>
          </a:xfrm>
          <a:custGeom>
            <a:avLst/>
            <a:gdLst>
              <a:gd name="T0" fmla="*/ 2147483646 w 4191"/>
              <a:gd name="T1" fmla="*/ 0 h 1040"/>
              <a:gd name="T2" fmla="*/ 2147483646 w 4191"/>
              <a:gd name="T3" fmla="*/ 0 h 1040"/>
              <a:gd name="T4" fmla="*/ 2147483646 w 4191"/>
              <a:gd name="T5" fmla="*/ 0 h 1040"/>
              <a:gd name="T6" fmla="*/ 2147483646 w 4191"/>
              <a:gd name="T7" fmla="*/ 0 h 1040"/>
              <a:gd name="T8" fmla="*/ 2147483646 w 4191"/>
              <a:gd name="T9" fmla="*/ 0 h 1040"/>
              <a:gd name="T10" fmla="*/ 2147483646 w 4191"/>
              <a:gd name="T11" fmla="*/ 2147483646 h 1040"/>
              <a:gd name="T12" fmla="*/ 2147483646 w 4191"/>
              <a:gd name="T13" fmla="*/ 2147483646 h 1040"/>
              <a:gd name="T14" fmla="*/ 2147483646 w 4191"/>
              <a:gd name="T15" fmla="*/ 2147483646 h 1040"/>
              <a:gd name="T16" fmla="*/ 2147483646 w 4191"/>
              <a:gd name="T17" fmla="*/ 2147483646 h 1040"/>
              <a:gd name="T18" fmla="*/ 2147483646 w 4191"/>
              <a:gd name="T19" fmla="*/ 2147483646 h 1040"/>
              <a:gd name="T20" fmla="*/ 2147483646 w 4191"/>
              <a:gd name="T21" fmla="*/ 2147483646 h 1040"/>
              <a:gd name="T22" fmla="*/ 2147483646 w 4191"/>
              <a:gd name="T23" fmla="*/ 2147483646 h 1040"/>
              <a:gd name="T24" fmla="*/ 2147483646 w 4191"/>
              <a:gd name="T25" fmla="*/ 2147483646 h 1040"/>
              <a:gd name="T26" fmla="*/ 2147483646 w 4191"/>
              <a:gd name="T27" fmla="*/ 2147483646 h 1040"/>
              <a:gd name="T28" fmla="*/ 2147483646 w 4191"/>
              <a:gd name="T29" fmla="*/ 2147483646 h 1040"/>
              <a:gd name="T30" fmla="*/ 2147483646 w 4191"/>
              <a:gd name="T31" fmla="*/ 0 h 1040"/>
              <a:gd name="T32" fmla="*/ 2147483646 w 4191"/>
              <a:gd name="T33" fmla="*/ 0 h 1040"/>
              <a:gd name="T34" fmla="*/ 2147483646 w 4191"/>
              <a:gd name="T35" fmla="*/ 0 h 1040"/>
              <a:gd name="T36" fmla="*/ 2147483646 w 4191"/>
              <a:gd name="T37" fmla="*/ 0 h 1040"/>
              <a:gd name="T38" fmla="*/ 2147483646 w 4191"/>
              <a:gd name="T39" fmla="*/ 0 h 1040"/>
              <a:gd name="T40" fmla="*/ 2147483646 w 4191"/>
              <a:gd name="T41" fmla="*/ 0 h 1040"/>
              <a:gd name="T42" fmla="*/ 2147483646 w 4191"/>
              <a:gd name="T43" fmla="*/ 0 h 1040"/>
              <a:gd name="T44" fmla="*/ 2147483646 w 4191"/>
              <a:gd name="T45" fmla="*/ 0 h 1040"/>
              <a:gd name="T46" fmla="*/ 2147483646 w 4191"/>
              <a:gd name="T47" fmla="*/ 0 h 1040"/>
              <a:gd name="T48" fmla="*/ 2147483646 w 4191"/>
              <a:gd name="T49" fmla="*/ 0 h 1040"/>
              <a:gd name="T50" fmla="*/ 2147483646 w 4191"/>
              <a:gd name="T51" fmla="*/ 2147483646 h 1040"/>
              <a:gd name="T52" fmla="*/ 2147483646 w 4191"/>
              <a:gd name="T53" fmla="*/ 2147483646 h 1040"/>
              <a:gd name="T54" fmla="*/ 2147483646 w 4191"/>
              <a:gd name="T55" fmla="*/ 2147483646 h 1040"/>
              <a:gd name="T56" fmla="*/ 2147483646 w 4191"/>
              <a:gd name="T57" fmla="*/ 2147483646 h 1040"/>
              <a:gd name="T58" fmla="*/ 2147483646 w 4191"/>
              <a:gd name="T59" fmla="*/ 2147483646 h 1040"/>
              <a:gd name="T60" fmla="*/ 2147483646 w 4191"/>
              <a:gd name="T61" fmla="*/ 2147483646 h 1040"/>
              <a:gd name="T62" fmla="*/ 2147483646 w 4191"/>
              <a:gd name="T63" fmla="*/ 2147483646 h 1040"/>
              <a:gd name="T64" fmla="*/ 2147483646 w 4191"/>
              <a:gd name="T65" fmla="*/ 2147483646 h 1040"/>
              <a:gd name="T66" fmla="*/ 2147483646 w 4191"/>
              <a:gd name="T67" fmla="*/ 2147483646 h 1040"/>
              <a:gd name="T68" fmla="*/ 2147483646 w 4191"/>
              <a:gd name="T69" fmla="*/ 2147483646 h 1040"/>
              <a:gd name="T70" fmla="*/ 2147483646 w 4191"/>
              <a:gd name="T71" fmla="*/ 0 h 1040"/>
              <a:gd name="T72" fmla="*/ 2147483646 w 4191"/>
              <a:gd name="T73" fmla="*/ 0 h 1040"/>
              <a:gd name="T74" fmla="*/ 2147483646 w 4191"/>
              <a:gd name="T75" fmla="*/ 0 h 1040"/>
              <a:gd name="T76" fmla="*/ 2147483646 w 4191"/>
              <a:gd name="T77" fmla="*/ 0 h 1040"/>
              <a:gd name="T78" fmla="*/ 2147483646 w 4191"/>
              <a:gd name="T79" fmla="*/ 0 h 1040"/>
              <a:gd name="T80" fmla="*/ 2147483646 w 4191"/>
              <a:gd name="T81" fmla="*/ 0 h 1040"/>
              <a:gd name="T82" fmla="*/ 2147483646 w 4191"/>
              <a:gd name="T83" fmla="*/ 0 h 1040"/>
              <a:gd name="T84" fmla="*/ 2147483646 w 4191"/>
              <a:gd name="T85" fmla="*/ 0 h 1040"/>
              <a:gd name="T86" fmla="*/ 2147483646 w 4191"/>
              <a:gd name="T87" fmla="*/ 0 h 1040"/>
              <a:gd name="T88" fmla="*/ 2147483646 w 4191"/>
              <a:gd name="T89" fmla="*/ 0 h 1040"/>
              <a:gd name="T90" fmla="*/ 2147483646 w 4191"/>
              <a:gd name="T91" fmla="*/ 2147483646 h 1040"/>
              <a:gd name="T92" fmla="*/ 2147483646 w 4191"/>
              <a:gd name="T93" fmla="*/ 2147483646 h 1040"/>
              <a:gd name="T94" fmla="*/ 2147483646 w 4191"/>
              <a:gd name="T95" fmla="*/ 2147483646 h 1040"/>
              <a:gd name="T96" fmla="*/ 2147483646 w 4191"/>
              <a:gd name="T97" fmla="*/ 2147483646 h 1040"/>
              <a:gd name="T98" fmla="*/ 2147483646 w 4191"/>
              <a:gd name="T99" fmla="*/ 2147483646 h 104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4191" h="1040">
                <a:moveTo>
                  <a:pt x="0" y="0"/>
                </a:moveTo>
                <a:lnTo>
                  <a:pt x="42" y="0"/>
                </a:lnTo>
                <a:lnTo>
                  <a:pt x="83" y="0"/>
                </a:lnTo>
                <a:lnTo>
                  <a:pt x="124" y="0"/>
                </a:lnTo>
                <a:lnTo>
                  <a:pt x="165" y="0"/>
                </a:lnTo>
                <a:lnTo>
                  <a:pt x="212" y="0"/>
                </a:lnTo>
                <a:lnTo>
                  <a:pt x="254" y="0"/>
                </a:lnTo>
                <a:lnTo>
                  <a:pt x="295" y="0"/>
                </a:lnTo>
                <a:lnTo>
                  <a:pt x="336" y="0"/>
                </a:lnTo>
                <a:lnTo>
                  <a:pt x="377" y="0"/>
                </a:lnTo>
                <a:lnTo>
                  <a:pt x="424" y="1040"/>
                </a:lnTo>
                <a:lnTo>
                  <a:pt x="465" y="1040"/>
                </a:lnTo>
                <a:lnTo>
                  <a:pt x="507" y="1040"/>
                </a:lnTo>
                <a:lnTo>
                  <a:pt x="548" y="1040"/>
                </a:lnTo>
                <a:lnTo>
                  <a:pt x="589" y="1040"/>
                </a:lnTo>
                <a:lnTo>
                  <a:pt x="636" y="1040"/>
                </a:lnTo>
                <a:lnTo>
                  <a:pt x="677" y="1040"/>
                </a:lnTo>
                <a:lnTo>
                  <a:pt x="718" y="1040"/>
                </a:lnTo>
                <a:lnTo>
                  <a:pt x="760" y="1040"/>
                </a:lnTo>
                <a:lnTo>
                  <a:pt x="801" y="1040"/>
                </a:lnTo>
                <a:lnTo>
                  <a:pt x="842" y="1040"/>
                </a:lnTo>
                <a:lnTo>
                  <a:pt x="889" y="1040"/>
                </a:lnTo>
                <a:lnTo>
                  <a:pt x="930" y="1040"/>
                </a:lnTo>
                <a:lnTo>
                  <a:pt x="972" y="1040"/>
                </a:lnTo>
                <a:lnTo>
                  <a:pt x="1013" y="1040"/>
                </a:lnTo>
                <a:lnTo>
                  <a:pt x="1054" y="1040"/>
                </a:lnTo>
                <a:lnTo>
                  <a:pt x="1101" y="1040"/>
                </a:lnTo>
                <a:lnTo>
                  <a:pt x="1142" y="1040"/>
                </a:lnTo>
                <a:lnTo>
                  <a:pt x="1183" y="1040"/>
                </a:lnTo>
                <a:lnTo>
                  <a:pt x="1225" y="1040"/>
                </a:lnTo>
                <a:lnTo>
                  <a:pt x="1266" y="0"/>
                </a:lnTo>
                <a:lnTo>
                  <a:pt x="1313" y="0"/>
                </a:lnTo>
                <a:lnTo>
                  <a:pt x="1354" y="0"/>
                </a:lnTo>
                <a:lnTo>
                  <a:pt x="1395" y="0"/>
                </a:lnTo>
                <a:lnTo>
                  <a:pt x="1437" y="0"/>
                </a:lnTo>
                <a:lnTo>
                  <a:pt x="1478" y="0"/>
                </a:lnTo>
                <a:lnTo>
                  <a:pt x="1525" y="0"/>
                </a:lnTo>
                <a:lnTo>
                  <a:pt x="1566" y="0"/>
                </a:lnTo>
                <a:lnTo>
                  <a:pt x="1607" y="0"/>
                </a:lnTo>
                <a:lnTo>
                  <a:pt x="1648" y="0"/>
                </a:lnTo>
                <a:lnTo>
                  <a:pt x="1690" y="0"/>
                </a:lnTo>
                <a:lnTo>
                  <a:pt x="1731" y="0"/>
                </a:lnTo>
                <a:lnTo>
                  <a:pt x="1778" y="0"/>
                </a:lnTo>
                <a:lnTo>
                  <a:pt x="1819" y="0"/>
                </a:lnTo>
                <a:lnTo>
                  <a:pt x="1860" y="0"/>
                </a:lnTo>
                <a:lnTo>
                  <a:pt x="1902" y="0"/>
                </a:lnTo>
                <a:lnTo>
                  <a:pt x="1943" y="0"/>
                </a:lnTo>
                <a:lnTo>
                  <a:pt x="1990" y="0"/>
                </a:lnTo>
                <a:lnTo>
                  <a:pt x="2031" y="0"/>
                </a:lnTo>
                <a:lnTo>
                  <a:pt x="2072" y="0"/>
                </a:lnTo>
                <a:lnTo>
                  <a:pt x="2113" y="1040"/>
                </a:lnTo>
                <a:lnTo>
                  <a:pt x="2155" y="1040"/>
                </a:lnTo>
                <a:lnTo>
                  <a:pt x="2202" y="1040"/>
                </a:lnTo>
                <a:lnTo>
                  <a:pt x="2243" y="1040"/>
                </a:lnTo>
                <a:lnTo>
                  <a:pt x="2284" y="1040"/>
                </a:lnTo>
                <a:lnTo>
                  <a:pt x="2325" y="1040"/>
                </a:lnTo>
                <a:lnTo>
                  <a:pt x="2367" y="1040"/>
                </a:lnTo>
                <a:lnTo>
                  <a:pt x="2414" y="1040"/>
                </a:lnTo>
                <a:lnTo>
                  <a:pt x="2455" y="1040"/>
                </a:lnTo>
                <a:lnTo>
                  <a:pt x="2496" y="1040"/>
                </a:lnTo>
                <a:lnTo>
                  <a:pt x="2537" y="1040"/>
                </a:lnTo>
                <a:lnTo>
                  <a:pt x="2578" y="1040"/>
                </a:lnTo>
                <a:lnTo>
                  <a:pt x="2620" y="1040"/>
                </a:lnTo>
                <a:lnTo>
                  <a:pt x="2667" y="1040"/>
                </a:lnTo>
                <a:lnTo>
                  <a:pt x="2708" y="1040"/>
                </a:lnTo>
                <a:lnTo>
                  <a:pt x="2749" y="1040"/>
                </a:lnTo>
                <a:lnTo>
                  <a:pt x="2790" y="1040"/>
                </a:lnTo>
                <a:lnTo>
                  <a:pt x="2832" y="1040"/>
                </a:lnTo>
                <a:lnTo>
                  <a:pt x="2879" y="1040"/>
                </a:lnTo>
                <a:lnTo>
                  <a:pt x="2920" y="1040"/>
                </a:lnTo>
                <a:lnTo>
                  <a:pt x="2961" y="0"/>
                </a:lnTo>
                <a:lnTo>
                  <a:pt x="3002" y="0"/>
                </a:lnTo>
                <a:lnTo>
                  <a:pt x="3043" y="0"/>
                </a:lnTo>
                <a:lnTo>
                  <a:pt x="3090" y="0"/>
                </a:lnTo>
                <a:lnTo>
                  <a:pt x="3132" y="0"/>
                </a:lnTo>
                <a:lnTo>
                  <a:pt x="3173" y="0"/>
                </a:lnTo>
                <a:lnTo>
                  <a:pt x="3214" y="0"/>
                </a:lnTo>
                <a:lnTo>
                  <a:pt x="3255" y="0"/>
                </a:lnTo>
                <a:lnTo>
                  <a:pt x="3302" y="0"/>
                </a:lnTo>
                <a:lnTo>
                  <a:pt x="3344" y="0"/>
                </a:lnTo>
                <a:lnTo>
                  <a:pt x="3385" y="0"/>
                </a:lnTo>
                <a:lnTo>
                  <a:pt x="3426" y="0"/>
                </a:lnTo>
                <a:lnTo>
                  <a:pt x="3467" y="0"/>
                </a:lnTo>
                <a:lnTo>
                  <a:pt x="3508" y="0"/>
                </a:lnTo>
                <a:lnTo>
                  <a:pt x="3555" y="0"/>
                </a:lnTo>
                <a:lnTo>
                  <a:pt x="3597" y="0"/>
                </a:lnTo>
                <a:lnTo>
                  <a:pt x="3638" y="0"/>
                </a:lnTo>
                <a:lnTo>
                  <a:pt x="3679" y="0"/>
                </a:lnTo>
                <a:lnTo>
                  <a:pt x="3720" y="0"/>
                </a:lnTo>
                <a:lnTo>
                  <a:pt x="3767" y="0"/>
                </a:lnTo>
                <a:lnTo>
                  <a:pt x="3809" y="1040"/>
                </a:lnTo>
                <a:lnTo>
                  <a:pt x="3850" y="1040"/>
                </a:lnTo>
                <a:lnTo>
                  <a:pt x="3891" y="1040"/>
                </a:lnTo>
                <a:lnTo>
                  <a:pt x="3932" y="1040"/>
                </a:lnTo>
                <a:lnTo>
                  <a:pt x="3979" y="1040"/>
                </a:lnTo>
                <a:lnTo>
                  <a:pt x="4020" y="1040"/>
                </a:lnTo>
                <a:lnTo>
                  <a:pt x="4062" y="1040"/>
                </a:lnTo>
                <a:lnTo>
                  <a:pt x="4103" y="1040"/>
                </a:lnTo>
                <a:lnTo>
                  <a:pt x="4144" y="1040"/>
                </a:lnTo>
                <a:lnTo>
                  <a:pt x="4191" y="1040"/>
                </a:lnTo>
              </a:path>
            </a:pathLst>
          </a:custGeom>
          <a:noFill/>
          <a:ln w="28575" cap="flat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2599" name="Rectangle 71">
            <a:extLst>
              <a:ext uri="{FF2B5EF4-FFF2-40B4-BE49-F238E27FC236}">
                <a16:creationId xmlns:a16="http://schemas.microsoft.com/office/drawing/2014/main" id="{A6424D96-50EC-D0E1-AE7E-FE630F8F5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318000"/>
            <a:ext cx="8610600" cy="158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en-US" sz="1800" dirty="0">
                <a:latin typeface="Verdana" charset="0"/>
              </a:rPr>
              <a:t>Fundamental issue in digital signal processing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US" altLang="en-US" sz="1600" dirty="0">
                <a:latin typeface="Verdana" charset="0"/>
              </a:rPr>
              <a:t>If we lose information during sampling, we cannot recover it (Aliasing)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en-US" altLang="en-US" sz="1600" dirty="0">
              <a:latin typeface="Verdana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en-US" sz="1800" i="1" dirty="0">
                <a:latin typeface="Verdana" charset="0"/>
              </a:rPr>
              <a:t>Under certain conditions an analog signal can be sampled without loss so that it can be reconstructed perfectly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 autoUpdateAnimBg="0"/>
      <p:bldP spid="22599" grpId="0" build="p" autoUpdateAnimBg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4">
      <a:dk1>
        <a:srgbClr val="000000"/>
      </a:dk1>
      <a:lt1>
        <a:srgbClr val="FFFFCC"/>
      </a:lt1>
      <a:dk2>
        <a:srgbClr val="808000"/>
      </a:dk2>
      <a:lt2>
        <a:srgbClr val="666633"/>
      </a:lt2>
      <a:accent1>
        <a:srgbClr val="339933"/>
      </a:accent1>
      <a:accent2>
        <a:srgbClr val="800000"/>
      </a:accent2>
      <a:accent3>
        <a:srgbClr val="FFFFE2"/>
      </a:accent3>
      <a:accent4>
        <a:srgbClr val="000000"/>
      </a:accent4>
      <a:accent5>
        <a:srgbClr val="ADCAAD"/>
      </a:accent5>
      <a:accent6>
        <a:srgbClr val="730000"/>
      </a:accent6>
      <a:hlink>
        <a:srgbClr val="0033CC"/>
      </a:hlink>
      <a:folHlink>
        <a:srgbClr val="FFCC66"/>
      </a:folHlink>
    </a:clrScheme>
    <a:fontScheme name="Default Design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4363</TotalTime>
  <Words>1328</Words>
  <Application>Microsoft Macintosh PowerPoint</Application>
  <PresentationFormat>On-screen Show (4:3)</PresentationFormat>
  <Paragraphs>333</Paragraphs>
  <Slides>26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Helvetica</vt:lpstr>
      <vt:lpstr>Times New Roman</vt:lpstr>
      <vt:lpstr>Verdana</vt:lpstr>
      <vt:lpstr>Default Design</vt:lpstr>
      <vt:lpstr>Equation</vt:lpstr>
      <vt:lpstr>Sampling of Continuous-Time Signals (Chapter-4)  Dr. Ahmad Salman BEE</vt:lpstr>
      <vt:lpstr>Signal Types</vt:lpstr>
      <vt:lpstr>Why we need sampling</vt:lpstr>
      <vt:lpstr>Why we need sampling</vt:lpstr>
      <vt:lpstr>Why we need sampling</vt:lpstr>
      <vt:lpstr>Why we need sampling</vt:lpstr>
      <vt:lpstr>Why we need sampling</vt:lpstr>
      <vt:lpstr>Periodic (Uniform) Sampling </vt:lpstr>
      <vt:lpstr>Periodic Sampling</vt:lpstr>
      <vt:lpstr>Sampling Demo</vt:lpstr>
      <vt:lpstr>Sampling Demo</vt:lpstr>
      <vt:lpstr>Representation of Sampling</vt:lpstr>
      <vt:lpstr>Continuous-Time Fourier Transform</vt:lpstr>
      <vt:lpstr>Frequency Domain Representation of Sampling</vt:lpstr>
      <vt:lpstr>Very Important</vt:lpstr>
      <vt:lpstr>Frequency Domain Representation of Sampling</vt:lpstr>
      <vt:lpstr>Frequency Domain Representation of Sampling</vt:lpstr>
      <vt:lpstr>Frequency Domain Representation of Sampling</vt:lpstr>
      <vt:lpstr>Nyquist Sampling Theorem</vt:lpstr>
      <vt:lpstr>Reconstruction of Bandlimited Signal From Samples</vt:lpstr>
      <vt:lpstr>Ideal Reconstruction Filter</vt:lpstr>
      <vt:lpstr>Reconstructed Signal</vt:lpstr>
      <vt:lpstr>Discrete-Time Processing of Continuous-Time Signals</vt:lpstr>
      <vt:lpstr>Effective Frequency Response</vt:lpstr>
      <vt:lpstr>Example</vt:lpstr>
      <vt:lpstr>Example Continued</vt:lpstr>
    </vt:vector>
  </TitlesOfParts>
  <Company>Silicon Laboratories,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Ahmad Salman</cp:lastModifiedBy>
  <cp:revision>147</cp:revision>
  <dcterms:created xsi:type="dcterms:W3CDTF">2005-01-04T22:47:34Z</dcterms:created>
  <dcterms:modified xsi:type="dcterms:W3CDTF">2023-02-27T17:59:44Z</dcterms:modified>
</cp:coreProperties>
</file>